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63" r:id="rId2"/>
    <p:sldId id="271" r:id="rId3"/>
    <p:sldId id="299" r:id="rId4"/>
    <p:sldId id="301" r:id="rId5"/>
    <p:sldId id="303" r:id="rId6"/>
    <p:sldId id="305" r:id="rId7"/>
    <p:sldId id="281" r:id="rId8"/>
    <p:sldId id="283" r:id="rId9"/>
    <p:sldId id="285" r:id="rId10"/>
    <p:sldId id="286" r:id="rId11"/>
    <p:sldId id="287" r:id="rId12"/>
    <p:sldId id="306" r:id="rId13"/>
    <p:sldId id="288" r:id="rId14"/>
    <p:sldId id="290" r:id="rId15"/>
    <p:sldId id="308" r:id="rId16"/>
    <p:sldId id="312" r:id="rId17"/>
    <p:sldId id="292" r:id="rId18"/>
    <p:sldId id="294" r:id="rId19"/>
    <p:sldId id="296" r:id="rId20"/>
    <p:sldId id="277" r:id="rId21"/>
    <p:sldId id="274" r:id="rId22"/>
    <p:sldId id="270" r:id="rId23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76;&#1077;&#1078;&#1076;&#1072;\Desktop\ExcelMacr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data!$A$2:$A$408</c:f>
              <c:numCache>
                <c:formatCode>General</c:formatCode>
                <c:ptCount val="407"/>
                <c:pt idx="0">
                  <c:v>27.6359352650753</c:v>
                </c:pt>
                <c:pt idx="1">
                  <c:v>45.519627318569157</c:v>
                </c:pt>
                <c:pt idx="2">
                  <c:v>68.539341329526522</c:v>
                </c:pt>
                <c:pt idx="3">
                  <c:v>95.514429112094504</c:v>
                </c:pt>
                <c:pt idx="4">
                  <c:v>97.367992868230857</c:v>
                </c:pt>
                <c:pt idx="5">
                  <c:v>121.09223500770406</c:v>
                </c:pt>
                <c:pt idx="6">
                  <c:v>190.56499313085843</c:v>
                </c:pt>
                <c:pt idx="7">
                  <c:v>338.73435593163828</c:v>
                </c:pt>
                <c:pt idx="8">
                  <c:v>39.576274108685254</c:v>
                </c:pt>
                <c:pt idx="9">
                  <c:v>57.459966162179136</c:v>
                </c:pt>
                <c:pt idx="10">
                  <c:v>78.127475673384822</c:v>
                </c:pt>
                <c:pt idx="11">
                  <c:v>100.01314908404785</c:v>
                </c:pt>
                <c:pt idx="12">
                  <c:v>101.06368912195934</c:v>
                </c:pt>
                <c:pt idx="13">
                  <c:v>125.48486407357596</c:v>
                </c:pt>
                <c:pt idx="14">
                  <c:v>200.33380281266801</c:v>
                </c:pt>
                <c:pt idx="15">
                  <c:v>331.28659724235229</c:v>
                </c:pt>
                <c:pt idx="16">
                  <c:v>52.276619833684158</c:v>
                </c:pt>
                <c:pt idx="17">
                  <c:v>69.281232589765338</c:v>
                </c:pt>
                <c:pt idx="18">
                  <c:v>113.02035200296783</c:v>
                </c:pt>
                <c:pt idx="19">
                  <c:v>164.99527453903548</c:v>
                </c:pt>
                <c:pt idx="20">
                  <c:v>36.815060769658949</c:v>
                </c:pt>
                <c:pt idx="21">
                  <c:v>63.48676292876101</c:v>
                </c:pt>
                <c:pt idx="22">
                  <c:v>178.65237341288855</c:v>
                </c:pt>
                <c:pt idx="23">
                  <c:v>516.99595487293334</c:v>
                </c:pt>
                <c:pt idx="24">
                  <c:v>74.007951355871057</c:v>
                </c:pt>
                <c:pt idx="25">
                  <c:v>136.26214329302462</c:v>
                </c:pt>
                <c:pt idx="26">
                  <c:v>503.7079129694468</c:v>
                </c:pt>
                <c:pt idx="27">
                  <c:v>1745.3074885843</c:v>
                </c:pt>
                <c:pt idx="28">
                  <c:v>3.1465125610569533</c:v>
                </c:pt>
                <c:pt idx="29">
                  <c:v>9.6135604317069561</c:v>
                </c:pt>
                <c:pt idx="30">
                  <c:v>43.255459026134368</c:v>
                </c:pt>
                <c:pt idx="31">
                  <c:v>48.00163857533547</c:v>
                </c:pt>
                <c:pt idx="32">
                  <c:v>27.71885618207072</c:v>
                </c:pt>
                <c:pt idx="33">
                  <c:v>32.352093984154976</c:v>
                </c:pt>
                <c:pt idx="34">
                  <c:v>32.729020874889194</c:v>
                </c:pt>
                <c:pt idx="35">
                  <c:v>47.897555675136154</c:v>
                </c:pt>
                <c:pt idx="36">
                  <c:v>32.729020874889194</c:v>
                </c:pt>
                <c:pt idx="37">
                  <c:v>19.560972671665088</c:v>
                </c:pt>
                <c:pt idx="38">
                  <c:v>32.729020874889194</c:v>
                </c:pt>
                <c:pt idx="39">
                  <c:v>102.07131796231754</c:v>
                </c:pt>
                <c:pt idx="40">
                  <c:v>42.457867837463255</c:v>
                </c:pt>
                <c:pt idx="41">
                  <c:v>16.520168213066533</c:v>
                </c:pt>
                <c:pt idx="42">
                  <c:v>18.763381482993974</c:v>
                </c:pt>
                <c:pt idx="43">
                  <c:v>20.566496008367107</c:v>
                </c:pt>
                <c:pt idx="44">
                  <c:v>29.93945939346807</c:v>
                </c:pt>
                <c:pt idx="45">
                  <c:v>105.04601320260151</c:v>
                </c:pt>
                <c:pt idx="46">
                  <c:v>31.685154837996365</c:v>
                </c:pt>
                <c:pt idx="47">
                  <c:v>23.389622572464663</c:v>
                </c:pt>
                <c:pt idx="48">
                  <c:v>27.71885618207072</c:v>
                </c:pt>
                <c:pt idx="49">
                  <c:v>24.962541145630979</c:v>
                </c:pt>
                <c:pt idx="50">
                  <c:v>25.262200344843894</c:v>
                </c:pt>
                <c:pt idx="51">
                  <c:v>27.71885618207072</c:v>
                </c:pt>
                <c:pt idx="52">
                  <c:v>31.685154837996365</c:v>
                </c:pt>
                <c:pt idx="53">
                  <c:v>13.481233413697545</c:v>
                </c:pt>
                <c:pt idx="54">
                  <c:v>20.808162584554605</c:v>
                </c:pt>
                <c:pt idx="55">
                  <c:v>62.064797828146922</c:v>
                </c:pt>
                <c:pt idx="56">
                  <c:v>52.614007244946727</c:v>
                </c:pt>
                <c:pt idx="57">
                  <c:v>39.571116171791111</c:v>
                </c:pt>
                <c:pt idx="58">
                  <c:v>51.161432786167524</c:v>
                </c:pt>
                <c:pt idx="59">
                  <c:v>51.538359676901727</c:v>
                </c:pt>
                <c:pt idx="60">
                  <c:v>66.706894477148708</c:v>
                </c:pt>
                <c:pt idx="61">
                  <c:v>51.538359676901727</c:v>
                </c:pt>
                <c:pt idx="62">
                  <c:v>31.413232661385461</c:v>
                </c:pt>
                <c:pt idx="63">
                  <c:v>51.538359676901727</c:v>
                </c:pt>
                <c:pt idx="64">
                  <c:v>123.52583615187683</c:v>
                </c:pt>
                <c:pt idx="65">
                  <c:v>61.267206639475809</c:v>
                </c:pt>
                <c:pt idx="66">
                  <c:v>28.372428202786917</c:v>
                </c:pt>
                <c:pt idx="67">
                  <c:v>30.615641472714348</c:v>
                </c:pt>
                <c:pt idx="68">
                  <c:v>34.598819232311939</c:v>
                </c:pt>
                <c:pt idx="69">
                  <c:v>43.971782617412906</c:v>
                </c:pt>
                <c:pt idx="70">
                  <c:v>122.2908090233846</c:v>
                </c:pt>
                <c:pt idx="71">
                  <c:v>50.494493640008905</c:v>
                </c:pt>
                <c:pt idx="72">
                  <c:v>35.241882562185062</c:v>
                </c:pt>
                <c:pt idx="73">
                  <c:v>39.571116171791111</c:v>
                </c:pt>
                <c:pt idx="74">
                  <c:v>35.415476856517351</c:v>
                </c:pt>
                <c:pt idx="75">
                  <c:v>37.114460334564285</c:v>
                </c:pt>
                <c:pt idx="76">
                  <c:v>39.571116171791111</c:v>
                </c:pt>
                <c:pt idx="77">
                  <c:v>50.494493640008905</c:v>
                </c:pt>
                <c:pt idx="78">
                  <c:v>25.634526242663803</c:v>
                </c:pt>
                <c:pt idx="79">
                  <c:v>37.659081932910638</c:v>
                </c:pt>
                <c:pt idx="80">
                  <c:v>85.381433163008637</c:v>
                </c:pt>
                <c:pt idx="81">
                  <c:v>92.303358103662674</c:v>
                </c:pt>
                <c:pt idx="82">
                  <c:v>61.410957433085201</c:v>
                </c:pt>
                <c:pt idx="83">
                  <c:v>77.621543336332152</c:v>
                </c:pt>
                <c:pt idx="84">
                  <c:v>74.558073687859135</c:v>
                </c:pt>
                <c:pt idx="85">
                  <c:v>104.28447945099144</c:v>
                </c:pt>
                <c:pt idx="86">
                  <c:v>74.558073687859135</c:v>
                </c:pt>
                <c:pt idx="87">
                  <c:v>49.812677383472277</c:v>
                </c:pt>
                <c:pt idx="88">
                  <c:v>74.558073687859135</c:v>
                </c:pt>
                <c:pt idx="89">
                  <c:v>195.6477200986871</c:v>
                </c:pt>
                <c:pt idx="90">
                  <c:v>85.381433163008637</c:v>
                </c:pt>
                <c:pt idx="91">
                  <c:v>50.212269464081011</c:v>
                </c:pt>
                <c:pt idx="92">
                  <c:v>49.015086194801164</c:v>
                </c:pt>
                <c:pt idx="93">
                  <c:v>52.998263954398759</c:v>
                </c:pt>
                <c:pt idx="94">
                  <c:v>68.460749702362961</c:v>
                </c:pt>
                <c:pt idx="95">
                  <c:v>145.47609833824424</c:v>
                </c:pt>
                <c:pt idx="96">
                  <c:v>76.954604190173526</c:v>
                </c:pt>
                <c:pt idx="97">
                  <c:v>57.081723823479152</c:v>
                </c:pt>
                <c:pt idx="98">
                  <c:v>61.410957433085201</c:v>
                </c:pt>
                <c:pt idx="99">
                  <c:v>69.643424324946665</c:v>
                </c:pt>
                <c:pt idx="100">
                  <c:v>58.954301595858375</c:v>
                </c:pt>
                <c:pt idx="101">
                  <c:v>61.410957433085201</c:v>
                </c:pt>
                <c:pt idx="102">
                  <c:v>76.954604190173526</c:v>
                </c:pt>
                <c:pt idx="103">
                  <c:v>46.332980099135966</c:v>
                </c:pt>
                <c:pt idx="104">
                  <c:v>59.979849987056681</c:v>
                </c:pt>
                <c:pt idx="105">
                  <c:v>107.14754918658458</c:v>
                </c:pt>
                <c:pt idx="106">
                  <c:v>164.28690284151534</c:v>
                </c:pt>
                <c:pt idx="107">
                  <c:v>103.47615038506599</c:v>
                </c:pt>
                <c:pt idx="108">
                  <c:v>120.6646118955023</c:v>
                </c:pt>
                <c:pt idx="109">
                  <c:v>100.02128419296761</c:v>
                </c:pt>
                <c:pt idx="110">
                  <c:v>145.52535987440143</c:v>
                </c:pt>
                <c:pt idx="111">
                  <c:v>100.02128419296761</c:v>
                </c:pt>
                <c:pt idx="112">
                  <c:v>74.298012281391451</c:v>
                </c:pt>
                <c:pt idx="113">
                  <c:v>100.02128419296761</c:v>
                </c:pt>
                <c:pt idx="114">
                  <c:v>328.82315256607541</c:v>
                </c:pt>
                <c:pt idx="115">
                  <c:v>107.14754918658458</c:v>
                </c:pt>
                <c:pt idx="116">
                  <c:v>85.217927301049059</c:v>
                </c:pt>
                <c:pt idx="117">
                  <c:v>73.500421092720345</c:v>
                </c:pt>
                <c:pt idx="118">
                  <c:v>77.483598852317925</c:v>
                </c:pt>
                <c:pt idx="119">
                  <c:v>110.52594265434379</c:v>
                </c:pt>
                <c:pt idx="120">
                  <c:v>190.00796741453752</c:v>
                </c:pt>
                <c:pt idx="121">
                  <c:v>119.99767274934368</c:v>
                </c:pt>
                <c:pt idx="122">
                  <c:v>99.146916775459943</c:v>
                </c:pt>
                <c:pt idx="123">
                  <c:v>103.47615038506599</c:v>
                </c:pt>
                <c:pt idx="124">
                  <c:v>135.17957156060126</c:v>
                </c:pt>
                <c:pt idx="125">
                  <c:v>93.959959432826423</c:v>
                </c:pt>
                <c:pt idx="126">
                  <c:v>119.99767274934368</c:v>
                </c:pt>
                <c:pt idx="127">
                  <c:v>87.707464019212608</c:v>
                </c:pt>
                <c:pt idx="128">
                  <c:v>112.23276765086105</c:v>
                </c:pt>
                <c:pt idx="129">
                  <c:v>132.45588690559111</c:v>
                </c:pt>
                <c:pt idx="130">
                  <c:v>160.31352509060906</c:v>
                </c:pt>
                <c:pt idx="131">
                  <c:v>30.772694047492809</c:v>
                </c:pt>
                <c:pt idx="132">
                  <c:v>49.582032849505339</c:v>
                </c:pt>
                <c:pt idx="133">
                  <c:v>60.724187619698981</c:v>
                </c:pt>
                <c:pt idx="134">
                  <c:v>78.691269223325989</c:v>
                </c:pt>
                <c:pt idx="135">
                  <c:v>13.062290555759283</c:v>
                </c:pt>
                <c:pt idx="136">
                  <c:v>25.577074642624325</c:v>
                </c:pt>
                <c:pt idx="137">
                  <c:v>26.650292093319113</c:v>
                </c:pt>
                <c:pt idx="138">
                  <c:v>42.427993990980355</c:v>
                </c:pt>
                <c:pt idx="139">
                  <c:v>19.871335161276512</c:v>
                </c:pt>
                <c:pt idx="140">
                  <c:v>33.903658385221362</c:v>
                </c:pt>
                <c:pt idx="141">
                  <c:v>39.965797748854179</c:v>
                </c:pt>
                <c:pt idx="142">
                  <c:v>55.743499646515431</c:v>
                </c:pt>
                <c:pt idx="143">
                  <c:v>21.127178098045594</c:v>
                </c:pt>
                <c:pt idx="144">
                  <c:v>35.159501321990433</c:v>
                </c:pt>
                <c:pt idx="145">
                  <c:v>40.430369970072</c:v>
                </c:pt>
                <c:pt idx="146">
                  <c:v>56.208071867733253</c:v>
                </c:pt>
                <c:pt idx="147">
                  <c:v>28.385795328229339</c:v>
                </c:pt>
                <c:pt idx="148">
                  <c:v>40.23805531794973</c:v>
                </c:pt>
                <c:pt idx="149">
                  <c:v>62.07789657924382</c:v>
                </c:pt>
                <c:pt idx="150">
                  <c:v>84.849211392751982</c:v>
                </c:pt>
                <c:pt idx="151">
                  <c:v>38.329672004475029</c:v>
                </c:pt>
                <c:pt idx="152">
                  <c:v>56.213364057968903</c:v>
                </c:pt>
                <c:pt idx="153">
                  <c:v>80.321270108381839</c:v>
                </c:pt>
                <c:pt idx="154">
                  <c:v>92.161516506734486</c:v>
                </c:pt>
                <c:pt idx="155">
                  <c:v>100.37336604754682</c:v>
                </c:pt>
                <c:pt idx="156">
                  <c:v>121.87091613646071</c:v>
                </c:pt>
                <c:pt idx="157">
                  <c:v>46.227556988350919</c:v>
                </c:pt>
                <c:pt idx="158">
                  <c:v>63.768688239187824</c:v>
                </c:pt>
                <c:pt idx="159">
                  <c:v>90.525720113256781</c:v>
                </c:pt>
                <c:pt idx="160">
                  <c:v>110.57781605242177</c:v>
                </c:pt>
                <c:pt idx="161">
                  <c:v>129.87169419089437</c:v>
                </c:pt>
                <c:pt idx="162">
                  <c:v>35.132761025514071</c:v>
                </c:pt>
                <c:pt idx="163">
                  <c:v>52.673892276350955</c:v>
                </c:pt>
                <c:pt idx="164">
                  <c:v>81.783128650171591</c:v>
                </c:pt>
                <c:pt idx="165">
                  <c:v>105.53231907086911</c:v>
                </c:pt>
                <c:pt idx="166">
                  <c:v>124.82619720934174</c:v>
                </c:pt>
                <c:pt idx="167">
                  <c:v>27.234876041638188</c:v>
                </c:pt>
                <c:pt idx="168">
                  <c:v>45.118568095132034</c:v>
                </c:pt>
                <c:pt idx="169">
                  <c:v>71.578678645296648</c:v>
                </c:pt>
                <c:pt idx="170">
                  <c:v>87.116019525181827</c:v>
                </c:pt>
                <c:pt idx="171">
                  <c:v>95.327869065994165</c:v>
                </c:pt>
                <c:pt idx="172">
                  <c:v>116.82541915490805</c:v>
                </c:pt>
                <c:pt idx="173">
                  <c:v>29.097498868317611</c:v>
                </c:pt>
                <c:pt idx="174">
                  <c:v>39.55043457920398</c:v>
                </c:pt>
                <c:pt idx="175">
                  <c:v>73.778382047633301</c:v>
                </c:pt>
                <c:pt idx="176">
                  <c:v>96.549696861141456</c:v>
                </c:pt>
                <c:pt idx="177">
                  <c:v>139.31452928328787</c:v>
                </c:pt>
                <c:pt idx="178">
                  <c:v>25.408328549344283</c:v>
                </c:pt>
                <c:pt idx="179">
                  <c:v>37.260588539064663</c:v>
                </c:pt>
                <c:pt idx="180">
                  <c:v>59.100429800358746</c:v>
                </c:pt>
                <c:pt idx="181">
                  <c:v>24.741389403185664</c:v>
                </c:pt>
                <c:pt idx="182">
                  <c:v>36.593649392906045</c:v>
                </c:pt>
                <c:pt idx="183">
                  <c:v>42.655788756538854</c:v>
                </c:pt>
                <c:pt idx="184">
                  <c:v>58.433490654200128</c:v>
                </c:pt>
                <c:pt idx="185">
                  <c:v>23.389622572464663</c:v>
                </c:pt>
                <c:pt idx="186">
                  <c:v>35.241882562185062</c:v>
                </c:pt>
                <c:pt idx="187">
                  <c:v>57.081723823479152</c:v>
                </c:pt>
                <c:pt idx="188">
                  <c:v>79.853038636987307</c:v>
                </c:pt>
                <c:pt idx="189">
                  <c:v>99.146916775459943</c:v>
                </c:pt>
                <c:pt idx="190">
                  <c:v>58.663004468469488</c:v>
                </c:pt>
                <c:pt idx="191">
                  <c:v>39.712340967402106</c:v>
                </c:pt>
                <c:pt idx="192">
                  <c:v>57.023569450951115</c:v>
                </c:pt>
                <c:pt idx="193">
                  <c:v>57.023569450951115</c:v>
                </c:pt>
                <c:pt idx="194">
                  <c:v>70.254461118602123</c:v>
                </c:pt>
                <c:pt idx="195">
                  <c:v>367.22312533580515</c:v>
                </c:pt>
                <c:pt idx="196">
                  <c:v>51.960810096489546</c:v>
                </c:pt>
                <c:pt idx="197">
                  <c:v>70.670711031432916</c:v>
                </c:pt>
                <c:pt idx="198">
                  <c:v>91.144409503442461</c:v>
                </c:pt>
                <c:pt idx="199">
                  <c:v>157.02227179934479</c:v>
                </c:pt>
                <c:pt idx="200">
                  <c:v>71.536779487644367</c:v>
                </c:pt>
                <c:pt idx="201">
                  <c:v>95.136436370774135</c:v>
                </c:pt>
                <c:pt idx="202">
                  <c:v>140.86880707795541</c:v>
                </c:pt>
                <c:pt idx="203">
                  <c:v>255.93975651116344</c:v>
                </c:pt>
                <c:pt idx="204">
                  <c:v>19.982208676053432</c:v>
                </c:pt>
                <c:pt idx="205">
                  <c:v>19.982208676053432</c:v>
                </c:pt>
                <c:pt idx="206">
                  <c:v>38.224802478779161</c:v>
                </c:pt>
                <c:pt idx="207">
                  <c:v>66.79991080377755</c:v>
                </c:pt>
                <c:pt idx="208">
                  <c:v>111.95943564696677</c:v>
                </c:pt>
                <c:pt idx="209">
                  <c:v>20.489492545869432</c:v>
                </c:pt>
                <c:pt idx="210">
                  <c:v>20.489492545869432</c:v>
                </c:pt>
                <c:pt idx="211">
                  <c:v>38.602810279289002</c:v>
                </c:pt>
                <c:pt idx="212">
                  <c:v>77.238187661900611</c:v>
                </c:pt>
                <c:pt idx="213">
                  <c:v>92.306577023764859</c:v>
                </c:pt>
                <c:pt idx="214">
                  <c:v>26.227451924417352</c:v>
                </c:pt>
                <c:pt idx="215">
                  <c:v>26.227451924417352</c:v>
                </c:pt>
                <c:pt idx="216">
                  <c:v>44.111143977911205</c:v>
                </c:pt>
                <c:pt idx="217">
                  <c:v>77.525679132112799</c:v>
                </c:pt>
                <c:pt idx="218">
                  <c:v>94.105945771436552</c:v>
                </c:pt>
                <c:pt idx="219">
                  <c:v>11.048024924760069</c:v>
                </c:pt>
                <c:pt idx="220">
                  <c:v>11.048024924760069</c:v>
                </c:pt>
                <c:pt idx="221">
                  <c:v>12.580434650325452</c:v>
                </c:pt>
                <c:pt idx="222">
                  <c:v>12.580434650325452</c:v>
                </c:pt>
                <c:pt idx="223">
                  <c:v>12.580434650325452</c:v>
                </c:pt>
                <c:pt idx="224">
                  <c:v>12.580434650325452</c:v>
                </c:pt>
                <c:pt idx="225">
                  <c:v>13.127211659924757</c:v>
                </c:pt>
                <c:pt idx="226">
                  <c:v>12.580434650325452</c:v>
                </c:pt>
                <c:pt idx="227">
                  <c:v>14.163754148479677</c:v>
                </c:pt>
                <c:pt idx="228">
                  <c:v>14.163754148479677</c:v>
                </c:pt>
                <c:pt idx="229">
                  <c:v>12.580434650325452</c:v>
                </c:pt>
                <c:pt idx="230">
                  <c:v>13.127211659924757</c:v>
                </c:pt>
                <c:pt idx="231">
                  <c:v>14.163754148479677</c:v>
                </c:pt>
                <c:pt idx="232">
                  <c:v>14.163754148479677</c:v>
                </c:pt>
                <c:pt idx="233">
                  <c:v>12.580434650325452</c:v>
                </c:pt>
                <c:pt idx="234">
                  <c:v>12.580434650325452</c:v>
                </c:pt>
                <c:pt idx="235">
                  <c:v>12.580434650325452</c:v>
                </c:pt>
                <c:pt idx="236">
                  <c:v>12.580434650325452</c:v>
                </c:pt>
                <c:pt idx="237">
                  <c:v>13.988917990983399</c:v>
                </c:pt>
                <c:pt idx="238">
                  <c:v>13.988917990983399</c:v>
                </c:pt>
                <c:pt idx="239">
                  <c:v>13.127211659924757</c:v>
                </c:pt>
                <c:pt idx="240">
                  <c:v>12.580434650325452</c:v>
                </c:pt>
                <c:pt idx="241">
                  <c:v>23.78083167544078</c:v>
                </c:pt>
                <c:pt idx="242">
                  <c:v>66.155282474651969</c:v>
                </c:pt>
                <c:pt idx="243">
                  <c:v>17.67402999944548</c:v>
                </c:pt>
                <c:pt idx="244">
                  <c:v>31.341396671817314</c:v>
                </c:pt>
                <c:pt idx="245">
                  <c:v>25.313241401006163</c:v>
                </c:pt>
                <c:pt idx="246">
                  <c:v>72.099932020041678</c:v>
                </c:pt>
                <c:pt idx="247">
                  <c:v>22.292868373690286</c:v>
                </c:pt>
                <c:pt idx="248">
                  <c:v>62.073419864694976</c:v>
                </c:pt>
                <c:pt idx="249">
                  <c:v>24.695042198851969</c:v>
                </c:pt>
                <c:pt idx="250">
                  <c:v>41.66452372893464</c:v>
                </c:pt>
                <c:pt idx="251">
                  <c:v>91.005635823574295</c:v>
                </c:pt>
                <c:pt idx="252">
                  <c:v>31.706353223390337</c:v>
                </c:pt>
                <c:pt idx="253">
                  <c:v>52.734116890253745</c:v>
                </c:pt>
                <c:pt idx="254">
                  <c:v>43.196933454500012</c:v>
                </c:pt>
                <c:pt idx="255">
                  <c:v>81.984460896200943</c:v>
                </c:pt>
                <c:pt idx="256">
                  <c:v>36.325191597635126</c:v>
                </c:pt>
                <c:pt idx="257">
                  <c:v>71.363703719813046</c:v>
                </c:pt>
                <c:pt idx="258">
                  <c:v>42.578734252345832</c:v>
                </c:pt>
                <c:pt idx="259">
                  <c:v>50.157552675472274</c:v>
                </c:pt>
                <c:pt idx="260">
                  <c:v>102.97673266280314</c:v>
                </c:pt>
                <c:pt idx="261">
                  <c:v>34.328096047815897</c:v>
                </c:pt>
                <c:pt idx="262">
                  <c:v>63.671871255477363</c:v>
                </c:pt>
                <c:pt idx="263">
                  <c:v>51.689962401037647</c:v>
                </c:pt>
                <c:pt idx="264">
                  <c:v>89.761377213216619</c:v>
                </c:pt>
                <c:pt idx="265">
                  <c:v>42.387330961267949</c:v>
                </c:pt>
                <c:pt idx="266">
                  <c:v>76.695894618142717</c:v>
                </c:pt>
                <c:pt idx="267">
                  <c:v>47.631366659676225</c:v>
                </c:pt>
                <c:pt idx="268">
                  <c:v>66.960387495526348</c:v>
                </c:pt>
                <c:pt idx="269">
                  <c:v>42.334661176452954</c:v>
                </c:pt>
                <c:pt idx="270">
                  <c:v>13.112580851093188</c:v>
                </c:pt>
                <c:pt idx="271">
                  <c:v>79.640548237710874</c:v>
                </c:pt>
                <c:pt idx="272">
                  <c:v>93.529538573086938</c:v>
                </c:pt>
                <c:pt idx="273">
                  <c:v>42.334661176452954</c:v>
                </c:pt>
                <c:pt idx="274">
                  <c:v>142.46266517147208</c:v>
                </c:pt>
                <c:pt idx="275">
                  <c:v>26.721724741664111</c:v>
                </c:pt>
                <c:pt idx="276">
                  <c:v>43.454048618631504</c:v>
                </c:pt>
                <c:pt idx="277">
                  <c:v>89.172289942741031</c:v>
                </c:pt>
                <c:pt idx="278">
                  <c:v>61.227620340216106</c:v>
                </c:pt>
                <c:pt idx="279">
                  <c:v>29.478733767507229</c:v>
                </c:pt>
                <c:pt idx="280">
                  <c:v>100.90122069823856</c:v>
                </c:pt>
                <c:pt idx="281">
                  <c:v>117.79409584887587</c:v>
                </c:pt>
                <c:pt idx="282">
                  <c:v>61.227620340216106</c:v>
                </c:pt>
                <c:pt idx="283">
                  <c:v>171.8175030478873</c:v>
                </c:pt>
                <c:pt idx="284">
                  <c:v>44.60541679515795</c:v>
                </c:pt>
                <c:pt idx="285">
                  <c:v>61.337740672125364</c:v>
                </c:pt>
                <c:pt idx="286">
                  <c:v>106.7462833738151</c:v>
                </c:pt>
                <c:pt idx="287">
                  <c:v>67.176452792501664</c:v>
                </c:pt>
                <c:pt idx="288">
                  <c:v>32.982840801106818</c:v>
                </c:pt>
                <c:pt idx="289">
                  <c:v>119.61061458196711</c:v>
                </c:pt>
                <c:pt idx="290">
                  <c:v>143.29287592447244</c:v>
                </c:pt>
                <c:pt idx="291">
                  <c:v>67.176452792501664</c:v>
                </c:pt>
                <c:pt idx="292">
                  <c:v>207.53264806067469</c:v>
                </c:pt>
                <c:pt idx="293">
                  <c:v>53.098445741695599</c:v>
                </c:pt>
                <c:pt idx="294">
                  <c:v>72.275495037348975</c:v>
                </c:pt>
                <c:pt idx="295">
                  <c:v>137.14119118687339</c:v>
                </c:pt>
                <c:pt idx="296">
                  <c:v>76.411657808198512</c:v>
                </c:pt>
                <c:pt idx="297">
                  <c:v>50.949922404733798</c:v>
                </c:pt>
                <c:pt idx="298">
                  <c:v>207.5797468236878</c:v>
                </c:pt>
                <c:pt idx="299">
                  <c:v>76.411657808198512</c:v>
                </c:pt>
                <c:pt idx="300">
                  <c:v>71.065527345322565</c:v>
                </c:pt>
                <c:pt idx="301">
                  <c:v>84.55222354224577</c:v>
                </c:pt>
                <c:pt idx="302">
                  <c:v>172.46031442950297</c:v>
                </c:pt>
                <c:pt idx="303">
                  <c:v>59.180176704204946</c:v>
                </c:pt>
                <c:pt idx="304">
                  <c:v>188.03350267031931</c:v>
                </c:pt>
                <c:pt idx="305">
                  <c:v>260.99730144545862</c:v>
                </c:pt>
                <c:pt idx="306">
                  <c:v>77.338189360617477</c:v>
                </c:pt>
                <c:pt idx="307">
                  <c:v>352.96372878165516</c:v>
                </c:pt>
                <c:pt idx="308">
                  <c:v>86.602868225207743</c:v>
                </c:pt>
                <c:pt idx="309">
                  <c:v>96.392469940598417</c:v>
                </c:pt>
                <c:pt idx="310">
                  <c:v>194.06925577402902</c:v>
                </c:pt>
                <c:pt idx="311">
                  <c:v>322.60909580504631</c:v>
                </c:pt>
                <c:pt idx="312">
                  <c:v>411.67963335772913</c:v>
                </c:pt>
                <c:pt idx="313">
                  <c:v>94.814717766020081</c:v>
                </c:pt>
                <c:pt idx="314">
                  <c:v>213.50286748689416</c:v>
                </c:pt>
                <c:pt idx="315">
                  <c:v>374.09342204068264</c:v>
                </c:pt>
                <c:pt idx="316">
                  <c:v>457.12411622068322</c:v>
                </c:pt>
                <c:pt idx="317">
                  <c:v>116.82541915490805</c:v>
                </c:pt>
                <c:pt idx="318">
                  <c:v>124.03793119427594</c:v>
                </c:pt>
                <c:pt idx="319">
                  <c:v>261.05401176897328</c:v>
                </c:pt>
                <c:pt idx="320">
                  <c:v>483.68198745521789</c:v>
                </c:pt>
                <c:pt idx="321">
                  <c:v>551.68686067488613</c:v>
                </c:pt>
                <c:pt idx="322">
                  <c:v>133.22604145900834</c:v>
                </c:pt>
                <c:pt idx="323">
                  <c:v>164.48972921330173</c:v>
                </c:pt>
                <c:pt idx="324">
                  <c:v>296.92441329189057</c:v>
                </c:pt>
                <c:pt idx="325">
                  <c:v>590.80753146672964</c:v>
                </c:pt>
                <c:pt idx="326">
                  <c:v>141.91906518285026</c:v>
                </c:pt>
                <c:pt idx="327">
                  <c:v>26.655824747594817</c:v>
                </c:pt>
                <c:pt idx="328">
                  <c:v>32.160663063297513</c:v>
                </c:pt>
                <c:pt idx="329">
                  <c:v>95.813842346673795</c:v>
                </c:pt>
                <c:pt idx="330">
                  <c:v>37.980956206621165</c:v>
                </c:pt>
                <c:pt idx="331">
                  <c:v>26.227451924417352</c:v>
                </c:pt>
                <c:pt idx="332">
                  <c:v>26.627614165641521</c:v>
                </c:pt>
                <c:pt idx="333">
                  <c:v>52.41295647752542</c:v>
                </c:pt>
                <c:pt idx="334">
                  <c:v>26.398554338999784</c:v>
                </c:pt>
                <c:pt idx="335">
                  <c:v>43.454048618631504</c:v>
                </c:pt>
                <c:pt idx="336">
                  <c:v>65.778172337177807</c:v>
                </c:pt>
                <c:pt idx="337">
                  <c:v>383.44346037163956</c:v>
                </c:pt>
                <c:pt idx="338">
                  <c:v>30.007427387860794</c:v>
                </c:pt>
                <c:pt idx="339">
                  <c:v>27.619771814789779</c:v>
                </c:pt>
                <c:pt idx="340">
                  <c:v>36.89074876743571</c:v>
                </c:pt>
                <c:pt idx="341">
                  <c:v>52.423003217707155</c:v>
                </c:pt>
                <c:pt idx="342">
                  <c:v>22.837400094412136</c:v>
                </c:pt>
                <c:pt idx="343">
                  <c:v>34.037178267099279</c:v>
                </c:pt>
                <c:pt idx="344">
                  <c:v>8.973950144348013</c:v>
                </c:pt>
                <c:pt idx="345">
                  <c:v>33.005581212112816</c:v>
                </c:pt>
                <c:pt idx="346">
                  <c:v>12.263866983569716</c:v>
                </c:pt>
                <c:pt idx="347">
                  <c:v>50.086708754640625</c:v>
                </c:pt>
                <c:pt idx="348">
                  <c:v>51.57858151509339</c:v>
                </c:pt>
                <c:pt idx="349">
                  <c:v>197.8793399455655</c:v>
                </c:pt>
                <c:pt idx="350">
                  <c:v>104.58100571539551</c:v>
                </c:pt>
                <c:pt idx="351">
                  <c:v>196.25377135952877</c:v>
                </c:pt>
                <c:pt idx="352">
                  <c:v>31.697091163901593</c:v>
                </c:pt>
                <c:pt idx="353">
                  <c:v>52.135825509621434</c:v>
                </c:pt>
                <c:pt idx="354">
                  <c:v>43.850469048572378</c:v>
                </c:pt>
                <c:pt idx="355">
                  <c:v>18.994841162811792</c:v>
                </c:pt>
                <c:pt idx="356">
                  <c:v>50.28137141815558</c:v>
                </c:pt>
                <c:pt idx="357">
                  <c:v>20.037230610100778</c:v>
                </c:pt>
                <c:pt idx="358">
                  <c:v>24.699358362729235</c:v>
                </c:pt>
                <c:pt idx="359">
                  <c:v>52.14390669953071</c:v>
                </c:pt>
                <c:pt idx="360">
                  <c:v>364.42085581069892</c:v>
                </c:pt>
                <c:pt idx="361">
                  <c:v>82.841053403753492</c:v>
                </c:pt>
                <c:pt idx="362">
                  <c:v>31.27202169660579</c:v>
                </c:pt>
                <c:pt idx="363">
                  <c:v>37.156315276938024</c:v>
                </c:pt>
                <c:pt idx="364">
                  <c:v>285.9914436497059</c:v>
                </c:pt>
                <c:pt idx="365">
                  <c:v>51.468886363462815</c:v>
                </c:pt>
                <c:pt idx="366">
                  <c:v>25.313241401006163</c:v>
                </c:pt>
                <c:pt idx="367">
                  <c:v>39.102198622265867</c:v>
                </c:pt>
                <c:pt idx="368">
                  <c:v>148.06085930300773</c:v>
                </c:pt>
                <c:pt idx="369">
                  <c:v>30.007427387860794</c:v>
                </c:pt>
                <c:pt idx="370">
                  <c:v>24.207954538477221</c:v>
                </c:pt>
                <c:pt idx="371">
                  <c:v>21.524049702839903</c:v>
                </c:pt>
                <c:pt idx="372">
                  <c:v>22.892773279759428</c:v>
                </c:pt>
                <c:pt idx="373">
                  <c:v>23.729440029634151</c:v>
                </c:pt>
                <c:pt idx="374">
                  <c:v>12.089030826073438</c:v>
                </c:pt>
                <c:pt idx="375">
                  <c:v>10.97898794709495</c:v>
                </c:pt>
                <c:pt idx="376">
                  <c:v>37.269743694901635</c:v>
                </c:pt>
                <c:pt idx="377">
                  <c:v>23.36653177215295</c:v>
                </c:pt>
                <c:pt idx="378">
                  <c:v>14.579764491023919</c:v>
                </c:pt>
                <c:pt idx="379">
                  <c:v>20.115566362181958</c:v>
                </c:pt>
                <c:pt idx="380">
                  <c:v>32.978934559975862</c:v>
                </c:pt>
                <c:pt idx="381">
                  <c:v>19.005523483203469</c:v>
                </c:pt>
                <c:pt idx="382">
                  <c:v>37.214886683516866</c:v>
                </c:pt>
                <c:pt idx="383">
                  <c:v>42.240761610723332</c:v>
                </c:pt>
                <c:pt idx="384">
                  <c:v>89.753128595717627</c:v>
                </c:pt>
                <c:pt idx="385">
                  <c:v>44.285968907001873</c:v>
                </c:pt>
                <c:pt idx="386">
                  <c:v>40.770824997290553</c:v>
                </c:pt>
                <c:pt idx="387">
                  <c:v>33.862342109602999</c:v>
                </c:pt>
                <c:pt idx="388">
                  <c:v>44.713994514588379</c:v>
                </c:pt>
                <c:pt idx="389">
                  <c:v>43.889007701090918</c:v>
                </c:pt>
                <c:pt idx="390">
                  <c:v>11.048024924760069</c:v>
                </c:pt>
                <c:pt idx="391">
                  <c:v>13.988917990983399</c:v>
                </c:pt>
                <c:pt idx="392">
                  <c:v>24.524522205232955</c:v>
                </c:pt>
                <c:pt idx="393">
                  <c:v>89.267453040117601</c:v>
                </c:pt>
                <c:pt idx="394">
                  <c:v>313.52570899903293</c:v>
                </c:pt>
                <c:pt idx="395">
                  <c:v>23.369546295179859</c:v>
                </c:pt>
                <c:pt idx="396">
                  <c:v>28.808710754065327</c:v>
                </c:pt>
                <c:pt idx="397">
                  <c:v>22.345996270160121</c:v>
                </c:pt>
                <c:pt idx="398">
                  <c:v>50.189432776062951</c:v>
                </c:pt>
                <c:pt idx="399">
                  <c:v>27.471313757456468</c:v>
                </c:pt>
                <c:pt idx="400">
                  <c:v>24.524522205232955</c:v>
                </c:pt>
                <c:pt idx="401">
                  <c:v>45.681192215625494</c:v>
                </c:pt>
                <c:pt idx="402">
                  <c:v>40.048815871506399</c:v>
                </c:pt>
                <c:pt idx="403">
                  <c:v>35.686378663505245</c:v>
                </c:pt>
                <c:pt idx="404">
                  <c:v>40.048815871506399</c:v>
                </c:pt>
                <c:pt idx="405">
                  <c:v>42.131066459092757</c:v>
                </c:pt>
                <c:pt idx="406">
                  <c:v>59.54132184486474</c:v>
                </c:pt>
              </c:numCache>
            </c:numRef>
          </c:xVal>
          <c:yVal>
            <c:numRef>
              <c:f>data!$B$2:$B$408</c:f>
              <c:numCache>
                <c:formatCode>General</c:formatCode>
                <c:ptCount val="407"/>
                <c:pt idx="0">
                  <c:v>34.200000000000003</c:v>
                </c:pt>
                <c:pt idx="1">
                  <c:v>41.8</c:v>
                </c:pt>
                <c:pt idx="2">
                  <c:v>59.2</c:v>
                </c:pt>
                <c:pt idx="3">
                  <c:v>88.7</c:v>
                </c:pt>
                <c:pt idx="4">
                  <c:v>95.1</c:v>
                </c:pt>
                <c:pt idx="5">
                  <c:v>128.69999999999999</c:v>
                </c:pt>
                <c:pt idx="6">
                  <c:v>200.3</c:v>
                </c:pt>
                <c:pt idx="7">
                  <c:v>346.3</c:v>
                </c:pt>
                <c:pt idx="8">
                  <c:v>50.8</c:v>
                </c:pt>
                <c:pt idx="9">
                  <c:v>61.6</c:v>
                </c:pt>
                <c:pt idx="10">
                  <c:v>69.7</c:v>
                </c:pt>
                <c:pt idx="11">
                  <c:v>95.1</c:v>
                </c:pt>
                <c:pt idx="12">
                  <c:v>92.9</c:v>
                </c:pt>
                <c:pt idx="13">
                  <c:v>166.1</c:v>
                </c:pt>
                <c:pt idx="14">
                  <c:v>200.3</c:v>
                </c:pt>
                <c:pt idx="15">
                  <c:v>306.89999999999998</c:v>
                </c:pt>
                <c:pt idx="16">
                  <c:v>60.4</c:v>
                </c:pt>
                <c:pt idx="17">
                  <c:v>86.7</c:v>
                </c:pt>
                <c:pt idx="18">
                  <c:v>128.69999999999999</c:v>
                </c:pt>
                <c:pt idx="19">
                  <c:v>176.5</c:v>
                </c:pt>
                <c:pt idx="20">
                  <c:v>31.1</c:v>
                </c:pt>
                <c:pt idx="21">
                  <c:v>53.8</c:v>
                </c:pt>
                <c:pt idx="22">
                  <c:v>156.6</c:v>
                </c:pt>
                <c:pt idx="23">
                  <c:v>520.29999999999995</c:v>
                </c:pt>
                <c:pt idx="24">
                  <c:v>50.8</c:v>
                </c:pt>
                <c:pt idx="25">
                  <c:v>118.9</c:v>
                </c:pt>
                <c:pt idx="26">
                  <c:v>547.1</c:v>
                </c:pt>
                <c:pt idx="27">
                  <c:v>1804.4</c:v>
                </c:pt>
                <c:pt idx="28">
                  <c:v>6</c:v>
                </c:pt>
                <c:pt idx="29">
                  <c:v>17</c:v>
                </c:pt>
                <c:pt idx="30">
                  <c:v>35.9</c:v>
                </c:pt>
                <c:pt idx="31">
                  <c:v>66.8</c:v>
                </c:pt>
                <c:pt idx="32">
                  <c:v>33.700000000000003</c:v>
                </c:pt>
                <c:pt idx="33">
                  <c:v>34.799999999999997</c:v>
                </c:pt>
                <c:pt idx="34">
                  <c:v>38.4</c:v>
                </c:pt>
                <c:pt idx="35">
                  <c:v>35.9</c:v>
                </c:pt>
                <c:pt idx="36">
                  <c:v>29.7</c:v>
                </c:pt>
                <c:pt idx="37">
                  <c:v>17.899999999999999</c:v>
                </c:pt>
                <c:pt idx="38">
                  <c:v>30.7</c:v>
                </c:pt>
                <c:pt idx="39">
                  <c:v>81</c:v>
                </c:pt>
                <c:pt idx="40">
                  <c:v>34.799999999999997</c:v>
                </c:pt>
                <c:pt idx="41">
                  <c:v>15</c:v>
                </c:pt>
                <c:pt idx="42">
                  <c:v>17</c:v>
                </c:pt>
                <c:pt idx="43">
                  <c:v>17.899999999999999</c:v>
                </c:pt>
                <c:pt idx="44">
                  <c:v>49</c:v>
                </c:pt>
                <c:pt idx="45">
                  <c:v>86.7</c:v>
                </c:pt>
                <c:pt idx="46">
                  <c:v>41.1</c:v>
                </c:pt>
                <c:pt idx="47">
                  <c:v>23.8</c:v>
                </c:pt>
                <c:pt idx="48">
                  <c:v>34.799999999999997</c:v>
                </c:pt>
                <c:pt idx="49">
                  <c:v>28</c:v>
                </c:pt>
                <c:pt idx="50">
                  <c:v>24.9</c:v>
                </c:pt>
                <c:pt idx="51">
                  <c:v>28</c:v>
                </c:pt>
                <c:pt idx="52">
                  <c:v>34.200000000000003</c:v>
                </c:pt>
                <c:pt idx="53">
                  <c:v>8</c:v>
                </c:pt>
                <c:pt idx="54">
                  <c:v>26</c:v>
                </c:pt>
                <c:pt idx="55">
                  <c:v>55.9</c:v>
                </c:pt>
                <c:pt idx="56">
                  <c:v>81</c:v>
                </c:pt>
                <c:pt idx="57">
                  <c:v>44</c:v>
                </c:pt>
                <c:pt idx="58">
                  <c:v>53.8</c:v>
                </c:pt>
                <c:pt idx="59">
                  <c:v>62.9</c:v>
                </c:pt>
                <c:pt idx="60">
                  <c:v>77.5</c:v>
                </c:pt>
                <c:pt idx="61">
                  <c:v>52.8</c:v>
                </c:pt>
                <c:pt idx="62">
                  <c:v>34.200000000000003</c:v>
                </c:pt>
                <c:pt idx="63">
                  <c:v>53.8</c:v>
                </c:pt>
                <c:pt idx="64">
                  <c:v>135.9</c:v>
                </c:pt>
                <c:pt idx="65">
                  <c:v>57</c:v>
                </c:pt>
                <c:pt idx="66">
                  <c:v>19.899999999999999</c:v>
                </c:pt>
                <c:pt idx="67">
                  <c:v>28</c:v>
                </c:pt>
                <c:pt idx="68">
                  <c:v>28</c:v>
                </c:pt>
                <c:pt idx="69">
                  <c:v>60.4</c:v>
                </c:pt>
                <c:pt idx="70">
                  <c:v>132.30000000000001</c:v>
                </c:pt>
                <c:pt idx="71">
                  <c:v>52.8</c:v>
                </c:pt>
                <c:pt idx="72">
                  <c:v>32.1</c:v>
                </c:pt>
                <c:pt idx="73">
                  <c:v>39.700000000000003</c:v>
                </c:pt>
                <c:pt idx="74">
                  <c:v>35.9</c:v>
                </c:pt>
                <c:pt idx="75">
                  <c:v>33.700000000000003</c:v>
                </c:pt>
                <c:pt idx="76">
                  <c:v>38.4</c:v>
                </c:pt>
                <c:pt idx="77">
                  <c:v>46.4</c:v>
                </c:pt>
                <c:pt idx="78">
                  <c:v>16.8</c:v>
                </c:pt>
                <c:pt idx="79">
                  <c:v>41.8</c:v>
                </c:pt>
                <c:pt idx="80">
                  <c:v>86.7</c:v>
                </c:pt>
                <c:pt idx="81">
                  <c:v>99.8</c:v>
                </c:pt>
                <c:pt idx="82">
                  <c:v>66.8</c:v>
                </c:pt>
                <c:pt idx="83">
                  <c:v>90.8</c:v>
                </c:pt>
                <c:pt idx="84">
                  <c:v>99.8</c:v>
                </c:pt>
                <c:pt idx="85">
                  <c:v>122.1</c:v>
                </c:pt>
                <c:pt idx="86">
                  <c:v>86.7</c:v>
                </c:pt>
                <c:pt idx="87">
                  <c:v>49.9</c:v>
                </c:pt>
                <c:pt idx="88">
                  <c:v>88.7</c:v>
                </c:pt>
                <c:pt idx="89">
                  <c:v>228.9</c:v>
                </c:pt>
                <c:pt idx="90">
                  <c:v>88.7</c:v>
                </c:pt>
                <c:pt idx="91">
                  <c:v>26</c:v>
                </c:pt>
                <c:pt idx="92">
                  <c:v>48.1</c:v>
                </c:pt>
                <c:pt idx="93">
                  <c:v>44.8</c:v>
                </c:pt>
                <c:pt idx="94">
                  <c:v>99.8</c:v>
                </c:pt>
                <c:pt idx="95">
                  <c:v>156.6</c:v>
                </c:pt>
                <c:pt idx="96">
                  <c:v>84.7</c:v>
                </c:pt>
                <c:pt idx="97">
                  <c:v>50.8</c:v>
                </c:pt>
                <c:pt idx="98">
                  <c:v>65.5</c:v>
                </c:pt>
                <c:pt idx="99">
                  <c:v>55.9</c:v>
                </c:pt>
                <c:pt idx="100">
                  <c:v>55.9</c:v>
                </c:pt>
                <c:pt idx="101">
                  <c:v>54.8</c:v>
                </c:pt>
                <c:pt idx="102">
                  <c:v>74.2</c:v>
                </c:pt>
                <c:pt idx="103">
                  <c:v>30.2</c:v>
                </c:pt>
                <c:pt idx="104">
                  <c:v>55.9</c:v>
                </c:pt>
                <c:pt idx="105">
                  <c:v>107.4</c:v>
                </c:pt>
                <c:pt idx="106">
                  <c:v>176.5</c:v>
                </c:pt>
                <c:pt idx="107">
                  <c:v>104.8</c:v>
                </c:pt>
                <c:pt idx="108">
                  <c:v>125.3</c:v>
                </c:pt>
                <c:pt idx="109">
                  <c:v>115.9</c:v>
                </c:pt>
                <c:pt idx="110">
                  <c:v>200.3</c:v>
                </c:pt>
                <c:pt idx="111">
                  <c:v>88.7</c:v>
                </c:pt>
                <c:pt idx="112">
                  <c:v>62.9</c:v>
                </c:pt>
                <c:pt idx="113">
                  <c:v>107.4</c:v>
                </c:pt>
                <c:pt idx="114">
                  <c:v>346.3</c:v>
                </c:pt>
                <c:pt idx="115">
                  <c:v>107.4</c:v>
                </c:pt>
                <c:pt idx="116">
                  <c:v>37.1</c:v>
                </c:pt>
                <c:pt idx="117">
                  <c:v>69.7</c:v>
                </c:pt>
                <c:pt idx="118">
                  <c:v>64.099999999999994</c:v>
                </c:pt>
                <c:pt idx="119">
                  <c:v>135.9</c:v>
                </c:pt>
                <c:pt idx="120">
                  <c:v>206.9</c:v>
                </c:pt>
                <c:pt idx="121">
                  <c:v>132.30000000000001</c:v>
                </c:pt>
                <c:pt idx="122">
                  <c:v>82.8</c:v>
                </c:pt>
                <c:pt idx="123">
                  <c:v>128.69999999999999</c:v>
                </c:pt>
                <c:pt idx="124">
                  <c:v>88.7</c:v>
                </c:pt>
                <c:pt idx="125">
                  <c:v>88.7</c:v>
                </c:pt>
                <c:pt idx="126">
                  <c:v>125.3</c:v>
                </c:pt>
                <c:pt idx="127">
                  <c:v>69.7</c:v>
                </c:pt>
                <c:pt idx="128">
                  <c:v>110.1</c:v>
                </c:pt>
                <c:pt idx="129">
                  <c:v>147.80000000000001</c:v>
                </c:pt>
                <c:pt idx="130">
                  <c:v>182.1</c:v>
                </c:pt>
                <c:pt idx="131">
                  <c:v>35.9</c:v>
                </c:pt>
                <c:pt idx="132">
                  <c:v>55.9</c:v>
                </c:pt>
                <c:pt idx="133">
                  <c:v>71.099999999999994</c:v>
                </c:pt>
                <c:pt idx="134">
                  <c:v>88.7</c:v>
                </c:pt>
                <c:pt idx="135">
                  <c:v>18.2</c:v>
                </c:pt>
                <c:pt idx="136">
                  <c:v>29.3</c:v>
                </c:pt>
                <c:pt idx="137">
                  <c:v>39</c:v>
                </c:pt>
                <c:pt idx="138">
                  <c:v>47.3</c:v>
                </c:pt>
                <c:pt idx="139">
                  <c:v>16.600000000000001</c:v>
                </c:pt>
                <c:pt idx="140">
                  <c:v>19.899999999999999</c:v>
                </c:pt>
                <c:pt idx="141">
                  <c:v>23.5</c:v>
                </c:pt>
                <c:pt idx="142">
                  <c:v>27.6</c:v>
                </c:pt>
                <c:pt idx="143">
                  <c:v>21</c:v>
                </c:pt>
                <c:pt idx="144">
                  <c:v>33.700000000000003</c:v>
                </c:pt>
                <c:pt idx="145">
                  <c:v>41.1</c:v>
                </c:pt>
                <c:pt idx="146">
                  <c:v>53.8</c:v>
                </c:pt>
                <c:pt idx="147">
                  <c:v>35.9</c:v>
                </c:pt>
                <c:pt idx="148">
                  <c:v>44.8</c:v>
                </c:pt>
                <c:pt idx="149">
                  <c:v>64.099999999999994</c:v>
                </c:pt>
                <c:pt idx="150">
                  <c:v>77.5</c:v>
                </c:pt>
                <c:pt idx="151">
                  <c:v>30.7</c:v>
                </c:pt>
                <c:pt idx="152">
                  <c:v>45.6</c:v>
                </c:pt>
                <c:pt idx="153">
                  <c:v>66.8</c:v>
                </c:pt>
                <c:pt idx="154">
                  <c:v>77.5</c:v>
                </c:pt>
                <c:pt idx="155">
                  <c:v>82.8</c:v>
                </c:pt>
                <c:pt idx="156">
                  <c:v>97.4</c:v>
                </c:pt>
                <c:pt idx="157">
                  <c:v>44.8</c:v>
                </c:pt>
                <c:pt idx="158">
                  <c:v>64.099999999999994</c:v>
                </c:pt>
                <c:pt idx="159">
                  <c:v>99.8</c:v>
                </c:pt>
                <c:pt idx="160">
                  <c:v>125.3</c:v>
                </c:pt>
                <c:pt idx="161">
                  <c:v>147.80000000000001</c:v>
                </c:pt>
                <c:pt idx="162">
                  <c:v>36.5</c:v>
                </c:pt>
                <c:pt idx="163">
                  <c:v>54.8</c:v>
                </c:pt>
                <c:pt idx="164">
                  <c:v>81</c:v>
                </c:pt>
                <c:pt idx="165">
                  <c:v>99.8</c:v>
                </c:pt>
                <c:pt idx="166">
                  <c:v>113</c:v>
                </c:pt>
                <c:pt idx="167">
                  <c:v>32.1</c:v>
                </c:pt>
                <c:pt idx="168">
                  <c:v>52.8</c:v>
                </c:pt>
                <c:pt idx="169">
                  <c:v>79.2</c:v>
                </c:pt>
                <c:pt idx="170">
                  <c:v>90.8</c:v>
                </c:pt>
                <c:pt idx="171">
                  <c:v>99.8</c:v>
                </c:pt>
                <c:pt idx="172">
                  <c:v>113</c:v>
                </c:pt>
                <c:pt idx="173">
                  <c:v>21.3</c:v>
                </c:pt>
                <c:pt idx="174">
                  <c:v>54.8</c:v>
                </c:pt>
                <c:pt idx="175">
                  <c:v>81</c:v>
                </c:pt>
                <c:pt idx="176">
                  <c:v>99.8</c:v>
                </c:pt>
                <c:pt idx="177">
                  <c:v>113</c:v>
                </c:pt>
                <c:pt idx="178">
                  <c:v>20.5</c:v>
                </c:pt>
                <c:pt idx="179">
                  <c:v>33.1</c:v>
                </c:pt>
                <c:pt idx="180">
                  <c:v>51.8</c:v>
                </c:pt>
                <c:pt idx="181">
                  <c:v>21.3</c:v>
                </c:pt>
                <c:pt idx="182">
                  <c:v>31.1</c:v>
                </c:pt>
                <c:pt idx="183">
                  <c:v>44</c:v>
                </c:pt>
                <c:pt idx="184">
                  <c:v>50.8</c:v>
                </c:pt>
                <c:pt idx="185">
                  <c:v>21.6</c:v>
                </c:pt>
                <c:pt idx="186">
                  <c:v>33.1</c:v>
                </c:pt>
                <c:pt idx="187">
                  <c:v>50.8</c:v>
                </c:pt>
                <c:pt idx="188">
                  <c:v>64.099999999999994</c:v>
                </c:pt>
                <c:pt idx="189">
                  <c:v>75.8</c:v>
                </c:pt>
                <c:pt idx="190">
                  <c:v>40.4</c:v>
                </c:pt>
                <c:pt idx="191">
                  <c:v>32.6</c:v>
                </c:pt>
                <c:pt idx="192">
                  <c:v>37.700000000000003</c:v>
                </c:pt>
                <c:pt idx="193">
                  <c:v>35.299999999999997</c:v>
                </c:pt>
                <c:pt idx="194">
                  <c:v>43.2</c:v>
                </c:pt>
                <c:pt idx="195">
                  <c:v>376.7</c:v>
                </c:pt>
                <c:pt idx="196">
                  <c:v>42.5</c:v>
                </c:pt>
                <c:pt idx="197">
                  <c:v>64.099999999999994</c:v>
                </c:pt>
                <c:pt idx="198">
                  <c:v>88.7</c:v>
                </c:pt>
                <c:pt idx="199">
                  <c:v>139.69999999999999</c:v>
                </c:pt>
                <c:pt idx="200">
                  <c:v>50.8</c:v>
                </c:pt>
                <c:pt idx="201">
                  <c:v>86.7</c:v>
                </c:pt>
                <c:pt idx="202">
                  <c:v>143.69999999999999</c:v>
                </c:pt>
                <c:pt idx="203">
                  <c:v>245.4</c:v>
                </c:pt>
                <c:pt idx="204">
                  <c:v>21</c:v>
                </c:pt>
                <c:pt idx="205">
                  <c:v>30.2</c:v>
                </c:pt>
                <c:pt idx="206">
                  <c:v>44.8</c:v>
                </c:pt>
                <c:pt idx="207">
                  <c:v>55.9</c:v>
                </c:pt>
                <c:pt idx="208">
                  <c:v>61.6</c:v>
                </c:pt>
                <c:pt idx="209">
                  <c:v>9.1999999999999993</c:v>
                </c:pt>
                <c:pt idx="210">
                  <c:v>17.7</c:v>
                </c:pt>
                <c:pt idx="211">
                  <c:v>36.5</c:v>
                </c:pt>
                <c:pt idx="212">
                  <c:v>72.7</c:v>
                </c:pt>
                <c:pt idx="213">
                  <c:v>95.1</c:v>
                </c:pt>
                <c:pt idx="214">
                  <c:v>15.2</c:v>
                </c:pt>
                <c:pt idx="215">
                  <c:v>26.8</c:v>
                </c:pt>
                <c:pt idx="216">
                  <c:v>42.5</c:v>
                </c:pt>
                <c:pt idx="217">
                  <c:v>55.9</c:v>
                </c:pt>
                <c:pt idx="218">
                  <c:v>82.8</c:v>
                </c:pt>
                <c:pt idx="219">
                  <c:v>16</c:v>
                </c:pt>
                <c:pt idx="220">
                  <c:v>13.7</c:v>
                </c:pt>
                <c:pt idx="221">
                  <c:v>11.1</c:v>
                </c:pt>
                <c:pt idx="222">
                  <c:v>11.9</c:v>
                </c:pt>
                <c:pt idx="223">
                  <c:v>11.3</c:v>
                </c:pt>
                <c:pt idx="224">
                  <c:v>11.1</c:v>
                </c:pt>
                <c:pt idx="225">
                  <c:v>36.5</c:v>
                </c:pt>
                <c:pt idx="226">
                  <c:v>32.6</c:v>
                </c:pt>
                <c:pt idx="227">
                  <c:v>37.1</c:v>
                </c:pt>
                <c:pt idx="228">
                  <c:v>38.4</c:v>
                </c:pt>
                <c:pt idx="229">
                  <c:v>23.2</c:v>
                </c:pt>
                <c:pt idx="230">
                  <c:v>21.3</c:v>
                </c:pt>
                <c:pt idx="231">
                  <c:v>26.4</c:v>
                </c:pt>
                <c:pt idx="232">
                  <c:v>25.2</c:v>
                </c:pt>
                <c:pt idx="233">
                  <c:v>10.4</c:v>
                </c:pt>
                <c:pt idx="234">
                  <c:v>11.9</c:v>
                </c:pt>
                <c:pt idx="235">
                  <c:v>8.6999999999999993</c:v>
                </c:pt>
                <c:pt idx="236">
                  <c:v>10.8</c:v>
                </c:pt>
                <c:pt idx="237">
                  <c:v>7.8</c:v>
                </c:pt>
                <c:pt idx="238">
                  <c:v>10.7</c:v>
                </c:pt>
                <c:pt idx="239">
                  <c:v>9.6999999999999993</c:v>
                </c:pt>
                <c:pt idx="240">
                  <c:v>9.5</c:v>
                </c:pt>
                <c:pt idx="241">
                  <c:v>29.7</c:v>
                </c:pt>
                <c:pt idx="242">
                  <c:v>64.099999999999994</c:v>
                </c:pt>
                <c:pt idx="243">
                  <c:v>25.6</c:v>
                </c:pt>
                <c:pt idx="244">
                  <c:v>33.700000000000003</c:v>
                </c:pt>
                <c:pt idx="245">
                  <c:v>27.6</c:v>
                </c:pt>
                <c:pt idx="246">
                  <c:v>54.8</c:v>
                </c:pt>
                <c:pt idx="247">
                  <c:v>29.7</c:v>
                </c:pt>
                <c:pt idx="248">
                  <c:v>48.1</c:v>
                </c:pt>
                <c:pt idx="249">
                  <c:v>22.2</c:v>
                </c:pt>
                <c:pt idx="250">
                  <c:v>49</c:v>
                </c:pt>
                <c:pt idx="251">
                  <c:v>84.7</c:v>
                </c:pt>
                <c:pt idx="252">
                  <c:v>41.8</c:v>
                </c:pt>
                <c:pt idx="253">
                  <c:v>52.8</c:v>
                </c:pt>
                <c:pt idx="254">
                  <c:v>42.5</c:v>
                </c:pt>
                <c:pt idx="255">
                  <c:v>79.2</c:v>
                </c:pt>
                <c:pt idx="256">
                  <c:v>44</c:v>
                </c:pt>
                <c:pt idx="257">
                  <c:v>81</c:v>
                </c:pt>
                <c:pt idx="258">
                  <c:v>31.1</c:v>
                </c:pt>
                <c:pt idx="259">
                  <c:v>58.1</c:v>
                </c:pt>
                <c:pt idx="260">
                  <c:v>88.7</c:v>
                </c:pt>
                <c:pt idx="261">
                  <c:v>38.4</c:v>
                </c:pt>
                <c:pt idx="262">
                  <c:v>55.9</c:v>
                </c:pt>
                <c:pt idx="263">
                  <c:v>36.5</c:v>
                </c:pt>
                <c:pt idx="264">
                  <c:v>88.7</c:v>
                </c:pt>
                <c:pt idx="265">
                  <c:v>53.8</c:v>
                </c:pt>
                <c:pt idx="266">
                  <c:v>95.1</c:v>
                </c:pt>
                <c:pt idx="267">
                  <c:v>35.9</c:v>
                </c:pt>
                <c:pt idx="268">
                  <c:v>59.2</c:v>
                </c:pt>
                <c:pt idx="269">
                  <c:v>41.8</c:v>
                </c:pt>
                <c:pt idx="270">
                  <c:v>8</c:v>
                </c:pt>
                <c:pt idx="271">
                  <c:v>49.9</c:v>
                </c:pt>
                <c:pt idx="272">
                  <c:v>69.7</c:v>
                </c:pt>
                <c:pt idx="273">
                  <c:v>34.799999999999997</c:v>
                </c:pt>
                <c:pt idx="274">
                  <c:v>95.1</c:v>
                </c:pt>
                <c:pt idx="275">
                  <c:v>30.2</c:v>
                </c:pt>
                <c:pt idx="276">
                  <c:v>39.700000000000003</c:v>
                </c:pt>
                <c:pt idx="277">
                  <c:v>84.7</c:v>
                </c:pt>
                <c:pt idx="278">
                  <c:v>60.4</c:v>
                </c:pt>
                <c:pt idx="279">
                  <c:v>12</c:v>
                </c:pt>
                <c:pt idx="280">
                  <c:v>88.7</c:v>
                </c:pt>
                <c:pt idx="281">
                  <c:v>118.9</c:v>
                </c:pt>
                <c:pt idx="282">
                  <c:v>60.4</c:v>
                </c:pt>
                <c:pt idx="283">
                  <c:v>152.1</c:v>
                </c:pt>
                <c:pt idx="284">
                  <c:v>44.8</c:v>
                </c:pt>
                <c:pt idx="285">
                  <c:v>61.6</c:v>
                </c:pt>
                <c:pt idx="286">
                  <c:v>107.4</c:v>
                </c:pt>
                <c:pt idx="287">
                  <c:v>74.2</c:v>
                </c:pt>
                <c:pt idx="288">
                  <c:v>19.899999999999999</c:v>
                </c:pt>
                <c:pt idx="289">
                  <c:v>99.8</c:v>
                </c:pt>
                <c:pt idx="290">
                  <c:v>152.1</c:v>
                </c:pt>
                <c:pt idx="291">
                  <c:v>64.099999999999994</c:v>
                </c:pt>
                <c:pt idx="292">
                  <c:v>228.9</c:v>
                </c:pt>
                <c:pt idx="293">
                  <c:v>49.9</c:v>
                </c:pt>
                <c:pt idx="294">
                  <c:v>79.2</c:v>
                </c:pt>
                <c:pt idx="295">
                  <c:v>128.69999999999999</c:v>
                </c:pt>
                <c:pt idx="296">
                  <c:v>84.7</c:v>
                </c:pt>
                <c:pt idx="297">
                  <c:v>21.9</c:v>
                </c:pt>
                <c:pt idx="298">
                  <c:v>200.3</c:v>
                </c:pt>
                <c:pt idx="299">
                  <c:v>79.2</c:v>
                </c:pt>
                <c:pt idx="300">
                  <c:v>54.8</c:v>
                </c:pt>
                <c:pt idx="301">
                  <c:v>95.1</c:v>
                </c:pt>
                <c:pt idx="302">
                  <c:v>171.2</c:v>
                </c:pt>
                <c:pt idx="303">
                  <c:v>28</c:v>
                </c:pt>
                <c:pt idx="304">
                  <c:v>206.9</c:v>
                </c:pt>
                <c:pt idx="305">
                  <c:v>254.4</c:v>
                </c:pt>
                <c:pt idx="306">
                  <c:v>90.8</c:v>
                </c:pt>
                <c:pt idx="307">
                  <c:v>376.7</c:v>
                </c:pt>
                <c:pt idx="308">
                  <c:v>79.2</c:v>
                </c:pt>
                <c:pt idx="309">
                  <c:v>104.8</c:v>
                </c:pt>
                <c:pt idx="310">
                  <c:v>182.1</c:v>
                </c:pt>
                <c:pt idx="311">
                  <c:v>319.3</c:v>
                </c:pt>
                <c:pt idx="312">
                  <c:v>393.4</c:v>
                </c:pt>
                <c:pt idx="313">
                  <c:v>84.7</c:v>
                </c:pt>
                <c:pt idx="314">
                  <c:v>221.2</c:v>
                </c:pt>
                <c:pt idx="315">
                  <c:v>411.1</c:v>
                </c:pt>
                <c:pt idx="316">
                  <c:v>495.3</c:v>
                </c:pt>
                <c:pt idx="317">
                  <c:v>95.1</c:v>
                </c:pt>
                <c:pt idx="318">
                  <c:v>161.30000000000001</c:v>
                </c:pt>
                <c:pt idx="319">
                  <c:v>254.4</c:v>
                </c:pt>
                <c:pt idx="320">
                  <c:v>495.3</c:v>
                </c:pt>
                <c:pt idx="321">
                  <c:v>547.1</c:v>
                </c:pt>
                <c:pt idx="322">
                  <c:v>118.9</c:v>
                </c:pt>
                <c:pt idx="323">
                  <c:v>171.2</c:v>
                </c:pt>
                <c:pt idx="324">
                  <c:v>306.89999999999998</c:v>
                </c:pt>
                <c:pt idx="325">
                  <c:v>607.20000000000005</c:v>
                </c:pt>
                <c:pt idx="326">
                  <c:v>139.69999999999999</c:v>
                </c:pt>
                <c:pt idx="327">
                  <c:v>23.2</c:v>
                </c:pt>
                <c:pt idx="328">
                  <c:v>33.1</c:v>
                </c:pt>
                <c:pt idx="329">
                  <c:v>99.8</c:v>
                </c:pt>
                <c:pt idx="330">
                  <c:v>43.2</c:v>
                </c:pt>
                <c:pt idx="331">
                  <c:v>39.700000000000003</c:v>
                </c:pt>
                <c:pt idx="332">
                  <c:v>25.2</c:v>
                </c:pt>
                <c:pt idx="333">
                  <c:v>61.6</c:v>
                </c:pt>
                <c:pt idx="334">
                  <c:v>19.7</c:v>
                </c:pt>
                <c:pt idx="335">
                  <c:v>26.8</c:v>
                </c:pt>
                <c:pt idx="336">
                  <c:v>37.700000000000003</c:v>
                </c:pt>
                <c:pt idx="337">
                  <c:v>376.7</c:v>
                </c:pt>
                <c:pt idx="338">
                  <c:v>30.7</c:v>
                </c:pt>
                <c:pt idx="339">
                  <c:v>30.7</c:v>
                </c:pt>
                <c:pt idx="340">
                  <c:v>26</c:v>
                </c:pt>
                <c:pt idx="341">
                  <c:v>49.9</c:v>
                </c:pt>
                <c:pt idx="342">
                  <c:v>14.9</c:v>
                </c:pt>
                <c:pt idx="343">
                  <c:v>7.9</c:v>
                </c:pt>
                <c:pt idx="344">
                  <c:v>7.9</c:v>
                </c:pt>
                <c:pt idx="345">
                  <c:v>39.700000000000003</c:v>
                </c:pt>
                <c:pt idx="346">
                  <c:v>30.2</c:v>
                </c:pt>
                <c:pt idx="347">
                  <c:v>9.9</c:v>
                </c:pt>
                <c:pt idx="348">
                  <c:v>49.9</c:v>
                </c:pt>
                <c:pt idx="349">
                  <c:v>171.2</c:v>
                </c:pt>
                <c:pt idx="350">
                  <c:v>161.30000000000001</c:v>
                </c:pt>
                <c:pt idx="351">
                  <c:v>221.2</c:v>
                </c:pt>
                <c:pt idx="352">
                  <c:v>19.899999999999999</c:v>
                </c:pt>
                <c:pt idx="353">
                  <c:v>99.8</c:v>
                </c:pt>
                <c:pt idx="354">
                  <c:v>19.899999999999999</c:v>
                </c:pt>
                <c:pt idx="355">
                  <c:v>19.899999999999999</c:v>
                </c:pt>
                <c:pt idx="356">
                  <c:v>39.700000000000003</c:v>
                </c:pt>
                <c:pt idx="357">
                  <c:v>19.899999999999999</c:v>
                </c:pt>
                <c:pt idx="358">
                  <c:v>30.2</c:v>
                </c:pt>
                <c:pt idx="359">
                  <c:v>79.2</c:v>
                </c:pt>
                <c:pt idx="360">
                  <c:v>376.7</c:v>
                </c:pt>
                <c:pt idx="361">
                  <c:v>90.8</c:v>
                </c:pt>
                <c:pt idx="362">
                  <c:v>19.899999999999999</c:v>
                </c:pt>
                <c:pt idx="363">
                  <c:v>39.700000000000003</c:v>
                </c:pt>
                <c:pt idx="364">
                  <c:v>346.3</c:v>
                </c:pt>
                <c:pt idx="365">
                  <c:v>30.2</c:v>
                </c:pt>
                <c:pt idx="366">
                  <c:v>39.700000000000003</c:v>
                </c:pt>
                <c:pt idx="367">
                  <c:v>39.700000000000003</c:v>
                </c:pt>
                <c:pt idx="368">
                  <c:v>182.1</c:v>
                </c:pt>
                <c:pt idx="369">
                  <c:v>30.2</c:v>
                </c:pt>
                <c:pt idx="370">
                  <c:v>19.899999999999999</c:v>
                </c:pt>
                <c:pt idx="371">
                  <c:v>19.899999999999999</c:v>
                </c:pt>
                <c:pt idx="372">
                  <c:v>9.9</c:v>
                </c:pt>
                <c:pt idx="373">
                  <c:v>19.899999999999999</c:v>
                </c:pt>
                <c:pt idx="374">
                  <c:v>24.9</c:v>
                </c:pt>
                <c:pt idx="375">
                  <c:v>9.9</c:v>
                </c:pt>
                <c:pt idx="376">
                  <c:v>24.9</c:v>
                </c:pt>
                <c:pt idx="377">
                  <c:v>19.899999999999999</c:v>
                </c:pt>
                <c:pt idx="378">
                  <c:v>5</c:v>
                </c:pt>
                <c:pt idx="379">
                  <c:v>9.9</c:v>
                </c:pt>
                <c:pt idx="380">
                  <c:v>13</c:v>
                </c:pt>
                <c:pt idx="381">
                  <c:v>39.700000000000003</c:v>
                </c:pt>
                <c:pt idx="382">
                  <c:v>30.2</c:v>
                </c:pt>
                <c:pt idx="383">
                  <c:v>34.799999999999997</c:v>
                </c:pt>
                <c:pt idx="384">
                  <c:v>110.1</c:v>
                </c:pt>
                <c:pt idx="385">
                  <c:v>19.899999999999999</c:v>
                </c:pt>
                <c:pt idx="386">
                  <c:v>24.9</c:v>
                </c:pt>
                <c:pt idx="387">
                  <c:v>19.899999999999999</c:v>
                </c:pt>
                <c:pt idx="388">
                  <c:v>39.700000000000003</c:v>
                </c:pt>
                <c:pt idx="389">
                  <c:v>30.2</c:v>
                </c:pt>
                <c:pt idx="390">
                  <c:v>19.899999999999999</c:v>
                </c:pt>
                <c:pt idx="391">
                  <c:v>5</c:v>
                </c:pt>
                <c:pt idx="392">
                  <c:v>19.899999999999999</c:v>
                </c:pt>
                <c:pt idx="393">
                  <c:v>90.8</c:v>
                </c:pt>
                <c:pt idx="394">
                  <c:v>376.7</c:v>
                </c:pt>
                <c:pt idx="395">
                  <c:v>30.2</c:v>
                </c:pt>
                <c:pt idx="396">
                  <c:v>10</c:v>
                </c:pt>
                <c:pt idx="397">
                  <c:v>10</c:v>
                </c:pt>
                <c:pt idx="398">
                  <c:v>49.9</c:v>
                </c:pt>
                <c:pt idx="399">
                  <c:v>19.899999999999999</c:v>
                </c:pt>
                <c:pt idx="400">
                  <c:v>69.7</c:v>
                </c:pt>
                <c:pt idx="401">
                  <c:v>39.700000000000003</c:v>
                </c:pt>
                <c:pt idx="402">
                  <c:v>30.2</c:v>
                </c:pt>
                <c:pt idx="403">
                  <c:v>30.2</c:v>
                </c:pt>
                <c:pt idx="404">
                  <c:v>59.2</c:v>
                </c:pt>
                <c:pt idx="405">
                  <c:v>39.700000000000003</c:v>
                </c:pt>
                <c:pt idx="406">
                  <c:v>84.1</c:v>
                </c:pt>
              </c:numCache>
            </c:numRef>
          </c:yVal>
          <c:smooth val="0"/>
        </c:ser>
        <c:ser>
          <c:idx val="1"/>
          <c:order val="1"/>
          <c:tx>
            <c:v/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</c:v>
              </c:pt>
              <c:pt idx="1">
                <c:v>1805</c:v>
              </c:pt>
            </c:numLit>
          </c:xVal>
          <c:yVal>
            <c:numLit>
              <c:formatCode>General</c:formatCode>
              <c:ptCount val="2"/>
              <c:pt idx="0">
                <c:v>5</c:v>
              </c:pt>
              <c:pt idx="1">
                <c:v>1805</c:v>
              </c:pt>
            </c:numLit>
          </c:yVal>
          <c:smooth val="0"/>
        </c:ser>
        <c:ser>
          <c:idx val="2"/>
          <c:order val="2"/>
          <c:tx>
            <c:v/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55</c:v>
              </c:pt>
              <c:pt idx="1">
                <c:v>1855</c:v>
              </c:pt>
            </c:numLit>
          </c:xVal>
          <c:yVal>
            <c:numLit>
              <c:formatCode>General</c:formatCode>
              <c:ptCount val="2"/>
              <c:pt idx="0">
                <c:v>5</c:v>
              </c:pt>
              <c:pt idx="1">
                <c:v>1805</c:v>
              </c:pt>
            </c:numLit>
          </c:yVal>
          <c:smooth val="0"/>
        </c:ser>
        <c:ser>
          <c:idx val="3"/>
          <c:order val="3"/>
          <c:tx>
            <c:v/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-58</c:v>
              </c:pt>
              <c:pt idx="1">
                <c:v>1742</c:v>
              </c:pt>
            </c:numLit>
          </c:xVal>
          <c:yVal>
            <c:numLit>
              <c:formatCode>General</c:formatCode>
              <c:ptCount val="2"/>
              <c:pt idx="0">
                <c:v>5</c:v>
              </c:pt>
              <c:pt idx="1">
                <c:v>1805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40256"/>
        <c:axId val="227566744"/>
      </c:scatterChart>
      <c:valAx>
        <c:axId val="19440256"/>
        <c:scaling>
          <c:orientation val="minMax"/>
          <c:max val="1805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Прогноз корроз., мм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227566744"/>
        <c:crossesAt val="5"/>
        <c:crossBetween val="midCat"/>
      </c:valAx>
      <c:valAx>
        <c:axId val="227566744"/>
        <c:scaling>
          <c:orientation val="minMax"/>
          <c:max val="1805"/>
          <c:min val="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Эксп.корроз., мм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19440256"/>
        <c:crossesAt val="5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964D-2EB8-400D-854E-C6F02D933013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57DF-9FBB-4D01-8D6B-C9872780F2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91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E64E5-18E5-4650-A504-ABA921A68D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17850-7055-4276-A31E-CB564148966F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777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57DF-9FBB-4D01-8D6B-C9872780F21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16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57DF-9FBB-4D01-8D6B-C9872780F21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5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8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9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78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29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26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97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4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2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4BFD-03C9-4237-9760-237AA43A9199}" type="datetimeFigureOut">
              <a:rPr lang="ru-RU" smtClean="0"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F9A2-E999-4C8B-BCB8-301F60B328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hase.imet-db.ru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is@imet.ac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pto.gov/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publish.ap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acs.org/" TargetMode="External"/><Relationship Id="rId5" Type="http://schemas.openxmlformats.org/officeDocument/2006/relationships/hyperlink" Target="https://link.springer.com/" TargetMode="External"/><Relationship Id="rId4" Type="http://schemas.openxmlformats.org/officeDocument/2006/relationships/hyperlink" Target="http://www.sciencedirect.com/" TargetMode="External"/><Relationship Id="rId9" Type="http://schemas.openxmlformats.org/officeDocument/2006/relationships/hyperlink" Target="http://www.elibrary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.springer.com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gte.org/" TargetMode="External"/><Relationship Id="rId4" Type="http://schemas.openxmlformats.org/officeDocument/2006/relationships/hyperlink" Target="http://mits.nims.go.jp/index_e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_________Microsoft_Word_97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4DC02-BE95-45B2-A92A-9C0E893DA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-12032"/>
            <a:ext cx="1584654" cy="617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2" y="296722"/>
            <a:ext cx="1824434" cy="72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4436" y="2688921"/>
            <a:ext cx="10390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Интегрированная система баз данных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ИМЕТ РАН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3963" y="5551470"/>
            <a:ext cx="228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https://imet-db.ru/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68831" y="386878"/>
            <a:ext cx="738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металлургии и материаловедения им.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</a:t>
            </a:r>
            <a:r>
              <a:rPr lang="ru-RU" alt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Байкова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213" y="1587207"/>
            <a:ext cx="643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Киселева Н.Н.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705" y="2407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точка входа в систему БД ИМЕТ РАН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90" y="1268470"/>
            <a:ext cx="5377020" cy="54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96728" y="6349970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www.imet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db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</a:t>
            </a:r>
            <a:endParaRPr lang="ru-RU" altLang="ru-RU" dirty="0">
              <a:solidFill>
                <a:schemeClr val="folHlin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вывода данных о свойствах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БД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88" y="1458000"/>
            <a:ext cx="9016823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079"/>
            <a:ext cx="53415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Расширенный поиск данных для машинного обучения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079"/>
            <a:ext cx="53415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0506" y="1961002"/>
            <a:ext cx="25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https://phase.imet-db.ru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27" y="1325563"/>
            <a:ext cx="7620273" cy="54000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678757" y="2588964"/>
            <a:ext cx="1167788" cy="102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математических моделей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57" y="2051462"/>
            <a:ext cx="9334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260" y="250825"/>
            <a:ext cx="10515600" cy="135545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прогнозирования свойств неорганических веществ и материалов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923" y="5941702"/>
            <a:ext cx="501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ИАС – система для прогнозирования категориальных свойств веществ и материалов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2090242"/>
            <a:ext cx="4621379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3690" y="5941702"/>
            <a:ext cx="4469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ParIS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прогнозирования количественных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свойств веществ и материалов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73" y="1730242"/>
            <a:ext cx="5490888" cy="39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1" y="-34278"/>
            <a:ext cx="5942857" cy="66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356" y="76470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Проект информационной инфраструктуры неорганического материаловедения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2492896"/>
            <a:ext cx="24591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Разработчики баз данных: ИМЕТ РАН, ОИВТАН, ВИНИТИ РАН, Роспатент, ЦИТИС, elibrary и т.д.</a:t>
            </a:r>
          </a:p>
          <a:p>
            <a:endParaRPr lang="ru-RU" sz="1600" dirty="0"/>
          </a:p>
          <a:p>
            <a:r>
              <a:rPr lang="ru-RU" sz="1600" dirty="0"/>
              <a:t>Разработчики методов и программ расчета и моделирования: ИМЕТ РАН, ВЦ РАН, МГУ, МИСИС, ИОНХ </a:t>
            </a:r>
            <a:r>
              <a:rPr lang="en-US" sz="1600" dirty="0"/>
              <a:t>РАН </a:t>
            </a:r>
            <a:r>
              <a:rPr lang="ru-RU" sz="1600" dirty="0"/>
              <a:t>и т.д.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101" y="2208810"/>
            <a:ext cx="219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Ответы на вопросы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213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возможности образования соединений состава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4427" y="3376098"/>
            <a:ext cx="5745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образуется при нормальных условиях;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образуется при нормальных условиях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примеры, информация о которых использована при машинном обучении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пустые клетки – неопределенный прогноз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образования соединения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 экспериментально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отсутствия соединения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dirty="0" smtClean="0">
                <a:sym typeface="Symbol" panose="05050102010706020507" pitchFamily="18" charset="2"/>
              </a:rPr>
              <a:t>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ru-RU" b="1" dirty="0" smtClean="0">
                <a:sym typeface="Symbol" panose="05050102010706020507" pitchFamily="18" charset="2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прогноз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соединения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подтвержден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0735" y="2199503"/>
            <a:ext cx="489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N.N. Kiselyova. Prediction of Formation of AB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(X = S, Se, Te), Inorg. Mater., 45(10), p.1077-1080, 2009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" y="1690688"/>
            <a:ext cx="4924425" cy="481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9" y="0"/>
            <a:ext cx="1085417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параметров кристаллической решетки мелилитов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состава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2983" y="2289780"/>
            <a:ext cx="2397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Kiselyova N.N., Dudarev V.A., Ryazanov V.V., Sen’ko O.V., Dokukin A.A.</a:t>
            </a:r>
            <a:r>
              <a:rPr lang="en-US" dirty="0"/>
              <a:t> Computer-Aided Design of Compounds with Crystal Structure of Melilites // Inorganic Materials: Applied Research. 2020. V. 11. N. 4. P. 787-794.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74195" y="1643449"/>
            <a:ext cx="178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пр.гр. </a:t>
            </a:r>
            <a:r>
              <a:rPr lang="en-US" i="1" dirty="0"/>
              <a:t>P</a:t>
            </a:r>
            <a:r>
              <a:rPr lang="ru-RU" i="1" dirty="0"/>
              <a:t>(-)42</a:t>
            </a:r>
            <a:r>
              <a:rPr lang="ru-RU" i="1" baseline="-25000" dirty="0"/>
              <a:t>1</a:t>
            </a:r>
            <a:r>
              <a:rPr lang="en-US" i="1" dirty="0"/>
              <a:t>m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4" y="1172733"/>
            <a:ext cx="8248650" cy="4314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точности прогнозов параметра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решетки мелилитов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состава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ru-R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ru-R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3713" y="1781983"/>
            <a:ext cx="3435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параметра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кристаллической решетки ниже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Å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Ошибка оценки параметра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кристаллической решетки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2271" y="376881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параметр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параметр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63713" y="5060435"/>
            <a:ext cx="409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Ridge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Bayesian Ridge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17" y="1627320"/>
            <a:ext cx="4314825" cy="437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7146" y="6128951"/>
            <a:ext cx="35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Bayesian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компьютерного моделирования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309812"/>
            <a:ext cx="100584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данных из статьи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Cai, R.A. Cottis, S.B. Lyon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Phenomenological modelling of atmospheric corrosion using an artificial neural network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Corros. Sci.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V.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.2001–2030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685925"/>
            <a:ext cx="8963025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0062" y="5712031"/>
            <a:ext cx="27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 -  time of wetness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4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202" y="11616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тестирования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197"/>
            <a:ext cx="5248275" cy="230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922" y="3560247"/>
            <a:ext cx="217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 et al., </a:t>
            </a:r>
            <a:r>
              <a:rPr lang="ru-RU" dirty="0" smtClean="0"/>
              <a:t>метод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7" y="3929579"/>
            <a:ext cx="352425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6675" y="3929579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S.F. </a:t>
            </a:r>
            <a:r>
              <a:rPr lang="en-US" dirty="0" smtClean="0"/>
              <a:t>Fang, </a:t>
            </a:r>
            <a:r>
              <a:rPr lang="en-US" dirty="0"/>
              <a:t>M.P. Wang, W.H. Qi, F. Zheng. Hybrid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genetic algorithms and support vector regression </a:t>
            </a:r>
            <a:r>
              <a:rPr lang="en-US" dirty="0"/>
              <a:t>in forecasting atmospheric corrosion of metallic materials // Comp. Mater. Sci. 2008. V. 44. P.647-655.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4929207"/>
              </p:ext>
            </p:extLst>
          </p:nvPr>
        </p:nvGraphicFramePr>
        <p:xfrm>
          <a:off x="6849093" y="1655247"/>
          <a:ext cx="381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69579" y="5581403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результаты, метод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Gradient Boosting Regressor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11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376" y="1131683"/>
            <a:ext cx="6554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Киселева Надежда Николаевна</a:t>
            </a:r>
          </a:p>
          <a:p>
            <a:pPr algn="ctr"/>
            <a:r>
              <a:rPr lang="en-US" sz="2800" dirty="0" smtClean="0">
                <a:hlinkClick r:id="rId3"/>
              </a:rPr>
              <a:t>kis@imet.ac.ru</a:t>
            </a:r>
            <a:endParaRPr lang="en-US" sz="2800" dirty="0" smtClean="0"/>
          </a:p>
          <a:p>
            <a:pPr algn="ctr"/>
            <a:r>
              <a:rPr lang="en-US" sz="2800" dirty="0" smtClean="0"/>
              <a:t>+7-499-135-25-91</a:t>
            </a:r>
          </a:p>
          <a:p>
            <a:pPr algn="ctr"/>
            <a:r>
              <a:rPr lang="en-US" sz="2800" dirty="0"/>
              <a:t>https://imet-db.ru/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481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05" y="90905"/>
            <a:ext cx="7876190" cy="66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939" y="214314"/>
            <a:ext cx="7793037" cy="1342479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folHlink"/>
                </a:solidFill>
              </a:rPr>
              <a:t>Документальные БД</a:t>
            </a:r>
            <a:r>
              <a:rPr lang="ru-RU" altLang="ru-RU" dirty="0">
                <a:solidFill>
                  <a:srgbClr val="FFFFCC"/>
                </a:solidFill>
              </a:rPr>
              <a:t/>
            </a:r>
            <a:br>
              <a:rPr lang="ru-RU" altLang="ru-RU" dirty="0">
                <a:solidFill>
                  <a:srgbClr val="FFFFCC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7060" y="1268760"/>
            <a:ext cx="71287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Science-direct -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sciencedirect.com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Wiley –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onlinelibrary.wiley.com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Springer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link.springer.com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American Chemical Society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pubs.acs.org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Physics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iopscience.iop.org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Physical Society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publish.aps.org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Taylor &amp; Francis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</a:t>
            </a:r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tandfonline.com;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Society of Chemistry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pubs.rsc.org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БД патентов - например,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questel.com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uspto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gov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ВИНИТИ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viniti.ru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e-library -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9"/>
              </a:rPr>
              <a:t>elibrary.ru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939" y="214314"/>
            <a:ext cx="7793037" cy="766415"/>
          </a:xfrm>
        </p:spPr>
        <p:txBody>
          <a:bodyPr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Фактографические БД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1704" y="1196753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NIST 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srdata.nist.gov/gateway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Springer Materials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materials.springer.com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NIMS -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mits.nims.go.jp/index_en.html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SGTE - 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hlinkClick r:id="rId5"/>
              </a:rPr>
              <a:t>sgte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hlinkClick r:id="rId5"/>
              </a:rPr>
              <a:t>.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hlinkClick r:id="rId5"/>
              </a:rPr>
              <a:t>org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;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Термические Константы Веществ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chem.msu.su/cgi-bin/tkv.pl?show=welcome.html;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 РАН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imet-db.ru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 Eureka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msiport.com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r>
              <a:rPr lang="en-US" b="1" dirty="0">
                <a:solidFill>
                  <a:srgbClr val="0070C0"/>
                </a:solidFill>
              </a:rPr>
              <a:t>PDF 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icdd.com.</a:t>
            </a:r>
          </a:p>
          <a:p>
            <a:pPr lvl="0"/>
            <a:r>
              <a:rPr lang="ru-RU" dirty="0"/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  <a:tabLst>
                <a:tab pos="457200" algn="l"/>
              </a:tabLst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БД «Информационные ресурсы неорганической химии и материаловедения» - 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IRIC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/>
          </p:nvPr>
        </p:nvGraphicFramePr>
        <p:xfrm>
          <a:off x="2927648" y="1844825"/>
          <a:ext cx="691276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6588365" imgH="1347241" progId="Word.Document.8">
                  <p:embed/>
                </p:oleObj>
              </mc:Choice>
              <mc:Fallback>
                <p:oleObj name="Document" r:id="rId4" imgW="6588365" imgH="13472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1844825"/>
                        <a:ext cx="691276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IR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166700"/>
            <a:ext cx="7572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27849" y="5877272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htt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р://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iric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imet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db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ru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5" y="24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разработки баз данных (БД)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181286"/>
            <a:ext cx="8403698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673" y="1181286"/>
            <a:ext cx="282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“Data is the new oil”</a:t>
            </a:r>
            <a:r>
              <a:rPr lang="en-US" altLang="ru-RU" dirty="0">
                <a:solidFill>
                  <a:srgbClr val="FF0000"/>
                </a:solidFill>
              </a:rPr>
              <a:t/>
            </a:r>
            <a:br>
              <a:rPr lang="en-US" altLang="ru-RU" dirty="0">
                <a:solidFill>
                  <a:srgbClr val="FF0000"/>
                </a:solidFill>
              </a:rPr>
            </a:br>
            <a:r>
              <a:rPr lang="ru-RU" altLang="ru-RU" dirty="0"/>
              <a:t> </a:t>
            </a:r>
            <a:r>
              <a:rPr lang="en-US" altLang="ru-RU" i="1" dirty="0"/>
              <a:t>(</a:t>
            </a:r>
            <a:r>
              <a:rPr lang="ru-RU" altLang="ru-RU" i="1" dirty="0"/>
              <a:t>Clive Humby</a:t>
            </a:r>
            <a:r>
              <a:rPr lang="en-US" altLang="ru-RU" i="1" dirty="0"/>
              <a:t>)</a:t>
            </a:r>
            <a:endParaRPr lang="en-US" alt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0993" y="6396620"/>
            <a:ext cx="228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https://imet-db.ru/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77029" y="904287"/>
            <a:ext cx="262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IRIC (Information Resources on Inorganic Chemistry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): https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://iric.imet-db.ru/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939" y="214314"/>
            <a:ext cx="7793037" cy="105444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виртуально интегрированной системы баз данных ИМЕТ РАН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268761"/>
            <a:ext cx="7109204" cy="5571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6161" y="6165304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www.imet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db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</a:t>
            </a:r>
            <a:endParaRPr lang="ru-RU" altLang="ru-RU" dirty="0">
              <a:solidFill>
                <a:schemeClr val="folHlin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9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939" y="214314"/>
            <a:ext cx="7793037" cy="12704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система баз данных ИМЕТ РАН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69" y="1676401"/>
            <a:ext cx="112570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БД по свойствам неорганических соединений «Фазы»</a:t>
            </a:r>
            <a:r>
              <a:rPr lang="ru-RU" dirty="0"/>
              <a:t> </a:t>
            </a:r>
            <a:r>
              <a:rPr lang="en-US" dirty="0"/>
              <a:t>-</a:t>
            </a:r>
            <a:r>
              <a:rPr lang="ru-RU" dirty="0"/>
              <a:t> информация о кристаллохимических и теплофизических свойствах более </a:t>
            </a:r>
            <a:r>
              <a:rPr lang="en-US" dirty="0" smtClean="0"/>
              <a:t>90</a:t>
            </a:r>
            <a:r>
              <a:rPr lang="ru-RU" dirty="0" smtClean="0"/>
              <a:t> </a:t>
            </a:r>
            <a:r>
              <a:rPr lang="ru-RU" dirty="0"/>
              <a:t>тыс. соединений из </a:t>
            </a:r>
            <a:r>
              <a:rPr lang="ru-RU" dirty="0" smtClean="0"/>
              <a:t>40 </a:t>
            </a:r>
            <a:r>
              <a:rPr lang="ru-RU" dirty="0"/>
              <a:t>тыс. литературных источников. Объем - </a:t>
            </a:r>
            <a:r>
              <a:rPr lang="en-US" dirty="0" smtClean="0"/>
              <a:t>4</a:t>
            </a:r>
            <a:r>
              <a:rPr lang="ru-RU" dirty="0" smtClean="0"/>
              <a:t>5 </a:t>
            </a:r>
            <a:r>
              <a:rPr lang="ru-RU" dirty="0"/>
              <a:t>Гбайт. </a:t>
            </a:r>
            <a:endParaRPr lang="ru-RU" dirty="0" smtClean="0"/>
          </a:p>
          <a:p>
            <a:endParaRPr lang="ru-RU" dirty="0"/>
          </a:p>
          <a:p>
            <a:r>
              <a:rPr lang="ru-RU" u="sng" dirty="0"/>
              <a:t>БД «</a:t>
            </a:r>
            <a:r>
              <a:rPr lang="en-US" u="sng" dirty="0"/>
              <a:t>Elements</a:t>
            </a:r>
            <a:r>
              <a:rPr lang="ru-RU" u="sng" dirty="0"/>
              <a:t>»</a:t>
            </a:r>
            <a:r>
              <a:rPr lang="ru-RU" dirty="0"/>
              <a:t> - информация о 90 наиболее распространенных свойствах химических элементов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u="sng" dirty="0"/>
              <a:t>БД «Диаграмма»</a:t>
            </a:r>
            <a:r>
              <a:rPr lang="ru-RU" dirty="0"/>
              <a:t> - информация о фазовых диаграммах двух- и </a:t>
            </a:r>
            <a:r>
              <a:rPr lang="ru-RU" dirty="0" smtClean="0"/>
              <a:t>трехкомпонентных </a:t>
            </a:r>
            <a:r>
              <a:rPr lang="ru-RU" dirty="0"/>
              <a:t>полупроводниковых систем и о физико-химических свойствах образующихся в них фаз. Объем БД – 3 Гбайт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u="sng" dirty="0"/>
              <a:t>БД «</a:t>
            </a:r>
            <a:r>
              <a:rPr lang="en-US" u="sng" dirty="0"/>
              <a:t>Bandgap</a:t>
            </a:r>
            <a:r>
              <a:rPr lang="ru-RU" u="sng" dirty="0"/>
              <a:t>»</a:t>
            </a:r>
            <a:r>
              <a:rPr lang="ru-RU" dirty="0"/>
              <a:t> - информация о ширине запрещенной зоны </a:t>
            </a:r>
            <a:r>
              <a:rPr lang="ru-RU" dirty="0" smtClean="0"/>
              <a:t>около 5 </a:t>
            </a:r>
            <a:r>
              <a:rPr lang="ru-RU" dirty="0"/>
              <a:t>тыс. неорганических веществ. Объем БД – </a:t>
            </a:r>
            <a:r>
              <a:rPr lang="ru-RU" dirty="0" smtClean="0"/>
              <a:t>4 </a:t>
            </a:r>
            <a:r>
              <a:rPr lang="ru-RU" dirty="0"/>
              <a:t>Гбайт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u="sng" dirty="0"/>
              <a:t>БД «Кристалл»</a:t>
            </a:r>
            <a:r>
              <a:rPr lang="ru-RU" dirty="0"/>
              <a:t> - информация о свойствах акустооптических, </a:t>
            </a:r>
            <a:r>
              <a:rPr lang="ru-RU" dirty="0" smtClean="0"/>
              <a:t>электрооптических </a:t>
            </a:r>
            <a:r>
              <a:rPr lang="ru-RU" dirty="0"/>
              <a:t>и нелинейно-оптических веществ. Объем БД - 5 Гбайт. Она имеет русско- и англоязычную версии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u="sng" dirty="0"/>
              <a:t>БД «Inorganic Material Database – </a:t>
            </a:r>
            <a:r>
              <a:rPr lang="en-US" u="sng" dirty="0"/>
              <a:t>AtomWork</a:t>
            </a:r>
            <a:r>
              <a:rPr lang="ru-RU" u="sng" dirty="0"/>
              <a:t>»</a:t>
            </a:r>
            <a:r>
              <a:rPr lang="ru-RU" dirty="0"/>
              <a:t> - информация о 82 тыс. кристаллических структурах, 55 тыс. значениях свойств материалов и 15 тыс. фазовых диаграммах. </a:t>
            </a:r>
            <a:endParaRPr lang="ru-RU" dirty="0" smtClean="0"/>
          </a:p>
          <a:p>
            <a:endParaRPr lang="ru-RU" dirty="0"/>
          </a:p>
          <a:p>
            <a:r>
              <a:rPr lang="ru-RU" u="sng" dirty="0"/>
              <a:t>БД по термическим константам веществ «ТКВ»</a:t>
            </a:r>
            <a:r>
              <a:rPr lang="ru-RU" dirty="0"/>
              <a:t> - информация о</a:t>
            </a:r>
            <a:r>
              <a:rPr lang="en-US" dirty="0"/>
              <a:t> </a:t>
            </a:r>
            <a:r>
              <a:rPr lang="ru-RU" dirty="0"/>
              <a:t>27 тыс. веществ.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70602" y="6402171"/>
            <a:ext cx="1907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www.imet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db</a:t>
            </a:r>
            <a:r>
              <a:rPr lang="ru-RU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b="1" dirty="0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</a:t>
            </a:r>
            <a:endParaRPr lang="ru-RU" altLang="ru-RU" dirty="0">
              <a:solidFill>
                <a:schemeClr val="folHlin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079"/>
            <a:ext cx="452673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824</Words>
  <Application>Microsoft Office PowerPoint</Application>
  <PresentationFormat>Широкоэкранный</PresentationFormat>
  <Paragraphs>114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Symbol</vt:lpstr>
      <vt:lpstr>Times New Roman</vt:lpstr>
      <vt:lpstr>Тема Office</vt:lpstr>
      <vt:lpstr>Document</vt:lpstr>
      <vt:lpstr>Презентация PowerPoint</vt:lpstr>
      <vt:lpstr>Схема компьютерного моделирования</vt:lpstr>
      <vt:lpstr>Презентация PowerPoint</vt:lpstr>
      <vt:lpstr>Документальные БД </vt:lpstr>
      <vt:lpstr>Фактографические БД</vt:lpstr>
      <vt:lpstr>БД «Информационные ресурсы неорганической химии и материаловедения» - IRIC</vt:lpstr>
      <vt:lpstr>Этапы разработки баз данных (БД)</vt:lpstr>
      <vt:lpstr>Структура виртуально интегрированной системы баз данных ИМЕТ РАН</vt:lpstr>
      <vt:lpstr>Интегрированная система баз данных ИМЕТ РАН</vt:lpstr>
      <vt:lpstr>Единая точка входа в систему БД ИМЕТ РАН</vt:lpstr>
      <vt:lpstr>Результаты вывода данных о свойствах GaAs из разных БД</vt:lpstr>
      <vt:lpstr>Расширенный поиск данных для машинного обучения</vt:lpstr>
      <vt:lpstr>Виды математических моделей</vt:lpstr>
      <vt:lpstr>Системы прогнозирования свойств неорганических веществ и материалов</vt:lpstr>
      <vt:lpstr>Презентация PowerPoint</vt:lpstr>
      <vt:lpstr>Презентация PowerPoint</vt:lpstr>
      <vt:lpstr>Прогнозирование возможности образования соединений состава AB3X3</vt:lpstr>
      <vt:lpstr>Прогнозирование параметров кристаллической решетки мелилитов состава A+22B+32C+4O7 </vt:lpstr>
      <vt:lpstr>Оценка точности прогнозов параметра c решетки мелилитов состава A+22B+32C+4O7 </vt:lpstr>
      <vt:lpstr>Пример данных из статьи J. Cai, R.A. Cottis, S.B. Lyon. Phenomenological modelling of atmospheric corrosion using an artificial neural network // Corros. Sci. 1999. V.41. P.2001–2030 </vt:lpstr>
      <vt:lpstr>Результаты тестирования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Нисимов Станислав Урилович</dc:creator>
  <cp:lastModifiedBy>Nadezhda Kiselyova</cp:lastModifiedBy>
  <cp:revision>107</cp:revision>
  <dcterms:modified xsi:type="dcterms:W3CDTF">2023-02-17T09:14:15Z</dcterms:modified>
</cp:coreProperties>
</file>