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8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6" r:id="rId7"/>
    <p:sldMasterId id="2147483668" r:id="rId8"/>
    <p:sldMasterId id="2147483670" r:id="rId9"/>
    <p:sldMasterId id="2147483672" r:id="rId10"/>
    <p:sldMasterId id="2147483674" r:id="rId11"/>
    <p:sldMasterId id="2147483676" r:id="rId12"/>
    <p:sldMasterId id="2147483678" r:id="rId13"/>
  </p:sldMasterIdLst>
  <p:sldIdLst>
    <p:sldId id="256" r:id="rId14"/>
  </p:sldIdLst>
  <p:sldSz cx="28803600" cy="36004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8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9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20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14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5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7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52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4968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4968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52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52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49680" cy="996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52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52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4968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49680" cy="2088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520" cy="6012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0" y="0"/>
            <a:ext cx="28802160" cy="59756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pic>
        <p:nvPicPr>
          <p:cNvPr id="85" name="Picture 174" descr=""/>
          <p:cNvPicPr/>
          <p:nvPr/>
        </p:nvPicPr>
        <p:blipFill>
          <a:blip r:embed="rId1">
            <a:lum bright="10000"/>
          </a:blip>
          <a:stretch/>
        </p:blipFill>
        <p:spPr>
          <a:xfrm>
            <a:off x="360" y="216360"/>
            <a:ext cx="9240120" cy="5543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6" name="CustomShape 2"/>
          <p:cNvSpPr/>
          <p:nvPr/>
        </p:nvSpPr>
        <p:spPr>
          <a:xfrm>
            <a:off x="0" y="288360"/>
            <a:ext cx="28802160" cy="100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6000" strike="noStrike" u="none">
                <a:solidFill>
                  <a:srgbClr val="1f497d"/>
                </a:solidFill>
                <a:uFillTx/>
                <a:latin typeface="Times New Roman"/>
                <a:ea typeface="DejaVu Sans"/>
              </a:rPr>
              <a:t>VII Международная конференция</a:t>
            </a:r>
            <a:endParaRPr b="0" lang="en-US" sz="6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1296360" y="25371000"/>
            <a:ext cx="1058364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4000" strike="noStrike" u="none">
                <a:solidFill>
                  <a:srgbClr val="1f497d"/>
                </a:solidFill>
                <a:uFillTx/>
                <a:latin typeface="Times New Roman"/>
                <a:ea typeface="DejaVu Sans"/>
              </a:rPr>
              <a:t>Литература</a:t>
            </a:r>
            <a:endParaRPr b="0" lang="en-US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0" y="5905080"/>
            <a:ext cx="28802160" cy="15526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4800" strike="noStrike" u="none">
                <a:solidFill>
                  <a:srgbClr val="1f497d"/>
                </a:solidFill>
                <a:uFillTx/>
                <a:latin typeface="Times New Roman"/>
                <a:ea typeface="DejaVu Sans"/>
              </a:rPr>
              <a:t>Название доклада</a:t>
            </a:r>
            <a:endParaRPr b="0" lang="en-US" sz="4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800" strike="noStrike" u="none">
                <a:solidFill>
                  <a:srgbClr val="1f497d"/>
                </a:solidFill>
                <a:uFillTx/>
                <a:latin typeface="Times New Roman"/>
                <a:ea typeface="DejaVu Sans"/>
              </a:rPr>
              <a:t>ФИО автора</a:t>
            </a:r>
            <a:endParaRPr b="0" lang="en-US" sz="4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9" name="Line 5"/>
          <p:cNvSpPr/>
          <p:nvPr/>
        </p:nvSpPr>
        <p:spPr>
          <a:xfrm>
            <a:off x="0" y="25273440"/>
            <a:ext cx="28803600" cy="1440"/>
          </a:xfrm>
          <a:prstGeom prst="line">
            <a:avLst/>
          </a:prstGeom>
          <a:ln w="63360">
            <a:solidFill>
              <a:srgbClr val="17375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0" name="CustomShape 6"/>
          <p:cNvSpPr/>
          <p:nvPr/>
        </p:nvSpPr>
        <p:spPr>
          <a:xfrm>
            <a:off x="25779240" y="189000"/>
            <a:ext cx="2806920" cy="13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4000" strike="noStrike" u="none">
                <a:solidFill>
                  <a:srgbClr val="1f497d"/>
                </a:solidFill>
                <a:uFillTx/>
                <a:latin typeface="Times New Roman"/>
                <a:ea typeface="DejaVu Sans"/>
              </a:rPr>
              <a:t>МОСКВА</a:t>
            </a:r>
            <a:endParaRPr b="0" lang="en-US" sz="4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4000" strike="noStrike" u="none">
                <a:solidFill>
                  <a:srgbClr val="1f497d"/>
                </a:solidFill>
                <a:uFillTx/>
                <a:latin typeface="Times New Roman"/>
                <a:ea typeface="DejaVu Sans"/>
              </a:rPr>
              <a:t>20-22 ОКТ</a:t>
            </a:r>
            <a:endParaRPr b="0" lang="en-US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1" name="CustomShape 7"/>
          <p:cNvSpPr/>
          <p:nvPr/>
        </p:nvSpPr>
        <p:spPr>
          <a:xfrm>
            <a:off x="0" y="1368360"/>
            <a:ext cx="2880216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5400" strike="noStrike" u="none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Математическое моделирование в материаловедении электронных компонентов</a:t>
            </a:r>
            <a:endParaRPr b="0" lang="en-US" sz="5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CustomShape 8"/>
          <p:cNvSpPr/>
          <p:nvPr/>
        </p:nvSpPr>
        <p:spPr>
          <a:xfrm rot="16200000">
            <a:off x="25011000" y="537840"/>
            <a:ext cx="1094400" cy="63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3600" strike="noStrike" u="none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2025</a:t>
            </a:r>
            <a:endParaRPr b="0" lang="en-US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CustomShape 9"/>
          <p:cNvSpPr/>
          <p:nvPr/>
        </p:nvSpPr>
        <p:spPr>
          <a:xfrm>
            <a:off x="0" y="31899960"/>
            <a:ext cx="28802160" cy="4102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4017</TotalTime>
  <Application>LibreOffice/24.8.6.2$Linux_X86_64 LibreOffice_project/480$Build-2</Application>
  <AppVersion>15.0000</AppVersion>
  <Words>19</Words>
  <Paragraphs>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2010-04-06T13:27:58Z</dcterms:created>
  <dc:creator>Карина</dc:creator>
  <dc:description/>
  <dc:language>ru-RU</dc:language>
  <cp:lastModifiedBy/>
  <dcterms:modified xsi:type="dcterms:W3CDTF">2025-05-13T16:55:35Z</dcterms:modified>
  <cp:revision>396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Произвольный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</vt:i4>
  </property>
</Properties>
</file>