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sldIdLst>
    <p:sldId id="256" r:id="rId14"/>
  </p:sldIdLst>
  <p:sldSz cx="28803600" cy="36004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52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52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52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834660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204560" y="8425080"/>
            <a:ext cx="834660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8969480" y="8425080"/>
            <a:ext cx="834660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834660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10204560" y="19332360"/>
            <a:ext cx="834660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18969480" y="19332360"/>
            <a:ext cx="834660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52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0" y="0"/>
            <a:ext cx="28802520" cy="597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5" name="Picture 174" descr=""/>
          <p:cNvPicPr/>
          <p:nvPr/>
        </p:nvPicPr>
        <p:blipFill>
          <a:blip r:embed="rId1">
            <a:lum bright="10000"/>
          </a:blip>
          <a:stretch/>
        </p:blipFill>
        <p:spPr>
          <a:xfrm>
            <a:off x="360" y="216360"/>
            <a:ext cx="9240480" cy="5543640"/>
          </a:xfrm>
          <a:prstGeom prst="rect">
            <a:avLst/>
          </a:prstGeom>
          <a:ln w="0">
            <a:noFill/>
          </a:ln>
        </p:spPr>
      </p:pic>
      <p:sp>
        <p:nvSpPr>
          <p:cNvPr id="66" name="CustomShape 2"/>
          <p:cNvSpPr/>
          <p:nvPr/>
        </p:nvSpPr>
        <p:spPr>
          <a:xfrm>
            <a:off x="0" y="288360"/>
            <a:ext cx="28802520" cy="100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6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VI Международная конференция</a:t>
            </a:r>
            <a:endParaRPr b="0" lang="en-US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CustomShape 3"/>
          <p:cNvSpPr/>
          <p:nvPr/>
        </p:nvSpPr>
        <p:spPr>
          <a:xfrm>
            <a:off x="1296360" y="25371000"/>
            <a:ext cx="1058400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Литература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ustomShape 4"/>
          <p:cNvSpPr/>
          <p:nvPr/>
        </p:nvSpPr>
        <p:spPr>
          <a:xfrm>
            <a:off x="0" y="5905080"/>
            <a:ext cx="28802520" cy="15526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Название доклада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ФИО автора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rgbClr val="1f497d">
                <a:lumMod val="75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CustomShape 6"/>
          <p:cNvSpPr/>
          <p:nvPr/>
        </p:nvSpPr>
        <p:spPr>
          <a:xfrm>
            <a:off x="25779240" y="189000"/>
            <a:ext cx="2807280" cy="13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МОСКВА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21-23 ОКТ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CustomShape 7"/>
          <p:cNvSpPr/>
          <p:nvPr/>
        </p:nvSpPr>
        <p:spPr>
          <a:xfrm>
            <a:off x="0" y="1368360"/>
            <a:ext cx="2880252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Математическое моделирование в материаловедении электронных компонентов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CustomShape 8"/>
          <p:cNvSpPr/>
          <p:nvPr/>
        </p:nvSpPr>
        <p:spPr>
          <a:xfrm rot="16200000">
            <a:off x="24953760" y="540000"/>
            <a:ext cx="1208880" cy="63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0" lang="ru-RU" sz="3600" spc="-1" strike="noStrike">
                <a:solidFill>
                  <a:srgbClr val="1f497d"/>
                </a:solidFill>
                <a:latin typeface="Times New Roman"/>
                <a:ea typeface="DejaVu Sans"/>
              </a:rPr>
              <a:t>2024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CustomShape 9"/>
          <p:cNvSpPr/>
          <p:nvPr/>
        </p:nvSpPr>
        <p:spPr>
          <a:xfrm>
            <a:off x="0" y="31899960"/>
            <a:ext cx="28802520" cy="4103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4014</TotalTime>
  <Application>LibreOffice/7.6.5.2$Linux_X86_64 LibreOffice_project/60$Build-2</Application>
  <AppVersion>15.0000</AppVersion>
  <Words>19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2010-04-06T13:27:58Z</dcterms:created>
  <dc:creator>Карина</dc:creator>
  <dc:description/>
  <dc:language>ru-RU</dc:language>
  <cp:lastModifiedBy/>
  <dcterms:modified xsi:type="dcterms:W3CDTF">2024-05-07T19:15:49Z</dcterms:modified>
  <cp:revision>394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