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8803600" cy="36004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834696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0204560" y="8425080"/>
            <a:ext cx="834696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8969480" y="8425080"/>
            <a:ext cx="834696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834696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10204560" y="19332360"/>
            <a:ext cx="834696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18969480" y="19332360"/>
            <a:ext cx="834696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1440000" y="1436400"/>
            <a:ext cx="25922880" cy="27870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0"/>
            <a:ext cx="28802880" cy="5976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7" name="Picture 174" descr=""/>
          <p:cNvPicPr/>
          <p:nvPr/>
        </p:nvPicPr>
        <p:blipFill>
          <a:blip r:embed="rId1">
            <a:lum bright="10000"/>
          </a:blip>
          <a:stretch/>
        </p:blipFill>
        <p:spPr>
          <a:xfrm>
            <a:off x="360" y="216360"/>
            <a:ext cx="9240840" cy="5544000"/>
          </a:xfrm>
          <a:prstGeom prst="rect">
            <a:avLst/>
          </a:prstGeom>
          <a:ln>
            <a:noFill/>
          </a:ln>
        </p:spPr>
      </p:pic>
      <p:sp>
        <p:nvSpPr>
          <p:cNvPr id="38" name="CustomShape 2"/>
          <p:cNvSpPr/>
          <p:nvPr/>
        </p:nvSpPr>
        <p:spPr>
          <a:xfrm>
            <a:off x="0" y="288360"/>
            <a:ext cx="28802880" cy="100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6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IV Международная конференция</a:t>
            </a:r>
            <a:endParaRPr b="0" lang="ru-RU" sz="6000" spc="-1" strike="noStrike"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1296360" y="25371000"/>
            <a:ext cx="1058436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Литература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40" name="CustomShape 4"/>
          <p:cNvSpPr/>
          <p:nvPr/>
        </p:nvSpPr>
        <p:spPr>
          <a:xfrm>
            <a:off x="0" y="5905080"/>
            <a:ext cx="28802880" cy="155232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Название доклада</a:t>
            </a:r>
            <a:endParaRPr b="0" lang="ru-RU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ФИО автора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41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6"/>
          <p:cNvSpPr/>
          <p:nvPr/>
        </p:nvSpPr>
        <p:spPr>
          <a:xfrm>
            <a:off x="25779240" y="189000"/>
            <a:ext cx="280764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МОСКВА</a:t>
            </a:r>
            <a:endParaRPr b="0" lang="ru-RU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24-26 ОКТ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43" name="CustomShape 7"/>
          <p:cNvSpPr/>
          <p:nvPr/>
        </p:nvSpPr>
        <p:spPr>
          <a:xfrm>
            <a:off x="0" y="1368360"/>
            <a:ext cx="28802880" cy="91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Математическое моделирование в материаловедении электронных компонентов</a:t>
            </a:r>
            <a:endParaRPr b="0" lang="ru-RU" sz="5400" spc="-1" strike="noStrike">
              <a:latin typeface="Arial"/>
            </a:endParaRPr>
          </a:p>
        </p:txBody>
      </p:sp>
      <p:sp>
        <p:nvSpPr>
          <p:cNvPr id="44" name="CustomShape 8"/>
          <p:cNvSpPr/>
          <p:nvPr/>
        </p:nvSpPr>
        <p:spPr>
          <a:xfrm rot="16200000">
            <a:off x="24917400" y="539640"/>
            <a:ext cx="120960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ru-RU" sz="3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2022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45" name="CustomShape 9"/>
          <p:cNvSpPr/>
          <p:nvPr/>
        </p:nvSpPr>
        <p:spPr>
          <a:xfrm>
            <a:off x="0" y="31899960"/>
            <a:ext cx="28802880" cy="4103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" descr=""/>
          <p:cNvPicPr/>
          <p:nvPr/>
        </p:nvPicPr>
        <p:blipFill>
          <a:blip r:embed="rId2"/>
          <a:stretch/>
        </p:blipFill>
        <p:spPr>
          <a:xfrm>
            <a:off x="432000" y="290520"/>
            <a:ext cx="4884480" cy="10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4013</TotalTime>
  <Application>LibreOffice/6.4.7.2$Linux_X86_64 LibreOffice_project/40$Build-2</Application>
  <Words>19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2010-04-06T13:27:58Z</dcterms:created>
  <dc:creator>Карина</dc:creator>
  <dc:description/>
  <dc:language>ru-RU</dc:language>
  <cp:lastModifiedBy/>
  <dcterms:modified xsi:type="dcterms:W3CDTF">2022-10-19T19:44:32Z</dcterms:modified>
  <cp:revision>393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