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20" d="100"/>
          <a:sy n="20" d="100"/>
        </p:scale>
        <p:origin x="-3048" y="-228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&#1053;&#1072;&#1091;&#1082;&#1072;\&#1060;&#1086;&#1085;&#1086;&#1085;&#1085;&#1099;&#1081;%20&#1089;&#1087;&#1077;&#1082;&#1090;&#1088;%20&#1076;&#1080;&#1072;&#1084;&#1072;&#1085;&#1072;\c2h\Data\c2h_b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F:\&#1053;&#1072;&#1091;&#1082;&#1072;\&#1060;&#1086;&#1085;&#1086;&#1085;&#1085;&#1099;&#1081;%20&#1089;&#1087;&#1077;&#1082;&#1090;&#1088;%20&#1076;&#1080;&#1072;&#1084;&#1072;&#1085;&#1072;\c2h\Data\c2h_arm-chai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1.8032160158261888E-2"/>
          <c:y val="7.7562657233441329E-2"/>
          <c:w val="0.96184235824652176"/>
          <c:h val="0.87925768528700943"/>
        </c:manualLayout>
      </c:layout>
      <c:lineChart>
        <c:grouping val="standard"/>
        <c:ser>
          <c:idx val="0"/>
          <c:order val="0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'c2h'!$F:$F</c:f>
              <c:strCache>
                <c:ptCount val="2423"/>
                <c:pt idx="0">
                  <c:v>М</c:v>
                </c:pt>
                <c:pt idx="886">
                  <c:v>Г</c:v>
                </c:pt>
                <c:pt idx="1910">
                  <c:v>К</c:v>
                </c:pt>
                <c:pt idx="2422">
                  <c:v>М</c:v>
                </c:pt>
              </c:strCache>
            </c:strRef>
          </c:cat>
          <c:val>
            <c:numRef>
              <c:f>'c2h'!$C$1:$C$2423</c:f>
              <c:numCache>
                <c:formatCode>0.00E+00</c:formatCode>
                <c:ptCount val="2423"/>
                <c:pt idx="0">
                  <c:v>0.90110000000000001</c:v>
                </c:pt>
                <c:pt idx="1">
                  <c:v>0.90110000000000001</c:v>
                </c:pt>
                <c:pt idx="2">
                  <c:v>0.90110000000000001</c:v>
                </c:pt>
                <c:pt idx="3">
                  <c:v>0.90110000000000001</c:v>
                </c:pt>
                <c:pt idx="4">
                  <c:v>0.90100000000000002</c:v>
                </c:pt>
                <c:pt idx="5">
                  <c:v>0.90100000000000002</c:v>
                </c:pt>
                <c:pt idx="6">
                  <c:v>0.90100000000000002</c:v>
                </c:pt>
                <c:pt idx="7">
                  <c:v>0.90100000000000002</c:v>
                </c:pt>
                <c:pt idx="8">
                  <c:v>0.90100000000000002</c:v>
                </c:pt>
                <c:pt idx="9">
                  <c:v>0.90100000000000002</c:v>
                </c:pt>
                <c:pt idx="10">
                  <c:v>0.90100000000000002</c:v>
                </c:pt>
                <c:pt idx="11">
                  <c:v>0.90090000000000003</c:v>
                </c:pt>
                <c:pt idx="12">
                  <c:v>0.90090000000000003</c:v>
                </c:pt>
                <c:pt idx="13">
                  <c:v>0.90090000000000003</c:v>
                </c:pt>
                <c:pt idx="14">
                  <c:v>0.90090000000000003</c:v>
                </c:pt>
                <c:pt idx="15">
                  <c:v>0.90080000000000005</c:v>
                </c:pt>
                <c:pt idx="16">
                  <c:v>0.90080000000000005</c:v>
                </c:pt>
                <c:pt idx="17">
                  <c:v>0.90080000000000005</c:v>
                </c:pt>
                <c:pt idx="18">
                  <c:v>0.90080000000000005</c:v>
                </c:pt>
                <c:pt idx="19">
                  <c:v>0.90069999999999995</c:v>
                </c:pt>
                <c:pt idx="20">
                  <c:v>0.90069999999999995</c:v>
                </c:pt>
                <c:pt idx="21">
                  <c:v>0.90059999999999996</c:v>
                </c:pt>
                <c:pt idx="22">
                  <c:v>0.90059999999999996</c:v>
                </c:pt>
                <c:pt idx="23">
                  <c:v>0.90059999999999996</c:v>
                </c:pt>
                <c:pt idx="24">
                  <c:v>0.90049999999999997</c:v>
                </c:pt>
                <c:pt idx="25">
                  <c:v>0.90049999999999997</c:v>
                </c:pt>
                <c:pt idx="26">
                  <c:v>0.90039999999999998</c:v>
                </c:pt>
                <c:pt idx="27">
                  <c:v>0.90039999999999998</c:v>
                </c:pt>
                <c:pt idx="28">
                  <c:v>0.90029999999999999</c:v>
                </c:pt>
                <c:pt idx="29">
                  <c:v>0.90029999999999999</c:v>
                </c:pt>
                <c:pt idx="30">
                  <c:v>0.9002</c:v>
                </c:pt>
                <c:pt idx="31">
                  <c:v>0.90010000000000001</c:v>
                </c:pt>
                <c:pt idx="32">
                  <c:v>0.90010000000000001</c:v>
                </c:pt>
                <c:pt idx="33">
                  <c:v>0.9</c:v>
                </c:pt>
                <c:pt idx="34">
                  <c:v>0.9</c:v>
                </c:pt>
                <c:pt idx="35">
                  <c:v>0.89990000000000003</c:v>
                </c:pt>
                <c:pt idx="36">
                  <c:v>0.89980000000000004</c:v>
                </c:pt>
                <c:pt idx="37">
                  <c:v>0.89970000000000061</c:v>
                </c:pt>
                <c:pt idx="38">
                  <c:v>0.89970000000000061</c:v>
                </c:pt>
                <c:pt idx="39">
                  <c:v>0.89959999999999996</c:v>
                </c:pt>
                <c:pt idx="40">
                  <c:v>0.89949999999999997</c:v>
                </c:pt>
                <c:pt idx="41">
                  <c:v>0.89939999999999998</c:v>
                </c:pt>
                <c:pt idx="42">
                  <c:v>0.89939999999999998</c:v>
                </c:pt>
                <c:pt idx="43">
                  <c:v>0.89929999999999999</c:v>
                </c:pt>
                <c:pt idx="44">
                  <c:v>0.8992</c:v>
                </c:pt>
                <c:pt idx="45">
                  <c:v>0.89910000000000001</c:v>
                </c:pt>
                <c:pt idx="46">
                  <c:v>0.89900000000000002</c:v>
                </c:pt>
                <c:pt idx="47">
                  <c:v>0.89890000000000003</c:v>
                </c:pt>
                <c:pt idx="48">
                  <c:v>0.89880000000000004</c:v>
                </c:pt>
                <c:pt idx="49">
                  <c:v>0.89880000000000004</c:v>
                </c:pt>
                <c:pt idx="50">
                  <c:v>0.89870000000000005</c:v>
                </c:pt>
                <c:pt idx="51">
                  <c:v>0.89859999999999951</c:v>
                </c:pt>
                <c:pt idx="52">
                  <c:v>0.89849999999999997</c:v>
                </c:pt>
                <c:pt idx="53">
                  <c:v>0.89839999999999998</c:v>
                </c:pt>
                <c:pt idx="54">
                  <c:v>0.89829999999999999</c:v>
                </c:pt>
                <c:pt idx="55">
                  <c:v>0.8982</c:v>
                </c:pt>
                <c:pt idx="56">
                  <c:v>0.89800000000000002</c:v>
                </c:pt>
                <c:pt idx="57">
                  <c:v>0.89790000000000003</c:v>
                </c:pt>
                <c:pt idx="58">
                  <c:v>0.89780000000000004</c:v>
                </c:pt>
                <c:pt idx="59">
                  <c:v>0.89770000000000005</c:v>
                </c:pt>
                <c:pt idx="60">
                  <c:v>0.89759999999999951</c:v>
                </c:pt>
                <c:pt idx="61">
                  <c:v>0.89749999999999996</c:v>
                </c:pt>
                <c:pt idx="62">
                  <c:v>0.89739999999999998</c:v>
                </c:pt>
                <c:pt idx="63">
                  <c:v>0.8972</c:v>
                </c:pt>
                <c:pt idx="64">
                  <c:v>0.89710000000000001</c:v>
                </c:pt>
                <c:pt idx="65">
                  <c:v>0.89700000000000002</c:v>
                </c:pt>
                <c:pt idx="66">
                  <c:v>0.89690000000000003</c:v>
                </c:pt>
                <c:pt idx="67">
                  <c:v>0.89670000000000005</c:v>
                </c:pt>
                <c:pt idx="68">
                  <c:v>0.89659999999999951</c:v>
                </c:pt>
                <c:pt idx="69">
                  <c:v>0.89649999999999996</c:v>
                </c:pt>
                <c:pt idx="70">
                  <c:v>0.89629999999999999</c:v>
                </c:pt>
                <c:pt idx="71">
                  <c:v>0.8962</c:v>
                </c:pt>
                <c:pt idx="72">
                  <c:v>0.89610000000000001</c:v>
                </c:pt>
                <c:pt idx="73">
                  <c:v>0.89590000000000003</c:v>
                </c:pt>
                <c:pt idx="74">
                  <c:v>0.89580000000000004</c:v>
                </c:pt>
                <c:pt idx="75">
                  <c:v>0.89559999999999951</c:v>
                </c:pt>
                <c:pt idx="76">
                  <c:v>0.89549999999999996</c:v>
                </c:pt>
                <c:pt idx="77">
                  <c:v>0.89529999999999998</c:v>
                </c:pt>
                <c:pt idx="78">
                  <c:v>0.8952</c:v>
                </c:pt>
                <c:pt idx="79">
                  <c:v>0.89500000000000002</c:v>
                </c:pt>
                <c:pt idx="80">
                  <c:v>0.89490000000000003</c:v>
                </c:pt>
                <c:pt idx="81">
                  <c:v>0.89470000000000005</c:v>
                </c:pt>
                <c:pt idx="82">
                  <c:v>0.89459999999999951</c:v>
                </c:pt>
                <c:pt idx="83">
                  <c:v>0.89439999999999997</c:v>
                </c:pt>
                <c:pt idx="84">
                  <c:v>0.89419999999999999</c:v>
                </c:pt>
                <c:pt idx="85">
                  <c:v>0.89410000000000001</c:v>
                </c:pt>
                <c:pt idx="86">
                  <c:v>0.89390000000000003</c:v>
                </c:pt>
                <c:pt idx="87">
                  <c:v>0.89370000000000005</c:v>
                </c:pt>
                <c:pt idx="88">
                  <c:v>0.89359999999999951</c:v>
                </c:pt>
                <c:pt idx="89">
                  <c:v>0.89339999999999997</c:v>
                </c:pt>
                <c:pt idx="90">
                  <c:v>0.89319999999999999</c:v>
                </c:pt>
                <c:pt idx="91">
                  <c:v>0.89300000000000002</c:v>
                </c:pt>
                <c:pt idx="92">
                  <c:v>0.89290000000000003</c:v>
                </c:pt>
                <c:pt idx="93">
                  <c:v>0.89270000000000005</c:v>
                </c:pt>
                <c:pt idx="94">
                  <c:v>0.89249999999999996</c:v>
                </c:pt>
                <c:pt idx="95">
                  <c:v>0.89229999999999998</c:v>
                </c:pt>
                <c:pt idx="96">
                  <c:v>0.8921</c:v>
                </c:pt>
                <c:pt idx="97">
                  <c:v>0.89190000000000003</c:v>
                </c:pt>
                <c:pt idx="98">
                  <c:v>0.89170000000000005</c:v>
                </c:pt>
                <c:pt idx="99">
                  <c:v>0.8915999999999995</c:v>
                </c:pt>
                <c:pt idx="100">
                  <c:v>0.89139999999999997</c:v>
                </c:pt>
                <c:pt idx="101">
                  <c:v>0.89119999999999999</c:v>
                </c:pt>
                <c:pt idx="102">
                  <c:v>0.89100000000000001</c:v>
                </c:pt>
                <c:pt idx="103">
                  <c:v>0.89080000000000004</c:v>
                </c:pt>
                <c:pt idx="104">
                  <c:v>0.8905999999999995</c:v>
                </c:pt>
                <c:pt idx="105">
                  <c:v>0.89029999999999998</c:v>
                </c:pt>
                <c:pt idx="106">
                  <c:v>0.8901</c:v>
                </c:pt>
                <c:pt idx="107">
                  <c:v>0.88990000000000002</c:v>
                </c:pt>
                <c:pt idx="108">
                  <c:v>0.88970000000000005</c:v>
                </c:pt>
                <c:pt idx="109">
                  <c:v>0.88949999999999996</c:v>
                </c:pt>
                <c:pt idx="110">
                  <c:v>0.88929999999999998</c:v>
                </c:pt>
                <c:pt idx="111">
                  <c:v>0.8891</c:v>
                </c:pt>
                <c:pt idx="112">
                  <c:v>0.88880000000000003</c:v>
                </c:pt>
                <c:pt idx="113">
                  <c:v>0.8885999999999995</c:v>
                </c:pt>
                <c:pt idx="114">
                  <c:v>0.88839999999999997</c:v>
                </c:pt>
                <c:pt idx="115">
                  <c:v>0.88819999999999999</c:v>
                </c:pt>
                <c:pt idx="116">
                  <c:v>0.88790000000000002</c:v>
                </c:pt>
                <c:pt idx="117">
                  <c:v>0.88770000000000004</c:v>
                </c:pt>
                <c:pt idx="118">
                  <c:v>0.88749999999999996</c:v>
                </c:pt>
                <c:pt idx="119">
                  <c:v>0.88719999999999999</c:v>
                </c:pt>
                <c:pt idx="120">
                  <c:v>0.88700000000000001</c:v>
                </c:pt>
                <c:pt idx="121">
                  <c:v>0.88680000000000003</c:v>
                </c:pt>
                <c:pt idx="122">
                  <c:v>0.88649999999999951</c:v>
                </c:pt>
                <c:pt idx="123">
                  <c:v>0.88629999999999998</c:v>
                </c:pt>
                <c:pt idx="124">
                  <c:v>0.88600000000000001</c:v>
                </c:pt>
                <c:pt idx="125">
                  <c:v>0.88580000000000003</c:v>
                </c:pt>
                <c:pt idx="126">
                  <c:v>0.88549999999999951</c:v>
                </c:pt>
                <c:pt idx="127">
                  <c:v>0.88529999999999998</c:v>
                </c:pt>
                <c:pt idx="128">
                  <c:v>0.88500000000000001</c:v>
                </c:pt>
                <c:pt idx="129">
                  <c:v>0.88480000000000003</c:v>
                </c:pt>
                <c:pt idx="130">
                  <c:v>0.88449999999999951</c:v>
                </c:pt>
                <c:pt idx="131">
                  <c:v>0.88419999999999999</c:v>
                </c:pt>
                <c:pt idx="132">
                  <c:v>0.88400000000000001</c:v>
                </c:pt>
                <c:pt idx="133">
                  <c:v>0.88370000000000004</c:v>
                </c:pt>
                <c:pt idx="134">
                  <c:v>0.88339999999999996</c:v>
                </c:pt>
                <c:pt idx="135">
                  <c:v>0.88319999999999999</c:v>
                </c:pt>
                <c:pt idx="136">
                  <c:v>0.88290000000000002</c:v>
                </c:pt>
                <c:pt idx="137">
                  <c:v>0.88260000000000005</c:v>
                </c:pt>
                <c:pt idx="138">
                  <c:v>0.88229999999999997</c:v>
                </c:pt>
                <c:pt idx="139">
                  <c:v>0.8821</c:v>
                </c:pt>
                <c:pt idx="140">
                  <c:v>0.88180000000000003</c:v>
                </c:pt>
                <c:pt idx="141">
                  <c:v>0.88149999999999951</c:v>
                </c:pt>
                <c:pt idx="142">
                  <c:v>0.88119999999999998</c:v>
                </c:pt>
                <c:pt idx="143">
                  <c:v>0.88090000000000002</c:v>
                </c:pt>
                <c:pt idx="144">
                  <c:v>0.88060000000000005</c:v>
                </c:pt>
                <c:pt idx="145">
                  <c:v>0.88029999999999997</c:v>
                </c:pt>
                <c:pt idx="146">
                  <c:v>0.88009999999999999</c:v>
                </c:pt>
                <c:pt idx="147">
                  <c:v>0.8798000000000008</c:v>
                </c:pt>
                <c:pt idx="148">
                  <c:v>0.87949999999999995</c:v>
                </c:pt>
                <c:pt idx="149">
                  <c:v>0.87920000000000054</c:v>
                </c:pt>
                <c:pt idx="150">
                  <c:v>0.87890000000000068</c:v>
                </c:pt>
                <c:pt idx="151">
                  <c:v>0.87849999999999995</c:v>
                </c:pt>
                <c:pt idx="152">
                  <c:v>0.87820000000000054</c:v>
                </c:pt>
                <c:pt idx="153">
                  <c:v>0.87790000000000068</c:v>
                </c:pt>
                <c:pt idx="154">
                  <c:v>0.87760000000000082</c:v>
                </c:pt>
                <c:pt idx="155">
                  <c:v>0.87730000000000052</c:v>
                </c:pt>
                <c:pt idx="156">
                  <c:v>0.87700000000000056</c:v>
                </c:pt>
                <c:pt idx="157">
                  <c:v>0.87670000000000081</c:v>
                </c:pt>
                <c:pt idx="158">
                  <c:v>0.87630000000000052</c:v>
                </c:pt>
                <c:pt idx="159">
                  <c:v>0.87600000000000056</c:v>
                </c:pt>
                <c:pt idx="160">
                  <c:v>0.87570000000000081</c:v>
                </c:pt>
                <c:pt idx="161">
                  <c:v>0.87540000000000051</c:v>
                </c:pt>
                <c:pt idx="162">
                  <c:v>0.87500000000000056</c:v>
                </c:pt>
                <c:pt idx="163">
                  <c:v>0.87470000000000081</c:v>
                </c:pt>
                <c:pt idx="164">
                  <c:v>0.87440000000000051</c:v>
                </c:pt>
                <c:pt idx="165">
                  <c:v>0.87400000000000055</c:v>
                </c:pt>
                <c:pt idx="166">
                  <c:v>0.87370000000000081</c:v>
                </c:pt>
                <c:pt idx="167">
                  <c:v>0.87330000000000052</c:v>
                </c:pt>
                <c:pt idx="168">
                  <c:v>0.87300000000000055</c:v>
                </c:pt>
                <c:pt idx="169">
                  <c:v>0.87260000000000082</c:v>
                </c:pt>
                <c:pt idx="170">
                  <c:v>0.87230000000000052</c:v>
                </c:pt>
                <c:pt idx="171">
                  <c:v>0.87190000000000056</c:v>
                </c:pt>
                <c:pt idx="172">
                  <c:v>0.87160000000000082</c:v>
                </c:pt>
                <c:pt idx="173">
                  <c:v>0.87120000000000053</c:v>
                </c:pt>
                <c:pt idx="174">
                  <c:v>0.87090000000000056</c:v>
                </c:pt>
                <c:pt idx="175">
                  <c:v>0.87050000000000005</c:v>
                </c:pt>
                <c:pt idx="176">
                  <c:v>0.87010000000000054</c:v>
                </c:pt>
                <c:pt idx="177">
                  <c:v>0.86980000000000068</c:v>
                </c:pt>
                <c:pt idx="178">
                  <c:v>0.86939999999999995</c:v>
                </c:pt>
                <c:pt idx="179">
                  <c:v>0.86900000000000055</c:v>
                </c:pt>
                <c:pt idx="180">
                  <c:v>0.8687000000000008</c:v>
                </c:pt>
                <c:pt idx="181">
                  <c:v>0.86830000000000052</c:v>
                </c:pt>
                <c:pt idx="182">
                  <c:v>0.86790000000000056</c:v>
                </c:pt>
                <c:pt idx="183">
                  <c:v>0.86750000000000005</c:v>
                </c:pt>
                <c:pt idx="184">
                  <c:v>0.86720000000000053</c:v>
                </c:pt>
                <c:pt idx="185">
                  <c:v>0.86680000000000068</c:v>
                </c:pt>
                <c:pt idx="186">
                  <c:v>0.86639999999999995</c:v>
                </c:pt>
                <c:pt idx="187">
                  <c:v>0.86600000000000055</c:v>
                </c:pt>
                <c:pt idx="188">
                  <c:v>0.86560000000000081</c:v>
                </c:pt>
                <c:pt idx="189">
                  <c:v>0.86520000000000052</c:v>
                </c:pt>
                <c:pt idx="190">
                  <c:v>0.86480000000000068</c:v>
                </c:pt>
                <c:pt idx="191">
                  <c:v>0.86439999999999995</c:v>
                </c:pt>
                <c:pt idx="192">
                  <c:v>0.86400000000000055</c:v>
                </c:pt>
                <c:pt idx="193">
                  <c:v>0.86360000000000081</c:v>
                </c:pt>
                <c:pt idx="194">
                  <c:v>0.86320000000000052</c:v>
                </c:pt>
                <c:pt idx="195">
                  <c:v>0.86280000000000068</c:v>
                </c:pt>
                <c:pt idx="196">
                  <c:v>0.86240000000000061</c:v>
                </c:pt>
                <c:pt idx="197">
                  <c:v>0.86190000000000055</c:v>
                </c:pt>
                <c:pt idx="198">
                  <c:v>0.86150000000000004</c:v>
                </c:pt>
                <c:pt idx="199">
                  <c:v>0.86110000000000053</c:v>
                </c:pt>
                <c:pt idx="200">
                  <c:v>0.86070000000000069</c:v>
                </c:pt>
                <c:pt idx="201">
                  <c:v>0.86029999999999995</c:v>
                </c:pt>
                <c:pt idx="202">
                  <c:v>0.85980000000000056</c:v>
                </c:pt>
                <c:pt idx="203">
                  <c:v>0.85940000000000005</c:v>
                </c:pt>
                <c:pt idx="204">
                  <c:v>0.85900000000000054</c:v>
                </c:pt>
                <c:pt idx="205">
                  <c:v>0.85850000000000004</c:v>
                </c:pt>
                <c:pt idx="206">
                  <c:v>0.85810000000000053</c:v>
                </c:pt>
                <c:pt idx="207">
                  <c:v>0.85770000000000068</c:v>
                </c:pt>
                <c:pt idx="208">
                  <c:v>0.85720000000000052</c:v>
                </c:pt>
                <c:pt idx="209">
                  <c:v>0.85680000000000056</c:v>
                </c:pt>
                <c:pt idx="210">
                  <c:v>0.85629999999999995</c:v>
                </c:pt>
                <c:pt idx="211">
                  <c:v>0.85590000000000055</c:v>
                </c:pt>
                <c:pt idx="212">
                  <c:v>0.85540000000000005</c:v>
                </c:pt>
                <c:pt idx="213">
                  <c:v>0.85500000000000054</c:v>
                </c:pt>
                <c:pt idx="214">
                  <c:v>0.85450000000000004</c:v>
                </c:pt>
                <c:pt idx="215">
                  <c:v>0.85410000000000053</c:v>
                </c:pt>
                <c:pt idx="216">
                  <c:v>0.8536000000000008</c:v>
                </c:pt>
                <c:pt idx="217">
                  <c:v>0.85310000000000052</c:v>
                </c:pt>
                <c:pt idx="218">
                  <c:v>0.85270000000000068</c:v>
                </c:pt>
                <c:pt idx="219">
                  <c:v>0.85220000000000051</c:v>
                </c:pt>
                <c:pt idx="220">
                  <c:v>0.85170000000000068</c:v>
                </c:pt>
                <c:pt idx="221">
                  <c:v>0.85120000000000051</c:v>
                </c:pt>
                <c:pt idx="222">
                  <c:v>0.85080000000000056</c:v>
                </c:pt>
                <c:pt idx="223">
                  <c:v>0.85029999999999994</c:v>
                </c:pt>
                <c:pt idx="224">
                  <c:v>0.84980000000000055</c:v>
                </c:pt>
                <c:pt idx="225">
                  <c:v>0.84930000000000005</c:v>
                </c:pt>
                <c:pt idx="226">
                  <c:v>0.84880000000000055</c:v>
                </c:pt>
                <c:pt idx="227">
                  <c:v>0.84830000000000005</c:v>
                </c:pt>
                <c:pt idx="228">
                  <c:v>0.84780000000000055</c:v>
                </c:pt>
                <c:pt idx="229">
                  <c:v>0.84730000000000005</c:v>
                </c:pt>
                <c:pt idx="230">
                  <c:v>0.84680000000000055</c:v>
                </c:pt>
                <c:pt idx="231">
                  <c:v>0.84630000000000005</c:v>
                </c:pt>
                <c:pt idx="232">
                  <c:v>0.84580000000000055</c:v>
                </c:pt>
                <c:pt idx="233">
                  <c:v>0.84530000000000005</c:v>
                </c:pt>
                <c:pt idx="234">
                  <c:v>0.84480000000000055</c:v>
                </c:pt>
                <c:pt idx="235">
                  <c:v>0.84430000000000005</c:v>
                </c:pt>
                <c:pt idx="236">
                  <c:v>0.84380000000000055</c:v>
                </c:pt>
                <c:pt idx="237">
                  <c:v>0.84330000000000005</c:v>
                </c:pt>
                <c:pt idx="238">
                  <c:v>0.84280000000000055</c:v>
                </c:pt>
                <c:pt idx="239">
                  <c:v>0.84219999999999995</c:v>
                </c:pt>
                <c:pt idx="240">
                  <c:v>0.84170000000000056</c:v>
                </c:pt>
                <c:pt idx="241">
                  <c:v>0.84119999999999995</c:v>
                </c:pt>
                <c:pt idx="242">
                  <c:v>0.84060000000000068</c:v>
                </c:pt>
                <c:pt idx="243">
                  <c:v>0.84010000000000051</c:v>
                </c:pt>
                <c:pt idx="244">
                  <c:v>0.83960000000000068</c:v>
                </c:pt>
                <c:pt idx="245">
                  <c:v>0.83900000000000052</c:v>
                </c:pt>
                <c:pt idx="246">
                  <c:v>0.83850000000000002</c:v>
                </c:pt>
                <c:pt idx="247">
                  <c:v>0.83800000000000052</c:v>
                </c:pt>
                <c:pt idx="248">
                  <c:v>0.83740000000000003</c:v>
                </c:pt>
                <c:pt idx="249">
                  <c:v>0.83690000000000053</c:v>
                </c:pt>
                <c:pt idx="250">
                  <c:v>0.83630000000000004</c:v>
                </c:pt>
                <c:pt idx="251">
                  <c:v>0.83570000000000055</c:v>
                </c:pt>
                <c:pt idx="252">
                  <c:v>0.83520000000000005</c:v>
                </c:pt>
                <c:pt idx="253">
                  <c:v>0.83460000000000056</c:v>
                </c:pt>
                <c:pt idx="254">
                  <c:v>0.83409999999999995</c:v>
                </c:pt>
                <c:pt idx="255">
                  <c:v>0.83350000000000002</c:v>
                </c:pt>
                <c:pt idx="256">
                  <c:v>0.83290000000000053</c:v>
                </c:pt>
                <c:pt idx="257">
                  <c:v>0.83240000000000003</c:v>
                </c:pt>
                <c:pt idx="258">
                  <c:v>0.83180000000000054</c:v>
                </c:pt>
                <c:pt idx="259">
                  <c:v>0.83120000000000005</c:v>
                </c:pt>
                <c:pt idx="260">
                  <c:v>0.83060000000000056</c:v>
                </c:pt>
                <c:pt idx="261">
                  <c:v>0.83000000000000052</c:v>
                </c:pt>
                <c:pt idx="262">
                  <c:v>0.82950000000000002</c:v>
                </c:pt>
                <c:pt idx="263">
                  <c:v>0.82890000000000053</c:v>
                </c:pt>
                <c:pt idx="264">
                  <c:v>0.82830000000000004</c:v>
                </c:pt>
                <c:pt idx="265">
                  <c:v>0.82770000000000055</c:v>
                </c:pt>
                <c:pt idx="266">
                  <c:v>0.82709999999999995</c:v>
                </c:pt>
                <c:pt idx="267">
                  <c:v>0.82650000000000001</c:v>
                </c:pt>
                <c:pt idx="268">
                  <c:v>0.82590000000000052</c:v>
                </c:pt>
                <c:pt idx="269">
                  <c:v>0.82530000000000003</c:v>
                </c:pt>
                <c:pt idx="270">
                  <c:v>0.82470000000000054</c:v>
                </c:pt>
                <c:pt idx="271">
                  <c:v>0.82410000000000005</c:v>
                </c:pt>
                <c:pt idx="272">
                  <c:v>0.82340000000000002</c:v>
                </c:pt>
                <c:pt idx="273">
                  <c:v>0.82280000000000053</c:v>
                </c:pt>
                <c:pt idx="274">
                  <c:v>0.82220000000000004</c:v>
                </c:pt>
                <c:pt idx="275">
                  <c:v>0.82160000000000055</c:v>
                </c:pt>
                <c:pt idx="276">
                  <c:v>0.82099999999999995</c:v>
                </c:pt>
                <c:pt idx="277">
                  <c:v>0.82030000000000003</c:v>
                </c:pt>
                <c:pt idx="278">
                  <c:v>0.81970000000000054</c:v>
                </c:pt>
                <c:pt idx="279">
                  <c:v>0.81910000000000005</c:v>
                </c:pt>
                <c:pt idx="280">
                  <c:v>0.81840000000000002</c:v>
                </c:pt>
                <c:pt idx="281">
                  <c:v>0.81780000000000053</c:v>
                </c:pt>
                <c:pt idx="282">
                  <c:v>0.81720000000000004</c:v>
                </c:pt>
                <c:pt idx="283">
                  <c:v>0.8165</c:v>
                </c:pt>
                <c:pt idx="284">
                  <c:v>0.81590000000000051</c:v>
                </c:pt>
                <c:pt idx="285">
                  <c:v>0.81520000000000004</c:v>
                </c:pt>
                <c:pt idx="286">
                  <c:v>0.81459999999999999</c:v>
                </c:pt>
                <c:pt idx="287">
                  <c:v>0.81390000000000051</c:v>
                </c:pt>
                <c:pt idx="288">
                  <c:v>0.81320000000000003</c:v>
                </c:pt>
                <c:pt idx="289">
                  <c:v>0.81259999999999999</c:v>
                </c:pt>
                <c:pt idx="290">
                  <c:v>0.81190000000000051</c:v>
                </c:pt>
                <c:pt idx="291">
                  <c:v>0.81130000000000002</c:v>
                </c:pt>
                <c:pt idx="292">
                  <c:v>0.81059999999999999</c:v>
                </c:pt>
                <c:pt idx="293">
                  <c:v>0.80989999999999995</c:v>
                </c:pt>
                <c:pt idx="294">
                  <c:v>0.80920000000000003</c:v>
                </c:pt>
                <c:pt idx="295">
                  <c:v>0.80859999999999999</c:v>
                </c:pt>
                <c:pt idx="296">
                  <c:v>0.80789999999999995</c:v>
                </c:pt>
                <c:pt idx="297">
                  <c:v>0.80720000000000003</c:v>
                </c:pt>
                <c:pt idx="298">
                  <c:v>0.80649999999999999</c:v>
                </c:pt>
                <c:pt idx="299">
                  <c:v>0.80580000000000052</c:v>
                </c:pt>
                <c:pt idx="300">
                  <c:v>0.80510000000000004</c:v>
                </c:pt>
                <c:pt idx="301">
                  <c:v>0.8044</c:v>
                </c:pt>
                <c:pt idx="302">
                  <c:v>0.80370000000000053</c:v>
                </c:pt>
                <c:pt idx="303">
                  <c:v>0.80300000000000005</c:v>
                </c:pt>
                <c:pt idx="304">
                  <c:v>0.80230000000000001</c:v>
                </c:pt>
                <c:pt idx="305">
                  <c:v>0.80159999999999998</c:v>
                </c:pt>
                <c:pt idx="306">
                  <c:v>0.80089999999999995</c:v>
                </c:pt>
                <c:pt idx="307">
                  <c:v>0.80020000000000002</c:v>
                </c:pt>
                <c:pt idx="308">
                  <c:v>0.79949999999999999</c:v>
                </c:pt>
                <c:pt idx="309">
                  <c:v>0.79870000000000052</c:v>
                </c:pt>
                <c:pt idx="310">
                  <c:v>0.79800000000000004</c:v>
                </c:pt>
                <c:pt idx="311">
                  <c:v>0.79730000000000001</c:v>
                </c:pt>
                <c:pt idx="312">
                  <c:v>0.79659999999999997</c:v>
                </c:pt>
                <c:pt idx="313">
                  <c:v>0.79579999999999995</c:v>
                </c:pt>
                <c:pt idx="314">
                  <c:v>0.79510000000000003</c:v>
                </c:pt>
                <c:pt idx="315">
                  <c:v>0.7944</c:v>
                </c:pt>
                <c:pt idx="316">
                  <c:v>0.79359999999999997</c:v>
                </c:pt>
                <c:pt idx="317">
                  <c:v>0.79290000000000005</c:v>
                </c:pt>
                <c:pt idx="318">
                  <c:v>0.79210000000000003</c:v>
                </c:pt>
                <c:pt idx="319">
                  <c:v>0.79139999999999999</c:v>
                </c:pt>
                <c:pt idx="320">
                  <c:v>0.79059999999999997</c:v>
                </c:pt>
                <c:pt idx="321">
                  <c:v>0.78990000000000005</c:v>
                </c:pt>
                <c:pt idx="322">
                  <c:v>0.78910000000000002</c:v>
                </c:pt>
                <c:pt idx="323">
                  <c:v>0.78839999999999999</c:v>
                </c:pt>
                <c:pt idx="324">
                  <c:v>0.78759999999999997</c:v>
                </c:pt>
                <c:pt idx="325">
                  <c:v>0.78680000000000005</c:v>
                </c:pt>
                <c:pt idx="326">
                  <c:v>0.78610000000000002</c:v>
                </c:pt>
                <c:pt idx="327">
                  <c:v>0.7853</c:v>
                </c:pt>
                <c:pt idx="328">
                  <c:v>0.78449999999999998</c:v>
                </c:pt>
                <c:pt idx="329">
                  <c:v>0.78369999999999995</c:v>
                </c:pt>
                <c:pt idx="330">
                  <c:v>0.78290000000000004</c:v>
                </c:pt>
                <c:pt idx="331">
                  <c:v>0.78220000000000001</c:v>
                </c:pt>
                <c:pt idx="332">
                  <c:v>0.78139999999999998</c:v>
                </c:pt>
                <c:pt idx="333">
                  <c:v>0.78059999999999996</c:v>
                </c:pt>
                <c:pt idx="334">
                  <c:v>0.77980000000000083</c:v>
                </c:pt>
                <c:pt idx="335">
                  <c:v>0.7790000000000008</c:v>
                </c:pt>
                <c:pt idx="336">
                  <c:v>0.77820000000000056</c:v>
                </c:pt>
                <c:pt idx="337">
                  <c:v>0.77740000000000054</c:v>
                </c:pt>
                <c:pt idx="338">
                  <c:v>0.77660000000000085</c:v>
                </c:pt>
                <c:pt idx="339">
                  <c:v>0.77580000000000082</c:v>
                </c:pt>
                <c:pt idx="340">
                  <c:v>0.7750000000000008</c:v>
                </c:pt>
                <c:pt idx="341">
                  <c:v>0.77420000000000055</c:v>
                </c:pt>
                <c:pt idx="342">
                  <c:v>0.77330000000000054</c:v>
                </c:pt>
                <c:pt idx="343">
                  <c:v>0.77250000000000052</c:v>
                </c:pt>
                <c:pt idx="344">
                  <c:v>0.77170000000000083</c:v>
                </c:pt>
                <c:pt idx="345">
                  <c:v>0.77090000000000081</c:v>
                </c:pt>
                <c:pt idx="346">
                  <c:v>0.77000000000000068</c:v>
                </c:pt>
                <c:pt idx="347">
                  <c:v>0.76920000000000055</c:v>
                </c:pt>
                <c:pt idx="348">
                  <c:v>0.76840000000000053</c:v>
                </c:pt>
                <c:pt idx="349">
                  <c:v>0.76750000000000052</c:v>
                </c:pt>
                <c:pt idx="350">
                  <c:v>0.76670000000000083</c:v>
                </c:pt>
                <c:pt idx="351">
                  <c:v>0.76580000000000081</c:v>
                </c:pt>
                <c:pt idx="352">
                  <c:v>0.76500000000000068</c:v>
                </c:pt>
                <c:pt idx="353">
                  <c:v>0.76410000000000056</c:v>
                </c:pt>
                <c:pt idx="354">
                  <c:v>0.76330000000000053</c:v>
                </c:pt>
                <c:pt idx="355">
                  <c:v>0.76240000000000052</c:v>
                </c:pt>
                <c:pt idx="356">
                  <c:v>0.76160000000000083</c:v>
                </c:pt>
                <c:pt idx="357">
                  <c:v>0.76070000000000082</c:v>
                </c:pt>
                <c:pt idx="358">
                  <c:v>0.75980000000000081</c:v>
                </c:pt>
                <c:pt idx="359">
                  <c:v>0.75900000000000056</c:v>
                </c:pt>
                <c:pt idx="360">
                  <c:v>0.75810000000000055</c:v>
                </c:pt>
                <c:pt idx="361">
                  <c:v>0.75720000000000054</c:v>
                </c:pt>
                <c:pt idx="362">
                  <c:v>0.75640000000000052</c:v>
                </c:pt>
                <c:pt idx="363">
                  <c:v>0.75549999999999995</c:v>
                </c:pt>
                <c:pt idx="364">
                  <c:v>0.75460000000000083</c:v>
                </c:pt>
                <c:pt idx="365">
                  <c:v>0.75370000000000081</c:v>
                </c:pt>
                <c:pt idx="366">
                  <c:v>0.7528000000000008</c:v>
                </c:pt>
                <c:pt idx="367">
                  <c:v>0.75190000000000068</c:v>
                </c:pt>
                <c:pt idx="368">
                  <c:v>0.75100000000000056</c:v>
                </c:pt>
                <c:pt idx="369">
                  <c:v>0.75010000000000054</c:v>
                </c:pt>
                <c:pt idx="370">
                  <c:v>0.74920000000000053</c:v>
                </c:pt>
                <c:pt idx="371">
                  <c:v>0.74830000000000052</c:v>
                </c:pt>
                <c:pt idx="372">
                  <c:v>0.74739999999999995</c:v>
                </c:pt>
                <c:pt idx="373">
                  <c:v>0.74650000000000005</c:v>
                </c:pt>
                <c:pt idx="374">
                  <c:v>0.74560000000000082</c:v>
                </c:pt>
                <c:pt idx="375">
                  <c:v>0.74470000000000081</c:v>
                </c:pt>
                <c:pt idx="376">
                  <c:v>0.74380000000000068</c:v>
                </c:pt>
                <c:pt idx="377">
                  <c:v>0.74280000000000068</c:v>
                </c:pt>
                <c:pt idx="378">
                  <c:v>0.74190000000000056</c:v>
                </c:pt>
                <c:pt idx="379">
                  <c:v>0.74100000000000055</c:v>
                </c:pt>
                <c:pt idx="380">
                  <c:v>0.74000000000000055</c:v>
                </c:pt>
                <c:pt idx="381">
                  <c:v>0.73910000000000053</c:v>
                </c:pt>
                <c:pt idx="382">
                  <c:v>0.73820000000000052</c:v>
                </c:pt>
                <c:pt idx="383">
                  <c:v>0.73720000000000052</c:v>
                </c:pt>
                <c:pt idx="384">
                  <c:v>0.73629999999999995</c:v>
                </c:pt>
                <c:pt idx="385">
                  <c:v>0.73529999999999995</c:v>
                </c:pt>
                <c:pt idx="386">
                  <c:v>0.73440000000000005</c:v>
                </c:pt>
                <c:pt idx="387">
                  <c:v>0.73340000000000005</c:v>
                </c:pt>
                <c:pt idx="388">
                  <c:v>0.73250000000000004</c:v>
                </c:pt>
                <c:pt idx="389">
                  <c:v>0.73150000000000004</c:v>
                </c:pt>
                <c:pt idx="390">
                  <c:v>0.7306000000000008</c:v>
                </c:pt>
                <c:pt idx="391">
                  <c:v>0.7296000000000008</c:v>
                </c:pt>
                <c:pt idx="392">
                  <c:v>0.7286000000000008</c:v>
                </c:pt>
                <c:pt idx="393">
                  <c:v>0.72770000000000068</c:v>
                </c:pt>
                <c:pt idx="394">
                  <c:v>0.72670000000000068</c:v>
                </c:pt>
                <c:pt idx="395">
                  <c:v>0.72570000000000068</c:v>
                </c:pt>
                <c:pt idx="396">
                  <c:v>0.72470000000000057</c:v>
                </c:pt>
                <c:pt idx="397">
                  <c:v>0.72380000000000055</c:v>
                </c:pt>
                <c:pt idx="398">
                  <c:v>0.72280000000000055</c:v>
                </c:pt>
                <c:pt idx="399">
                  <c:v>0.72180000000000055</c:v>
                </c:pt>
                <c:pt idx="400">
                  <c:v>0.72080000000000055</c:v>
                </c:pt>
                <c:pt idx="401">
                  <c:v>0.71980000000000055</c:v>
                </c:pt>
                <c:pt idx="402">
                  <c:v>0.71880000000000055</c:v>
                </c:pt>
                <c:pt idx="403">
                  <c:v>0.71780000000000055</c:v>
                </c:pt>
                <c:pt idx="404">
                  <c:v>0.71680000000000055</c:v>
                </c:pt>
                <c:pt idx="405">
                  <c:v>0.71580000000000055</c:v>
                </c:pt>
                <c:pt idx="406">
                  <c:v>0.71480000000000055</c:v>
                </c:pt>
                <c:pt idx="407">
                  <c:v>0.71380000000000055</c:v>
                </c:pt>
                <c:pt idx="408">
                  <c:v>0.71280000000000054</c:v>
                </c:pt>
                <c:pt idx="409">
                  <c:v>0.71180000000000054</c:v>
                </c:pt>
                <c:pt idx="410">
                  <c:v>0.71070000000000055</c:v>
                </c:pt>
                <c:pt idx="411">
                  <c:v>0.70970000000000055</c:v>
                </c:pt>
                <c:pt idx="412">
                  <c:v>0.70870000000000055</c:v>
                </c:pt>
                <c:pt idx="413">
                  <c:v>0.70770000000000055</c:v>
                </c:pt>
                <c:pt idx="414">
                  <c:v>0.70660000000000056</c:v>
                </c:pt>
                <c:pt idx="415">
                  <c:v>0.70560000000000056</c:v>
                </c:pt>
                <c:pt idx="416">
                  <c:v>0.70460000000000056</c:v>
                </c:pt>
                <c:pt idx="417">
                  <c:v>0.70350000000000001</c:v>
                </c:pt>
                <c:pt idx="418">
                  <c:v>0.70250000000000001</c:v>
                </c:pt>
                <c:pt idx="419">
                  <c:v>0.70140000000000002</c:v>
                </c:pt>
                <c:pt idx="420">
                  <c:v>0.70040000000000002</c:v>
                </c:pt>
                <c:pt idx="421">
                  <c:v>0.69930000000000003</c:v>
                </c:pt>
                <c:pt idx="422">
                  <c:v>0.69830000000000003</c:v>
                </c:pt>
                <c:pt idx="423">
                  <c:v>0.69720000000000004</c:v>
                </c:pt>
                <c:pt idx="424">
                  <c:v>0.69620000000000004</c:v>
                </c:pt>
                <c:pt idx="425">
                  <c:v>0.69510000000000005</c:v>
                </c:pt>
                <c:pt idx="426">
                  <c:v>0.69399999999999995</c:v>
                </c:pt>
                <c:pt idx="427">
                  <c:v>0.69299999999999995</c:v>
                </c:pt>
                <c:pt idx="428">
                  <c:v>0.69190000000000051</c:v>
                </c:pt>
                <c:pt idx="429">
                  <c:v>0.69080000000000052</c:v>
                </c:pt>
                <c:pt idx="430">
                  <c:v>0.68970000000000053</c:v>
                </c:pt>
                <c:pt idx="431">
                  <c:v>0.68859999999999999</c:v>
                </c:pt>
                <c:pt idx="432">
                  <c:v>0.68759999999999999</c:v>
                </c:pt>
                <c:pt idx="433">
                  <c:v>0.6865</c:v>
                </c:pt>
                <c:pt idx="434">
                  <c:v>0.68540000000000001</c:v>
                </c:pt>
                <c:pt idx="435">
                  <c:v>0.68430000000000002</c:v>
                </c:pt>
                <c:pt idx="436">
                  <c:v>0.68320000000000003</c:v>
                </c:pt>
                <c:pt idx="437">
                  <c:v>0.68210000000000004</c:v>
                </c:pt>
                <c:pt idx="438">
                  <c:v>0.68100000000000005</c:v>
                </c:pt>
                <c:pt idx="439">
                  <c:v>0.67990000000000084</c:v>
                </c:pt>
                <c:pt idx="440">
                  <c:v>0.67880000000000085</c:v>
                </c:pt>
                <c:pt idx="441">
                  <c:v>0.67770000000000086</c:v>
                </c:pt>
                <c:pt idx="442">
                  <c:v>0.67660000000000098</c:v>
                </c:pt>
                <c:pt idx="443">
                  <c:v>0.67550000000000054</c:v>
                </c:pt>
                <c:pt idx="444">
                  <c:v>0.67430000000000057</c:v>
                </c:pt>
                <c:pt idx="445">
                  <c:v>0.67320000000000069</c:v>
                </c:pt>
                <c:pt idx="446">
                  <c:v>0.67210000000000081</c:v>
                </c:pt>
                <c:pt idx="447">
                  <c:v>0.67100000000000082</c:v>
                </c:pt>
                <c:pt idx="448">
                  <c:v>0.66980000000000084</c:v>
                </c:pt>
                <c:pt idx="449">
                  <c:v>0.66870000000000085</c:v>
                </c:pt>
                <c:pt idx="450">
                  <c:v>0.66760000000000086</c:v>
                </c:pt>
                <c:pt idx="451">
                  <c:v>0.66640000000000055</c:v>
                </c:pt>
                <c:pt idx="452">
                  <c:v>0.66530000000000056</c:v>
                </c:pt>
                <c:pt idx="453">
                  <c:v>0.66420000000000068</c:v>
                </c:pt>
                <c:pt idx="454">
                  <c:v>0.66300000000000081</c:v>
                </c:pt>
                <c:pt idx="455">
                  <c:v>0.66190000000000082</c:v>
                </c:pt>
                <c:pt idx="456">
                  <c:v>0.66070000000000084</c:v>
                </c:pt>
                <c:pt idx="457">
                  <c:v>0.65960000000000085</c:v>
                </c:pt>
                <c:pt idx="458">
                  <c:v>0.65840000000000054</c:v>
                </c:pt>
                <c:pt idx="459">
                  <c:v>0.65730000000000055</c:v>
                </c:pt>
                <c:pt idx="460">
                  <c:v>0.65610000000000068</c:v>
                </c:pt>
                <c:pt idx="461">
                  <c:v>0.65490000000000081</c:v>
                </c:pt>
                <c:pt idx="462">
                  <c:v>0.65380000000000082</c:v>
                </c:pt>
                <c:pt idx="463">
                  <c:v>0.65260000000000085</c:v>
                </c:pt>
                <c:pt idx="464">
                  <c:v>0.65140000000000053</c:v>
                </c:pt>
                <c:pt idx="465">
                  <c:v>0.65020000000000056</c:v>
                </c:pt>
                <c:pt idx="466">
                  <c:v>0.64910000000000057</c:v>
                </c:pt>
                <c:pt idx="467">
                  <c:v>0.64790000000000081</c:v>
                </c:pt>
                <c:pt idx="468">
                  <c:v>0.64670000000000083</c:v>
                </c:pt>
                <c:pt idx="469">
                  <c:v>0.64550000000000052</c:v>
                </c:pt>
                <c:pt idx="470">
                  <c:v>0.64430000000000054</c:v>
                </c:pt>
                <c:pt idx="471">
                  <c:v>0.64310000000000056</c:v>
                </c:pt>
                <c:pt idx="472">
                  <c:v>0.64200000000000068</c:v>
                </c:pt>
                <c:pt idx="473">
                  <c:v>0.64080000000000081</c:v>
                </c:pt>
                <c:pt idx="474">
                  <c:v>0.63959999999999995</c:v>
                </c:pt>
                <c:pt idx="475">
                  <c:v>0.63840000000000052</c:v>
                </c:pt>
                <c:pt idx="476">
                  <c:v>0.63720000000000054</c:v>
                </c:pt>
                <c:pt idx="477">
                  <c:v>0.63590000000000069</c:v>
                </c:pt>
                <c:pt idx="478">
                  <c:v>0.63470000000000082</c:v>
                </c:pt>
                <c:pt idx="479">
                  <c:v>0.63349999999999995</c:v>
                </c:pt>
                <c:pt idx="480">
                  <c:v>0.63230000000000053</c:v>
                </c:pt>
                <c:pt idx="481">
                  <c:v>0.63110000000000055</c:v>
                </c:pt>
                <c:pt idx="482">
                  <c:v>0.62990000000000068</c:v>
                </c:pt>
                <c:pt idx="483">
                  <c:v>0.62870000000000081</c:v>
                </c:pt>
                <c:pt idx="484">
                  <c:v>0.62740000000000051</c:v>
                </c:pt>
                <c:pt idx="485">
                  <c:v>0.62620000000000053</c:v>
                </c:pt>
                <c:pt idx="486">
                  <c:v>0.62500000000000056</c:v>
                </c:pt>
                <c:pt idx="487">
                  <c:v>0.62370000000000081</c:v>
                </c:pt>
                <c:pt idx="488">
                  <c:v>0.62250000000000005</c:v>
                </c:pt>
                <c:pt idx="489">
                  <c:v>0.62130000000000052</c:v>
                </c:pt>
                <c:pt idx="490">
                  <c:v>0.62000000000000055</c:v>
                </c:pt>
                <c:pt idx="491">
                  <c:v>0.61880000000000068</c:v>
                </c:pt>
                <c:pt idx="492">
                  <c:v>0.61750000000000005</c:v>
                </c:pt>
                <c:pt idx="493">
                  <c:v>0.61630000000000051</c:v>
                </c:pt>
                <c:pt idx="494">
                  <c:v>0.61500000000000055</c:v>
                </c:pt>
                <c:pt idx="495">
                  <c:v>0.61380000000000068</c:v>
                </c:pt>
                <c:pt idx="496">
                  <c:v>0.61250000000000004</c:v>
                </c:pt>
                <c:pt idx="497">
                  <c:v>0.61129999999999995</c:v>
                </c:pt>
                <c:pt idx="498">
                  <c:v>0.61000000000000054</c:v>
                </c:pt>
                <c:pt idx="499">
                  <c:v>0.60870000000000068</c:v>
                </c:pt>
                <c:pt idx="500">
                  <c:v>0.60750000000000004</c:v>
                </c:pt>
                <c:pt idx="501">
                  <c:v>0.60620000000000052</c:v>
                </c:pt>
                <c:pt idx="502">
                  <c:v>0.60490000000000055</c:v>
                </c:pt>
                <c:pt idx="503">
                  <c:v>0.60370000000000068</c:v>
                </c:pt>
                <c:pt idx="504">
                  <c:v>0.60240000000000005</c:v>
                </c:pt>
                <c:pt idx="505">
                  <c:v>0.60110000000000052</c:v>
                </c:pt>
                <c:pt idx="506">
                  <c:v>0.5998</c:v>
                </c:pt>
                <c:pt idx="507">
                  <c:v>0.59860000000000002</c:v>
                </c:pt>
                <c:pt idx="508">
                  <c:v>0.5972999999999995</c:v>
                </c:pt>
                <c:pt idx="509">
                  <c:v>0.59599999999999997</c:v>
                </c:pt>
                <c:pt idx="510">
                  <c:v>0.59470000000000001</c:v>
                </c:pt>
                <c:pt idx="511">
                  <c:v>0.59339999999999959</c:v>
                </c:pt>
                <c:pt idx="512">
                  <c:v>0.59209999999999996</c:v>
                </c:pt>
                <c:pt idx="513">
                  <c:v>0.59079999999999999</c:v>
                </c:pt>
                <c:pt idx="514">
                  <c:v>0.58949999999999958</c:v>
                </c:pt>
                <c:pt idx="515">
                  <c:v>0.5881999999999995</c:v>
                </c:pt>
                <c:pt idx="516">
                  <c:v>0.58689999999999998</c:v>
                </c:pt>
                <c:pt idx="517">
                  <c:v>0.58560000000000001</c:v>
                </c:pt>
                <c:pt idx="518">
                  <c:v>0.58429999999999949</c:v>
                </c:pt>
                <c:pt idx="519">
                  <c:v>0.58299999999999996</c:v>
                </c:pt>
                <c:pt idx="520">
                  <c:v>0.58169999999999999</c:v>
                </c:pt>
                <c:pt idx="521">
                  <c:v>0.58039999999999958</c:v>
                </c:pt>
                <c:pt idx="522">
                  <c:v>0.57900000000000051</c:v>
                </c:pt>
                <c:pt idx="523">
                  <c:v>0.57770000000000055</c:v>
                </c:pt>
                <c:pt idx="524">
                  <c:v>0.57640000000000002</c:v>
                </c:pt>
                <c:pt idx="525">
                  <c:v>0.57509999999999994</c:v>
                </c:pt>
                <c:pt idx="526">
                  <c:v>0.57370000000000054</c:v>
                </c:pt>
                <c:pt idx="527">
                  <c:v>0.57240000000000002</c:v>
                </c:pt>
                <c:pt idx="528">
                  <c:v>0.57110000000000005</c:v>
                </c:pt>
                <c:pt idx="529">
                  <c:v>0.56970000000000054</c:v>
                </c:pt>
                <c:pt idx="530">
                  <c:v>0.56840000000000002</c:v>
                </c:pt>
                <c:pt idx="531">
                  <c:v>0.56710000000000005</c:v>
                </c:pt>
                <c:pt idx="532">
                  <c:v>0.56570000000000054</c:v>
                </c:pt>
                <c:pt idx="533">
                  <c:v>0.56440000000000001</c:v>
                </c:pt>
                <c:pt idx="534">
                  <c:v>0.56299999999999994</c:v>
                </c:pt>
                <c:pt idx="535">
                  <c:v>0.56170000000000053</c:v>
                </c:pt>
                <c:pt idx="536">
                  <c:v>0.56030000000000002</c:v>
                </c:pt>
                <c:pt idx="537">
                  <c:v>0.55900000000000005</c:v>
                </c:pt>
                <c:pt idx="538">
                  <c:v>0.55759999999999998</c:v>
                </c:pt>
                <c:pt idx="539">
                  <c:v>0.55630000000000002</c:v>
                </c:pt>
                <c:pt idx="540">
                  <c:v>0.55489999999999995</c:v>
                </c:pt>
                <c:pt idx="541">
                  <c:v>0.55349999999999999</c:v>
                </c:pt>
                <c:pt idx="542">
                  <c:v>0.55220000000000002</c:v>
                </c:pt>
                <c:pt idx="543">
                  <c:v>0.55080000000000051</c:v>
                </c:pt>
                <c:pt idx="544">
                  <c:v>0.54949999999999999</c:v>
                </c:pt>
                <c:pt idx="545">
                  <c:v>0.54810000000000003</c:v>
                </c:pt>
                <c:pt idx="546">
                  <c:v>0.54670000000000052</c:v>
                </c:pt>
                <c:pt idx="547">
                  <c:v>0.54530000000000001</c:v>
                </c:pt>
                <c:pt idx="548">
                  <c:v>0.54400000000000004</c:v>
                </c:pt>
                <c:pt idx="549">
                  <c:v>0.54259999999999997</c:v>
                </c:pt>
                <c:pt idx="550">
                  <c:v>0.54120000000000001</c:v>
                </c:pt>
                <c:pt idx="551">
                  <c:v>0.53979999999999995</c:v>
                </c:pt>
                <c:pt idx="552">
                  <c:v>0.53839999999999999</c:v>
                </c:pt>
                <c:pt idx="553">
                  <c:v>0.53700000000000003</c:v>
                </c:pt>
                <c:pt idx="554">
                  <c:v>0.53569999999999995</c:v>
                </c:pt>
                <c:pt idx="555">
                  <c:v>0.5343</c:v>
                </c:pt>
                <c:pt idx="556">
                  <c:v>0.53290000000000004</c:v>
                </c:pt>
                <c:pt idx="557">
                  <c:v>0.53149999999999997</c:v>
                </c:pt>
                <c:pt idx="558">
                  <c:v>0.53010000000000002</c:v>
                </c:pt>
                <c:pt idx="559">
                  <c:v>0.52869999999999995</c:v>
                </c:pt>
                <c:pt idx="560">
                  <c:v>0.52729999999999999</c:v>
                </c:pt>
                <c:pt idx="561">
                  <c:v>0.52590000000000003</c:v>
                </c:pt>
                <c:pt idx="562">
                  <c:v>0.52449999999999997</c:v>
                </c:pt>
                <c:pt idx="563">
                  <c:v>0.52310000000000001</c:v>
                </c:pt>
                <c:pt idx="564">
                  <c:v>0.52159999999999951</c:v>
                </c:pt>
                <c:pt idx="565">
                  <c:v>0.5202</c:v>
                </c:pt>
                <c:pt idx="566">
                  <c:v>0.51880000000000004</c:v>
                </c:pt>
                <c:pt idx="567">
                  <c:v>0.51739999999999997</c:v>
                </c:pt>
                <c:pt idx="568">
                  <c:v>0.51600000000000001</c:v>
                </c:pt>
                <c:pt idx="569">
                  <c:v>0.5145999999999995</c:v>
                </c:pt>
                <c:pt idx="570">
                  <c:v>0.5131</c:v>
                </c:pt>
                <c:pt idx="571">
                  <c:v>0.51170000000000004</c:v>
                </c:pt>
                <c:pt idx="572">
                  <c:v>0.51029999999999998</c:v>
                </c:pt>
                <c:pt idx="573">
                  <c:v>0.50890000000000002</c:v>
                </c:pt>
                <c:pt idx="574">
                  <c:v>0.50739999999999996</c:v>
                </c:pt>
                <c:pt idx="575">
                  <c:v>0.50600000000000001</c:v>
                </c:pt>
                <c:pt idx="576">
                  <c:v>0.50460000000000005</c:v>
                </c:pt>
                <c:pt idx="577">
                  <c:v>0.50309999999999999</c:v>
                </c:pt>
                <c:pt idx="578">
                  <c:v>0.50170000000000003</c:v>
                </c:pt>
                <c:pt idx="579">
                  <c:v>0.50029999999999997</c:v>
                </c:pt>
                <c:pt idx="580">
                  <c:v>0.49880000000000041</c:v>
                </c:pt>
                <c:pt idx="581">
                  <c:v>0.49740000000000034</c:v>
                </c:pt>
                <c:pt idx="582">
                  <c:v>0.49590000000000034</c:v>
                </c:pt>
                <c:pt idx="583">
                  <c:v>0.49450000000000027</c:v>
                </c:pt>
                <c:pt idx="584">
                  <c:v>0.49300000000000033</c:v>
                </c:pt>
                <c:pt idx="585">
                  <c:v>0.49160000000000026</c:v>
                </c:pt>
                <c:pt idx="586">
                  <c:v>0.49010000000000026</c:v>
                </c:pt>
                <c:pt idx="587">
                  <c:v>0.48870000000000002</c:v>
                </c:pt>
                <c:pt idx="588">
                  <c:v>0.48720000000000002</c:v>
                </c:pt>
                <c:pt idx="589">
                  <c:v>0.48570000000000002</c:v>
                </c:pt>
                <c:pt idx="590">
                  <c:v>0.48430000000000034</c:v>
                </c:pt>
                <c:pt idx="591">
                  <c:v>0.48280000000000034</c:v>
                </c:pt>
                <c:pt idx="592">
                  <c:v>0.48140000000000033</c:v>
                </c:pt>
                <c:pt idx="593">
                  <c:v>0.47990000000000033</c:v>
                </c:pt>
                <c:pt idx="594">
                  <c:v>0.47840000000000032</c:v>
                </c:pt>
                <c:pt idx="595">
                  <c:v>0.47700000000000026</c:v>
                </c:pt>
                <c:pt idx="596">
                  <c:v>0.47550000000000026</c:v>
                </c:pt>
                <c:pt idx="597">
                  <c:v>0.47400000000000025</c:v>
                </c:pt>
                <c:pt idx="598">
                  <c:v>0.47250000000000025</c:v>
                </c:pt>
                <c:pt idx="599">
                  <c:v>0.47110000000000002</c:v>
                </c:pt>
                <c:pt idx="600">
                  <c:v>0.46960000000000002</c:v>
                </c:pt>
                <c:pt idx="601">
                  <c:v>0.46810000000000002</c:v>
                </c:pt>
                <c:pt idx="602">
                  <c:v>0.46660000000000001</c:v>
                </c:pt>
                <c:pt idx="603">
                  <c:v>0.46510000000000001</c:v>
                </c:pt>
                <c:pt idx="604">
                  <c:v>0.46360000000000001</c:v>
                </c:pt>
                <c:pt idx="605">
                  <c:v>0.4622</c:v>
                </c:pt>
                <c:pt idx="606">
                  <c:v>0.4607</c:v>
                </c:pt>
                <c:pt idx="607">
                  <c:v>0.4592</c:v>
                </c:pt>
                <c:pt idx="608">
                  <c:v>0.4577</c:v>
                </c:pt>
                <c:pt idx="609">
                  <c:v>0.45620000000000005</c:v>
                </c:pt>
                <c:pt idx="610">
                  <c:v>0.45470000000000005</c:v>
                </c:pt>
                <c:pt idx="611">
                  <c:v>0.45320000000000005</c:v>
                </c:pt>
                <c:pt idx="612">
                  <c:v>0.45170000000000005</c:v>
                </c:pt>
                <c:pt idx="613">
                  <c:v>0.45020000000000004</c:v>
                </c:pt>
                <c:pt idx="614">
                  <c:v>0.44870000000000004</c:v>
                </c:pt>
                <c:pt idx="615">
                  <c:v>0.44720000000000004</c:v>
                </c:pt>
                <c:pt idx="616">
                  <c:v>0.44570000000000004</c:v>
                </c:pt>
                <c:pt idx="617">
                  <c:v>0.44419999999999998</c:v>
                </c:pt>
                <c:pt idx="618">
                  <c:v>0.44269999999999998</c:v>
                </c:pt>
                <c:pt idx="619">
                  <c:v>0.44119999999999998</c:v>
                </c:pt>
                <c:pt idx="620">
                  <c:v>0.43960000000000032</c:v>
                </c:pt>
                <c:pt idx="621">
                  <c:v>0.43810000000000032</c:v>
                </c:pt>
                <c:pt idx="622">
                  <c:v>0.43660000000000032</c:v>
                </c:pt>
                <c:pt idx="623">
                  <c:v>0.43510000000000032</c:v>
                </c:pt>
                <c:pt idx="624">
                  <c:v>0.43360000000000032</c:v>
                </c:pt>
                <c:pt idx="625">
                  <c:v>0.43200000000000027</c:v>
                </c:pt>
                <c:pt idx="626">
                  <c:v>0.43050000000000033</c:v>
                </c:pt>
                <c:pt idx="627">
                  <c:v>0.42900000000000033</c:v>
                </c:pt>
                <c:pt idx="628">
                  <c:v>0.42750000000000032</c:v>
                </c:pt>
                <c:pt idx="629">
                  <c:v>0.42590000000000028</c:v>
                </c:pt>
                <c:pt idx="630">
                  <c:v>0.42440000000000028</c:v>
                </c:pt>
                <c:pt idx="631">
                  <c:v>0.42290000000000028</c:v>
                </c:pt>
                <c:pt idx="632">
                  <c:v>0.42140000000000027</c:v>
                </c:pt>
                <c:pt idx="633">
                  <c:v>0.41980000000000034</c:v>
                </c:pt>
                <c:pt idx="634">
                  <c:v>0.41830000000000034</c:v>
                </c:pt>
                <c:pt idx="635">
                  <c:v>0.41680000000000034</c:v>
                </c:pt>
                <c:pt idx="636">
                  <c:v>0.41520000000000001</c:v>
                </c:pt>
                <c:pt idx="637">
                  <c:v>0.41370000000000001</c:v>
                </c:pt>
                <c:pt idx="638">
                  <c:v>0.41210000000000002</c:v>
                </c:pt>
                <c:pt idx="639">
                  <c:v>0.41060000000000002</c:v>
                </c:pt>
                <c:pt idx="640">
                  <c:v>0.40900000000000025</c:v>
                </c:pt>
                <c:pt idx="641">
                  <c:v>0.40750000000000008</c:v>
                </c:pt>
                <c:pt idx="642">
                  <c:v>0.40600000000000008</c:v>
                </c:pt>
                <c:pt idx="643">
                  <c:v>0.40440000000000026</c:v>
                </c:pt>
                <c:pt idx="644">
                  <c:v>0.40290000000000026</c:v>
                </c:pt>
                <c:pt idx="645">
                  <c:v>0.40130000000000027</c:v>
                </c:pt>
                <c:pt idx="646">
                  <c:v>0.39970000000000028</c:v>
                </c:pt>
                <c:pt idx="647">
                  <c:v>0.39820000000000028</c:v>
                </c:pt>
                <c:pt idx="648">
                  <c:v>0.39660000000000034</c:v>
                </c:pt>
                <c:pt idx="649">
                  <c:v>0.39510000000000034</c:v>
                </c:pt>
                <c:pt idx="650">
                  <c:v>0.39350000000000041</c:v>
                </c:pt>
                <c:pt idx="651">
                  <c:v>0.3920000000000004</c:v>
                </c:pt>
                <c:pt idx="652">
                  <c:v>0.39040000000000041</c:v>
                </c:pt>
                <c:pt idx="653">
                  <c:v>0.38880000000000042</c:v>
                </c:pt>
                <c:pt idx="654">
                  <c:v>0.38730000000000042</c:v>
                </c:pt>
                <c:pt idx="655">
                  <c:v>0.38570000000000032</c:v>
                </c:pt>
                <c:pt idx="656">
                  <c:v>0.38410000000000027</c:v>
                </c:pt>
                <c:pt idx="657">
                  <c:v>0.38260000000000027</c:v>
                </c:pt>
                <c:pt idx="658">
                  <c:v>0.38100000000000034</c:v>
                </c:pt>
                <c:pt idx="659">
                  <c:v>0.3794000000000004</c:v>
                </c:pt>
                <c:pt idx="660">
                  <c:v>0.37790000000000035</c:v>
                </c:pt>
                <c:pt idx="661">
                  <c:v>0.37630000000000041</c:v>
                </c:pt>
                <c:pt idx="662">
                  <c:v>0.37470000000000026</c:v>
                </c:pt>
                <c:pt idx="663">
                  <c:v>0.37310000000000032</c:v>
                </c:pt>
                <c:pt idx="664">
                  <c:v>0.37160000000000032</c:v>
                </c:pt>
                <c:pt idx="665">
                  <c:v>0.37000000000000027</c:v>
                </c:pt>
                <c:pt idx="666">
                  <c:v>0.36840000000000034</c:v>
                </c:pt>
                <c:pt idx="667">
                  <c:v>0.3668000000000004</c:v>
                </c:pt>
                <c:pt idx="668">
                  <c:v>0.36520000000000002</c:v>
                </c:pt>
                <c:pt idx="669">
                  <c:v>0.36360000000000026</c:v>
                </c:pt>
                <c:pt idx="670">
                  <c:v>0.36210000000000025</c:v>
                </c:pt>
                <c:pt idx="671">
                  <c:v>0.36050000000000032</c:v>
                </c:pt>
                <c:pt idx="672">
                  <c:v>0.35890000000000027</c:v>
                </c:pt>
                <c:pt idx="673">
                  <c:v>0.35730000000000034</c:v>
                </c:pt>
                <c:pt idx="674">
                  <c:v>0.35570000000000002</c:v>
                </c:pt>
                <c:pt idx="675">
                  <c:v>0.35410000000000008</c:v>
                </c:pt>
                <c:pt idx="676">
                  <c:v>0.35250000000000026</c:v>
                </c:pt>
                <c:pt idx="677">
                  <c:v>0.35090000000000032</c:v>
                </c:pt>
                <c:pt idx="678">
                  <c:v>0.34930000000000028</c:v>
                </c:pt>
                <c:pt idx="679">
                  <c:v>0.34770000000000001</c:v>
                </c:pt>
                <c:pt idx="680">
                  <c:v>0.34610000000000002</c:v>
                </c:pt>
                <c:pt idx="681">
                  <c:v>0.34450000000000008</c:v>
                </c:pt>
                <c:pt idx="682">
                  <c:v>0.34290000000000026</c:v>
                </c:pt>
                <c:pt idx="683">
                  <c:v>0.34130000000000027</c:v>
                </c:pt>
                <c:pt idx="684">
                  <c:v>0.33970000000000028</c:v>
                </c:pt>
                <c:pt idx="685">
                  <c:v>0.33810000000000034</c:v>
                </c:pt>
                <c:pt idx="686">
                  <c:v>0.33650000000000041</c:v>
                </c:pt>
                <c:pt idx="687">
                  <c:v>0.33490000000000042</c:v>
                </c:pt>
                <c:pt idx="688">
                  <c:v>0.33330000000000043</c:v>
                </c:pt>
                <c:pt idx="689">
                  <c:v>0.33170000000000033</c:v>
                </c:pt>
                <c:pt idx="690">
                  <c:v>0.33010000000000034</c:v>
                </c:pt>
                <c:pt idx="691">
                  <c:v>0.3285000000000004</c:v>
                </c:pt>
                <c:pt idx="692">
                  <c:v>0.32690000000000041</c:v>
                </c:pt>
                <c:pt idx="693">
                  <c:v>0.32520000000000032</c:v>
                </c:pt>
                <c:pt idx="694">
                  <c:v>0.32360000000000028</c:v>
                </c:pt>
                <c:pt idx="695">
                  <c:v>0.32200000000000034</c:v>
                </c:pt>
                <c:pt idx="696">
                  <c:v>0.32040000000000041</c:v>
                </c:pt>
                <c:pt idx="697">
                  <c:v>0.31880000000000042</c:v>
                </c:pt>
                <c:pt idx="698">
                  <c:v>0.31720000000000026</c:v>
                </c:pt>
                <c:pt idx="699">
                  <c:v>0.31550000000000028</c:v>
                </c:pt>
                <c:pt idx="700">
                  <c:v>0.31390000000000035</c:v>
                </c:pt>
                <c:pt idx="701">
                  <c:v>0.31230000000000041</c:v>
                </c:pt>
                <c:pt idx="702">
                  <c:v>0.31070000000000025</c:v>
                </c:pt>
                <c:pt idx="703">
                  <c:v>0.30900000000000027</c:v>
                </c:pt>
                <c:pt idx="704">
                  <c:v>0.30740000000000034</c:v>
                </c:pt>
                <c:pt idx="705">
                  <c:v>0.3058000000000004</c:v>
                </c:pt>
                <c:pt idx="706">
                  <c:v>0.30420000000000008</c:v>
                </c:pt>
                <c:pt idx="707">
                  <c:v>0.30250000000000032</c:v>
                </c:pt>
                <c:pt idx="708">
                  <c:v>0.30090000000000028</c:v>
                </c:pt>
                <c:pt idx="709">
                  <c:v>0.29930000000000034</c:v>
                </c:pt>
                <c:pt idx="710">
                  <c:v>0.29760000000000025</c:v>
                </c:pt>
                <c:pt idx="711">
                  <c:v>0.29600000000000032</c:v>
                </c:pt>
                <c:pt idx="712">
                  <c:v>0.29440000000000027</c:v>
                </c:pt>
                <c:pt idx="713">
                  <c:v>0.29270000000000002</c:v>
                </c:pt>
                <c:pt idx="714">
                  <c:v>0.29110000000000008</c:v>
                </c:pt>
                <c:pt idx="715">
                  <c:v>0.28950000000000026</c:v>
                </c:pt>
                <c:pt idx="716">
                  <c:v>0.28780000000000028</c:v>
                </c:pt>
                <c:pt idx="717">
                  <c:v>0.28620000000000001</c:v>
                </c:pt>
                <c:pt idx="718">
                  <c:v>0.28450000000000025</c:v>
                </c:pt>
                <c:pt idx="719">
                  <c:v>0.28290000000000026</c:v>
                </c:pt>
                <c:pt idx="720">
                  <c:v>0.28130000000000027</c:v>
                </c:pt>
                <c:pt idx="721">
                  <c:v>0.27960000000000002</c:v>
                </c:pt>
                <c:pt idx="722">
                  <c:v>0.27800000000000002</c:v>
                </c:pt>
                <c:pt idx="723">
                  <c:v>0.27630000000000027</c:v>
                </c:pt>
                <c:pt idx="724">
                  <c:v>0.2747</c:v>
                </c:pt>
                <c:pt idx="725">
                  <c:v>0.27300000000000002</c:v>
                </c:pt>
                <c:pt idx="726">
                  <c:v>0.27140000000000025</c:v>
                </c:pt>
                <c:pt idx="727">
                  <c:v>0.2697</c:v>
                </c:pt>
                <c:pt idx="728">
                  <c:v>0.2681</c:v>
                </c:pt>
                <c:pt idx="729">
                  <c:v>0.26640000000000008</c:v>
                </c:pt>
                <c:pt idx="730">
                  <c:v>0.26479999999999998</c:v>
                </c:pt>
                <c:pt idx="731">
                  <c:v>0.2631</c:v>
                </c:pt>
                <c:pt idx="732">
                  <c:v>0.26150000000000001</c:v>
                </c:pt>
                <c:pt idx="733">
                  <c:v>0.25979999999999998</c:v>
                </c:pt>
                <c:pt idx="734">
                  <c:v>0.25820000000000004</c:v>
                </c:pt>
                <c:pt idx="735">
                  <c:v>0.25650000000000001</c:v>
                </c:pt>
                <c:pt idx="736">
                  <c:v>0.25490000000000002</c:v>
                </c:pt>
                <c:pt idx="737">
                  <c:v>0.25319999999999998</c:v>
                </c:pt>
                <c:pt idx="738">
                  <c:v>0.25160000000000005</c:v>
                </c:pt>
                <c:pt idx="739">
                  <c:v>0.24990000000000023</c:v>
                </c:pt>
                <c:pt idx="740">
                  <c:v>0.24820000000000014</c:v>
                </c:pt>
                <c:pt idx="741">
                  <c:v>0.24660000000000001</c:v>
                </c:pt>
                <c:pt idx="742">
                  <c:v>0.24490000000000017</c:v>
                </c:pt>
                <c:pt idx="743">
                  <c:v>0.24320000000000014</c:v>
                </c:pt>
                <c:pt idx="744">
                  <c:v>0.24160000000000001</c:v>
                </c:pt>
                <c:pt idx="745">
                  <c:v>0.23990000000000014</c:v>
                </c:pt>
                <c:pt idx="746">
                  <c:v>0.23830000000000001</c:v>
                </c:pt>
                <c:pt idx="747">
                  <c:v>0.2366</c:v>
                </c:pt>
                <c:pt idx="748">
                  <c:v>0.23490000000000014</c:v>
                </c:pt>
                <c:pt idx="749">
                  <c:v>0.23330000000000001</c:v>
                </c:pt>
                <c:pt idx="750">
                  <c:v>0.2316</c:v>
                </c:pt>
                <c:pt idx="751">
                  <c:v>0.22989999999999999</c:v>
                </c:pt>
                <c:pt idx="752">
                  <c:v>0.2283</c:v>
                </c:pt>
                <c:pt idx="753">
                  <c:v>0.2266</c:v>
                </c:pt>
                <c:pt idx="754">
                  <c:v>0.22489999999999999</c:v>
                </c:pt>
                <c:pt idx="755">
                  <c:v>0.22320000000000001</c:v>
                </c:pt>
                <c:pt idx="756">
                  <c:v>0.22159999999999999</c:v>
                </c:pt>
                <c:pt idx="757">
                  <c:v>0.21990000000000023</c:v>
                </c:pt>
                <c:pt idx="758">
                  <c:v>0.21820000000000017</c:v>
                </c:pt>
                <c:pt idx="759">
                  <c:v>0.21650000000000014</c:v>
                </c:pt>
                <c:pt idx="760">
                  <c:v>0.21490000000000017</c:v>
                </c:pt>
                <c:pt idx="761">
                  <c:v>0.21320000000000014</c:v>
                </c:pt>
                <c:pt idx="762">
                  <c:v>0.21150000000000013</c:v>
                </c:pt>
                <c:pt idx="763">
                  <c:v>0.20980000000000001</c:v>
                </c:pt>
                <c:pt idx="764">
                  <c:v>0.20820000000000013</c:v>
                </c:pt>
                <c:pt idx="765">
                  <c:v>0.20650000000000004</c:v>
                </c:pt>
                <c:pt idx="766">
                  <c:v>0.20480000000000001</c:v>
                </c:pt>
                <c:pt idx="767">
                  <c:v>0.2031</c:v>
                </c:pt>
                <c:pt idx="768">
                  <c:v>0.20140000000000013</c:v>
                </c:pt>
                <c:pt idx="769">
                  <c:v>0.19980000000000001</c:v>
                </c:pt>
                <c:pt idx="770">
                  <c:v>0.1981</c:v>
                </c:pt>
                <c:pt idx="771">
                  <c:v>0.19639999999999999</c:v>
                </c:pt>
                <c:pt idx="772">
                  <c:v>0.19470000000000001</c:v>
                </c:pt>
                <c:pt idx="773">
                  <c:v>0.193</c:v>
                </c:pt>
                <c:pt idx="774">
                  <c:v>0.1913</c:v>
                </c:pt>
                <c:pt idx="775">
                  <c:v>0.18970000000000017</c:v>
                </c:pt>
                <c:pt idx="776">
                  <c:v>0.18800000000000014</c:v>
                </c:pt>
                <c:pt idx="777">
                  <c:v>0.18630000000000013</c:v>
                </c:pt>
                <c:pt idx="778">
                  <c:v>0.18460000000000001</c:v>
                </c:pt>
                <c:pt idx="779">
                  <c:v>0.18290000000000017</c:v>
                </c:pt>
                <c:pt idx="780">
                  <c:v>0.18120000000000014</c:v>
                </c:pt>
                <c:pt idx="781">
                  <c:v>0.17950000000000013</c:v>
                </c:pt>
                <c:pt idx="782">
                  <c:v>0.17780000000000001</c:v>
                </c:pt>
                <c:pt idx="783">
                  <c:v>0.17610000000000001</c:v>
                </c:pt>
                <c:pt idx="784">
                  <c:v>0.17450000000000004</c:v>
                </c:pt>
                <c:pt idx="785">
                  <c:v>0.17280000000000001</c:v>
                </c:pt>
                <c:pt idx="786">
                  <c:v>0.1711</c:v>
                </c:pt>
                <c:pt idx="787">
                  <c:v>0.16940000000000013</c:v>
                </c:pt>
                <c:pt idx="788">
                  <c:v>0.16769999999999999</c:v>
                </c:pt>
                <c:pt idx="789">
                  <c:v>0.16600000000000001</c:v>
                </c:pt>
                <c:pt idx="790">
                  <c:v>0.1643</c:v>
                </c:pt>
                <c:pt idx="791">
                  <c:v>0.16259999999999999</c:v>
                </c:pt>
                <c:pt idx="792">
                  <c:v>0.16089999999999999</c:v>
                </c:pt>
                <c:pt idx="793">
                  <c:v>0.15920000000000017</c:v>
                </c:pt>
                <c:pt idx="794">
                  <c:v>0.15750000000000014</c:v>
                </c:pt>
                <c:pt idx="795">
                  <c:v>0.15580000000000013</c:v>
                </c:pt>
                <c:pt idx="796">
                  <c:v>0.15410000000000001</c:v>
                </c:pt>
                <c:pt idx="797">
                  <c:v>0.15240000000000017</c:v>
                </c:pt>
                <c:pt idx="798">
                  <c:v>0.15070000000000014</c:v>
                </c:pt>
                <c:pt idx="799">
                  <c:v>0.14900000000000013</c:v>
                </c:pt>
                <c:pt idx="800">
                  <c:v>0.14730000000000001</c:v>
                </c:pt>
                <c:pt idx="801">
                  <c:v>0.14560000000000001</c:v>
                </c:pt>
                <c:pt idx="802">
                  <c:v>0.14390000000000014</c:v>
                </c:pt>
                <c:pt idx="803">
                  <c:v>0.14219999999999999</c:v>
                </c:pt>
                <c:pt idx="804">
                  <c:v>0.14050000000000001</c:v>
                </c:pt>
                <c:pt idx="805">
                  <c:v>0.13880000000000001</c:v>
                </c:pt>
                <c:pt idx="806">
                  <c:v>0.1371</c:v>
                </c:pt>
                <c:pt idx="807">
                  <c:v>0.13539999999999999</c:v>
                </c:pt>
                <c:pt idx="808">
                  <c:v>0.13370000000000001</c:v>
                </c:pt>
                <c:pt idx="809">
                  <c:v>0.13200000000000001</c:v>
                </c:pt>
                <c:pt idx="810">
                  <c:v>0.1303</c:v>
                </c:pt>
                <c:pt idx="811">
                  <c:v>0.12859999999999999</c:v>
                </c:pt>
                <c:pt idx="812">
                  <c:v>0.12690000000000001</c:v>
                </c:pt>
                <c:pt idx="813">
                  <c:v>0.12520000000000001</c:v>
                </c:pt>
                <c:pt idx="814">
                  <c:v>0.12350000000000007</c:v>
                </c:pt>
                <c:pt idx="815">
                  <c:v>0.12180000000000002</c:v>
                </c:pt>
                <c:pt idx="816">
                  <c:v>0.12010000000000007</c:v>
                </c:pt>
                <c:pt idx="817">
                  <c:v>0.11840000000000002</c:v>
                </c:pt>
                <c:pt idx="818">
                  <c:v>0.11670000000000007</c:v>
                </c:pt>
                <c:pt idx="819">
                  <c:v>0.115</c:v>
                </c:pt>
                <c:pt idx="820">
                  <c:v>0.1133</c:v>
                </c:pt>
                <c:pt idx="821">
                  <c:v>0.1115</c:v>
                </c:pt>
                <c:pt idx="822">
                  <c:v>0.10979999999999999</c:v>
                </c:pt>
                <c:pt idx="823">
                  <c:v>0.10810000000000007</c:v>
                </c:pt>
                <c:pt idx="824">
                  <c:v>0.10639999999999998</c:v>
                </c:pt>
                <c:pt idx="825">
                  <c:v>0.10470000000000007</c:v>
                </c:pt>
                <c:pt idx="826">
                  <c:v>0.10299999999999998</c:v>
                </c:pt>
                <c:pt idx="827">
                  <c:v>0.1013</c:v>
                </c:pt>
                <c:pt idx="828">
                  <c:v>9.9580000000000043E-2</c:v>
                </c:pt>
                <c:pt idx="829">
                  <c:v>9.787000000000004E-2</c:v>
                </c:pt>
                <c:pt idx="830">
                  <c:v>9.6160000000000023E-2</c:v>
                </c:pt>
                <c:pt idx="831">
                  <c:v>9.4440000000000024E-2</c:v>
                </c:pt>
                <c:pt idx="832">
                  <c:v>9.2730000000000007E-2</c:v>
                </c:pt>
                <c:pt idx="833">
                  <c:v>9.1020000000000045E-2</c:v>
                </c:pt>
                <c:pt idx="834">
                  <c:v>8.931E-2</c:v>
                </c:pt>
                <c:pt idx="835">
                  <c:v>8.7600000000000025E-2</c:v>
                </c:pt>
                <c:pt idx="836">
                  <c:v>8.5880000000000026E-2</c:v>
                </c:pt>
                <c:pt idx="837">
                  <c:v>8.4170000000000023E-2</c:v>
                </c:pt>
                <c:pt idx="838">
                  <c:v>8.2460000000000033E-2</c:v>
                </c:pt>
                <c:pt idx="839">
                  <c:v>8.0740000000000006E-2</c:v>
                </c:pt>
                <c:pt idx="840">
                  <c:v>7.9030000000000086E-2</c:v>
                </c:pt>
                <c:pt idx="841">
                  <c:v>7.7310000000000087E-2</c:v>
                </c:pt>
                <c:pt idx="842">
                  <c:v>7.5600000000000001E-2</c:v>
                </c:pt>
                <c:pt idx="843">
                  <c:v>7.3880000000000001E-2</c:v>
                </c:pt>
                <c:pt idx="844">
                  <c:v>7.2169999999999998E-2</c:v>
                </c:pt>
                <c:pt idx="845">
                  <c:v>7.0449999999999999E-2</c:v>
                </c:pt>
                <c:pt idx="846">
                  <c:v>6.8740000000000009E-2</c:v>
                </c:pt>
                <c:pt idx="847">
                  <c:v>6.702000000000001E-2</c:v>
                </c:pt>
                <c:pt idx="848">
                  <c:v>6.5310000000000076E-2</c:v>
                </c:pt>
                <c:pt idx="849">
                  <c:v>6.3589999999999994E-2</c:v>
                </c:pt>
                <c:pt idx="850">
                  <c:v>6.1879999999999998E-2</c:v>
                </c:pt>
                <c:pt idx="851">
                  <c:v>6.0159999999999998E-2</c:v>
                </c:pt>
                <c:pt idx="852">
                  <c:v>5.8439999999999999E-2</c:v>
                </c:pt>
                <c:pt idx="853">
                  <c:v>5.6730000000000023E-2</c:v>
                </c:pt>
                <c:pt idx="854">
                  <c:v>5.5010000000000024E-2</c:v>
                </c:pt>
                <c:pt idx="855">
                  <c:v>5.3289999999999997E-2</c:v>
                </c:pt>
                <c:pt idx="856">
                  <c:v>5.1569999999999998E-2</c:v>
                </c:pt>
                <c:pt idx="857">
                  <c:v>4.9860000000000064E-2</c:v>
                </c:pt>
                <c:pt idx="858">
                  <c:v>4.8139999999999995E-2</c:v>
                </c:pt>
                <c:pt idx="859">
                  <c:v>4.6420000000000003E-2</c:v>
                </c:pt>
                <c:pt idx="860">
                  <c:v>4.4700000000000038E-2</c:v>
                </c:pt>
                <c:pt idx="861">
                  <c:v>4.2979999999999997E-2</c:v>
                </c:pt>
                <c:pt idx="862">
                  <c:v>4.1269999999999987E-2</c:v>
                </c:pt>
                <c:pt idx="863">
                  <c:v>3.9550000000000002E-2</c:v>
                </c:pt>
                <c:pt idx="864">
                  <c:v>3.7830000000000051E-2</c:v>
                </c:pt>
                <c:pt idx="865">
                  <c:v>3.6110000000000003E-2</c:v>
                </c:pt>
                <c:pt idx="866">
                  <c:v>3.4389999999999997E-2</c:v>
                </c:pt>
                <c:pt idx="867">
                  <c:v>3.2670000000000032E-2</c:v>
                </c:pt>
                <c:pt idx="868">
                  <c:v>3.0950000000000002E-2</c:v>
                </c:pt>
                <c:pt idx="869">
                  <c:v>2.9229999999999999E-2</c:v>
                </c:pt>
                <c:pt idx="870">
                  <c:v>2.7519999999999999E-2</c:v>
                </c:pt>
                <c:pt idx="871">
                  <c:v>2.5800000000000021E-2</c:v>
                </c:pt>
                <c:pt idx="872">
                  <c:v>2.4080000000000001E-2</c:v>
                </c:pt>
                <c:pt idx="873">
                  <c:v>2.2360000000000001E-2</c:v>
                </c:pt>
                <c:pt idx="874">
                  <c:v>2.0640000000000002E-2</c:v>
                </c:pt>
                <c:pt idx="875">
                  <c:v>1.8919999999999999E-2</c:v>
                </c:pt>
                <c:pt idx="876">
                  <c:v>1.72E-2</c:v>
                </c:pt>
                <c:pt idx="877">
                  <c:v>1.5480000000000011E-2</c:v>
                </c:pt>
                <c:pt idx="878">
                  <c:v>1.3760000000000014E-2</c:v>
                </c:pt>
                <c:pt idx="879">
                  <c:v>1.204E-2</c:v>
                </c:pt>
                <c:pt idx="880">
                  <c:v>1.0319999999999998E-2</c:v>
                </c:pt>
                <c:pt idx="881">
                  <c:v>8.6000000000000087E-3</c:v>
                </c:pt>
                <c:pt idx="882">
                  <c:v>6.8800000000000024E-3</c:v>
                </c:pt>
                <c:pt idx="883">
                  <c:v>5.1600000000000014E-3</c:v>
                </c:pt>
                <c:pt idx="884">
                  <c:v>3.4399999999999999E-3</c:v>
                </c:pt>
                <c:pt idx="885">
                  <c:v>1.720000000000001E-3</c:v>
                </c:pt>
                <c:pt idx="886">
                  <c:v>6.3220000000000112E-8</c:v>
                </c:pt>
                <c:pt idx="887">
                  <c:v>1.7179999999999999E-3</c:v>
                </c:pt>
                <c:pt idx="888">
                  <c:v>3.4370000000000021E-3</c:v>
                </c:pt>
                <c:pt idx="889">
                  <c:v>5.1549999999999955E-3</c:v>
                </c:pt>
                <c:pt idx="890">
                  <c:v>6.8730000000000058E-3</c:v>
                </c:pt>
                <c:pt idx="891">
                  <c:v>8.5920000000000111E-3</c:v>
                </c:pt>
                <c:pt idx="892">
                  <c:v>1.031E-2</c:v>
                </c:pt>
                <c:pt idx="893">
                  <c:v>1.2029999999999996E-2</c:v>
                </c:pt>
                <c:pt idx="894">
                  <c:v>1.3750000000000005E-2</c:v>
                </c:pt>
                <c:pt idx="895">
                  <c:v>1.546000000000001E-2</c:v>
                </c:pt>
                <c:pt idx="896">
                  <c:v>1.7180000000000001E-2</c:v>
                </c:pt>
                <c:pt idx="897">
                  <c:v>1.8900000000000017E-2</c:v>
                </c:pt>
                <c:pt idx="898">
                  <c:v>2.0619999999999999E-2</c:v>
                </c:pt>
                <c:pt idx="899">
                  <c:v>2.2340000000000002E-2</c:v>
                </c:pt>
                <c:pt idx="900">
                  <c:v>2.4050000000000002E-2</c:v>
                </c:pt>
                <c:pt idx="901">
                  <c:v>2.5770000000000001E-2</c:v>
                </c:pt>
                <c:pt idx="902">
                  <c:v>2.7490000000000021E-2</c:v>
                </c:pt>
                <c:pt idx="903">
                  <c:v>2.921E-2</c:v>
                </c:pt>
                <c:pt idx="904">
                  <c:v>3.0929999999999999E-2</c:v>
                </c:pt>
                <c:pt idx="905">
                  <c:v>3.2640000000000016E-2</c:v>
                </c:pt>
                <c:pt idx="906">
                  <c:v>3.4360000000000002E-2</c:v>
                </c:pt>
                <c:pt idx="907">
                  <c:v>3.6080000000000015E-2</c:v>
                </c:pt>
                <c:pt idx="908">
                  <c:v>3.7790000000000011E-2</c:v>
                </c:pt>
                <c:pt idx="909">
                  <c:v>3.9510000000000003E-2</c:v>
                </c:pt>
                <c:pt idx="910">
                  <c:v>4.1229999999999961E-2</c:v>
                </c:pt>
                <c:pt idx="911">
                  <c:v>4.2939999999999999E-2</c:v>
                </c:pt>
                <c:pt idx="912">
                  <c:v>4.4659999999999998E-2</c:v>
                </c:pt>
                <c:pt idx="913">
                  <c:v>4.6379999999999998E-2</c:v>
                </c:pt>
                <c:pt idx="914">
                  <c:v>4.8090000000000022E-2</c:v>
                </c:pt>
                <c:pt idx="915">
                  <c:v>4.9810000000000056E-2</c:v>
                </c:pt>
                <c:pt idx="916">
                  <c:v>5.1529999999999986E-2</c:v>
                </c:pt>
                <c:pt idx="917">
                  <c:v>5.3239999999999996E-2</c:v>
                </c:pt>
                <c:pt idx="918">
                  <c:v>5.4960000000000044E-2</c:v>
                </c:pt>
                <c:pt idx="919">
                  <c:v>5.6669999999999998E-2</c:v>
                </c:pt>
                <c:pt idx="920">
                  <c:v>5.8390000000000039E-2</c:v>
                </c:pt>
                <c:pt idx="921">
                  <c:v>6.0100000000000021E-2</c:v>
                </c:pt>
                <c:pt idx="922">
                  <c:v>6.182E-2</c:v>
                </c:pt>
                <c:pt idx="923">
                  <c:v>6.3530000000000003E-2</c:v>
                </c:pt>
                <c:pt idx="924">
                  <c:v>6.5250000000000002E-2</c:v>
                </c:pt>
                <c:pt idx="925">
                  <c:v>6.696000000000002E-2</c:v>
                </c:pt>
                <c:pt idx="926">
                  <c:v>6.8680000000000005E-2</c:v>
                </c:pt>
                <c:pt idx="927">
                  <c:v>7.0389999999999994E-2</c:v>
                </c:pt>
                <c:pt idx="928">
                  <c:v>7.2100000000000011E-2</c:v>
                </c:pt>
                <c:pt idx="929">
                  <c:v>7.3820000000000011E-2</c:v>
                </c:pt>
                <c:pt idx="930">
                  <c:v>7.5530000000000014E-2</c:v>
                </c:pt>
                <c:pt idx="931">
                  <c:v>7.7240000000000003E-2</c:v>
                </c:pt>
                <c:pt idx="932">
                  <c:v>7.8960000000000002E-2</c:v>
                </c:pt>
                <c:pt idx="933">
                  <c:v>8.0670000000000006E-2</c:v>
                </c:pt>
                <c:pt idx="934">
                  <c:v>8.2380000000000009E-2</c:v>
                </c:pt>
                <c:pt idx="935">
                  <c:v>8.4090000000000067E-2</c:v>
                </c:pt>
                <c:pt idx="936">
                  <c:v>8.5800000000000043E-2</c:v>
                </c:pt>
                <c:pt idx="937">
                  <c:v>8.7520000000000028E-2</c:v>
                </c:pt>
                <c:pt idx="938">
                  <c:v>8.9230000000000004E-2</c:v>
                </c:pt>
                <c:pt idx="939">
                  <c:v>9.0940000000000021E-2</c:v>
                </c:pt>
                <c:pt idx="940">
                  <c:v>9.2650000000000066E-2</c:v>
                </c:pt>
                <c:pt idx="941">
                  <c:v>9.4360000000000041E-2</c:v>
                </c:pt>
                <c:pt idx="942">
                  <c:v>9.6070000000000003E-2</c:v>
                </c:pt>
                <c:pt idx="943">
                  <c:v>9.778000000000002E-2</c:v>
                </c:pt>
                <c:pt idx="944">
                  <c:v>9.9490000000000023E-2</c:v>
                </c:pt>
                <c:pt idx="945">
                  <c:v>0.10120000000000007</c:v>
                </c:pt>
                <c:pt idx="946">
                  <c:v>0.10290000000000002</c:v>
                </c:pt>
                <c:pt idx="947">
                  <c:v>0.10460000000000007</c:v>
                </c:pt>
                <c:pt idx="948">
                  <c:v>0.10630000000000002</c:v>
                </c:pt>
                <c:pt idx="949">
                  <c:v>0.10800000000000007</c:v>
                </c:pt>
                <c:pt idx="950">
                  <c:v>0.10970000000000012</c:v>
                </c:pt>
                <c:pt idx="951">
                  <c:v>0.1114</c:v>
                </c:pt>
                <c:pt idx="952">
                  <c:v>0.11310000000000002</c:v>
                </c:pt>
                <c:pt idx="953">
                  <c:v>0.1149</c:v>
                </c:pt>
                <c:pt idx="954">
                  <c:v>0.11660000000000002</c:v>
                </c:pt>
                <c:pt idx="955">
                  <c:v>0.1183</c:v>
                </c:pt>
                <c:pt idx="956">
                  <c:v>0.12000000000000002</c:v>
                </c:pt>
                <c:pt idx="957">
                  <c:v>0.12170000000000007</c:v>
                </c:pt>
                <c:pt idx="958">
                  <c:v>0.12340000000000002</c:v>
                </c:pt>
                <c:pt idx="959">
                  <c:v>0.12509999999999999</c:v>
                </c:pt>
                <c:pt idx="960">
                  <c:v>0.1268</c:v>
                </c:pt>
                <c:pt idx="961">
                  <c:v>0.1285</c:v>
                </c:pt>
                <c:pt idx="962">
                  <c:v>0.13020000000000001</c:v>
                </c:pt>
                <c:pt idx="963">
                  <c:v>0.13189999999999999</c:v>
                </c:pt>
                <c:pt idx="964">
                  <c:v>0.1336</c:v>
                </c:pt>
                <c:pt idx="965">
                  <c:v>0.1353</c:v>
                </c:pt>
                <c:pt idx="966">
                  <c:v>0.13700000000000001</c:v>
                </c:pt>
                <c:pt idx="967">
                  <c:v>0.13869999999999999</c:v>
                </c:pt>
                <c:pt idx="968">
                  <c:v>0.14040000000000014</c:v>
                </c:pt>
                <c:pt idx="969">
                  <c:v>0.1421</c:v>
                </c:pt>
                <c:pt idx="970">
                  <c:v>0.14380000000000001</c:v>
                </c:pt>
                <c:pt idx="971">
                  <c:v>0.14550000000000013</c:v>
                </c:pt>
                <c:pt idx="972">
                  <c:v>0.14720000000000014</c:v>
                </c:pt>
                <c:pt idx="973">
                  <c:v>0.14890000000000017</c:v>
                </c:pt>
                <c:pt idx="974">
                  <c:v>0.15060000000000001</c:v>
                </c:pt>
                <c:pt idx="975">
                  <c:v>0.15230000000000013</c:v>
                </c:pt>
                <c:pt idx="976">
                  <c:v>0.15400000000000014</c:v>
                </c:pt>
                <c:pt idx="977">
                  <c:v>0.15570000000000017</c:v>
                </c:pt>
                <c:pt idx="978">
                  <c:v>0.15740000000000023</c:v>
                </c:pt>
                <c:pt idx="979">
                  <c:v>0.15910000000000013</c:v>
                </c:pt>
                <c:pt idx="980">
                  <c:v>0.1608</c:v>
                </c:pt>
                <c:pt idx="981">
                  <c:v>0.16250000000000001</c:v>
                </c:pt>
                <c:pt idx="982">
                  <c:v>0.16420000000000001</c:v>
                </c:pt>
                <c:pt idx="983">
                  <c:v>0.1658</c:v>
                </c:pt>
                <c:pt idx="984">
                  <c:v>0.16750000000000001</c:v>
                </c:pt>
                <c:pt idx="985">
                  <c:v>0.16919999999999999</c:v>
                </c:pt>
                <c:pt idx="986">
                  <c:v>0.17090000000000014</c:v>
                </c:pt>
                <c:pt idx="987">
                  <c:v>0.1726</c:v>
                </c:pt>
                <c:pt idx="988">
                  <c:v>0.17430000000000001</c:v>
                </c:pt>
                <c:pt idx="989">
                  <c:v>0.17600000000000013</c:v>
                </c:pt>
                <c:pt idx="990">
                  <c:v>0.17770000000000014</c:v>
                </c:pt>
                <c:pt idx="991">
                  <c:v>0.17940000000000014</c:v>
                </c:pt>
                <c:pt idx="992">
                  <c:v>0.18110000000000001</c:v>
                </c:pt>
                <c:pt idx="993">
                  <c:v>0.18270000000000014</c:v>
                </c:pt>
                <c:pt idx="994">
                  <c:v>0.18440000000000017</c:v>
                </c:pt>
                <c:pt idx="995">
                  <c:v>0.18610000000000004</c:v>
                </c:pt>
                <c:pt idx="996">
                  <c:v>0.18780000000000013</c:v>
                </c:pt>
                <c:pt idx="997">
                  <c:v>0.18950000000000014</c:v>
                </c:pt>
                <c:pt idx="998">
                  <c:v>0.19120000000000001</c:v>
                </c:pt>
                <c:pt idx="999">
                  <c:v>0.19289999999999999</c:v>
                </c:pt>
                <c:pt idx="1000">
                  <c:v>0.19450000000000001</c:v>
                </c:pt>
                <c:pt idx="1001">
                  <c:v>0.19620000000000001</c:v>
                </c:pt>
                <c:pt idx="1002">
                  <c:v>0.19789999999999999</c:v>
                </c:pt>
                <c:pt idx="1003">
                  <c:v>0.1996</c:v>
                </c:pt>
                <c:pt idx="1004">
                  <c:v>0.20130000000000001</c:v>
                </c:pt>
                <c:pt idx="1005">
                  <c:v>0.20290000000000014</c:v>
                </c:pt>
                <c:pt idx="1006">
                  <c:v>0.2046</c:v>
                </c:pt>
                <c:pt idx="1007">
                  <c:v>0.20630000000000001</c:v>
                </c:pt>
                <c:pt idx="1008">
                  <c:v>0.20800000000000013</c:v>
                </c:pt>
                <c:pt idx="1009">
                  <c:v>0.20970000000000014</c:v>
                </c:pt>
                <c:pt idx="1010">
                  <c:v>0.21130000000000004</c:v>
                </c:pt>
                <c:pt idx="1011">
                  <c:v>0.21300000000000013</c:v>
                </c:pt>
                <c:pt idx="1012">
                  <c:v>0.21470000000000014</c:v>
                </c:pt>
                <c:pt idx="1013">
                  <c:v>0.21640000000000018</c:v>
                </c:pt>
                <c:pt idx="1014">
                  <c:v>0.21800000000000014</c:v>
                </c:pt>
                <c:pt idx="1015">
                  <c:v>0.21970000000000017</c:v>
                </c:pt>
                <c:pt idx="1016">
                  <c:v>0.22140000000000001</c:v>
                </c:pt>
                <c:pt idx="1017">
                  <c:v>0.223</c:v>
                </c:pt>
                <c:pt idx="1018">
                  <c:v>0.22470000000000001</c:v>
                </c:pt>
                <c:pt idx="1019">
                  <c:v>0.22639999999999999</c:v>
                </c:pt>
                <c:pt idx="1020">
                  <c:v>0.22800000000000001</c:v>
                </c:pt>
                <c:pt idx="1021">
                  <c:v>0.22969999999999999</c:v>
                </c:pt>
                <c:pt idx="1022">
                  <c:v>0.23139999999999999</c:v>
                </c:pt>
                <c:pt idx="1023">
                  <c:v>0.2331</c:v>
                </c:pt>
                <c:pt idx="1024">
                  <c:v>0.23469999999999999</c:v>
                </c:pt>
                <c:pt idx="1025">
                  <c:v>0.23640000000000014</c:v>
                </c:pt>
                <c:pt idx="1026">
                  <c:v>0.23800000000000004</c:v>
                </c:pt>
                <c:pt idx="1027">
                  <c:v>0.23970000000000014</c:v>
                </c:pt>
                <c:pt idx="1028">
                  <c:v>0.24140000000000014</c:v>
                </c:pt>
                <c:pt idx="1029">
                  <c:v>0.24300000000000013</c:v>
                </c:pt>
                <c:pt idx="1030">
                  <c:v>0.24470000000000014</c:v>
                </c:pt>
                <c:pt idx="1031">
                  <c:v>0.24640000000000017</c:v>
                </c:pt>
                <c:pt idx="1032">
                  <c:v>0.24800000000000014</c:v>
                </c:pt>
                <c:pt idx="1033">
                  <c:v>0.24970000000000017</c:v>
                </c:pt>
                <c:pt idx="1034">
                  <c:v>0.25130000000000002</c:v>
                </c:pt>
                <c:pt idx="1035">
                  <c:v>0.253</c:v>
                </c:pt>
                <c:pt idx="1036">
                  <c:v>0.25460000000000005</c:v>
                </c:pt>
                <c:pt idx="1037">
                  <c:v>0.25629999999999997</c:v>
                </c:pt>
                <c:pt idx="1038">
                  <c:v>0.25800000000000001</c:v>
                </c:pt>
                <c:pt idx="1039">
                  <c:v>0.2596</c:v>
                </c:pt>
                <c:pt idx="1040">
                  <c:v>0.26129999999999998</c:v>
                </c:pt>
                <c:pt idx="1041">
                  <c:v>0.26290000000000002</c:v>
                </c:pt>
                <c:pt idx="1042">
                  <c:v>0.2646</c:v>
                </c:pt>
                <c:pt idx="1043">
                  <c:v>0.26620000000000005</c:v>
                </c:pt>
                <c:pt idx="1044">
                  <c:v>0.26790000000000008</c:v>
                </c:pt>
                <c:pt idx="1045">
                  <c:v>0.26950000000000002</c:v>
                </c:pt>
                <c:pt idx="1046">
                  <c:v>0.2712</c:v>
                </c:pt>
                <c:pt idx="1047">
                  <c:v>0.27280000000000026</c:v>
                </c:pt>
                <c:pt idx="1048">
                  <c:v>0.27450000000000002</c:v>
                </c:pt>
                <c:pt idx="1049">
                  <c:v>0.27610000000000001</c:v>
                </c:pt>
                <c:pt idx="1050">
                  <c:v>0.2777</c:v>
                </c:pt>
                <c:pt idx="1051">
                  <c:v>0.27940000000000026</c:v>
                </c:pt>
                <c:pt idx="1052">
                  <c:v>0.28100000000000008</c:v>
                </c:pt>
                <c:pt idx="1053">
                  <c:v>0.28270000000000001</c:v>
                </c:pt>
                <c:pt idx="1054">
                  <c:v>0.28430000000000027</c:v>
                </c:pt>
                <c:pt idx="1055">
                  <c:v>0.28590000000000032</c:v>
                </c:pt>
                <c:pt idx="1056">
                  <c:v>0.28760000000000002</c:v>
                </c:pt>
                <c:pt idx="1057">
                  <c:v>0.28920000000000001</c:v>
                </c:pt>
                <c:pt idx="1058">
                  <c:v>0.29090000000000032</c:v>
                </c:pt>
                <c:pt idx="1059">
                  <c:v>0.29250000000000026</c:v>
                </c:pt>
                <c:pt idx="1060">
                  <c:v>0.29410000000000008</c:v>
                </c:pt>
                <c:pt idx="1061">
                  <c:v>0.29580000000000034</c:v>
                </c:pt>
                <c:pt idx="1062">
                  <c:v>0.29740000000000028</c:v>
                </c:pt>
                <c:pt idx="1063">
                  <c:v>0.29900000000000032</c:v>
                </c:pt>
                <c:pt idx="1064">
                  <c:v>0.30070000000000002</c:v>
                </c:pt>
                <c:pt idx="1065">
                  <c:v>0.30230000000000035</c:v>
                </c:pt>
                <c:pt idx="1066">
                  <c:v>0.30390000000000034</c:v>
                </c:pt>
                <c:pt idx="1067">
                  <c:v>0.30550000000000033</c:v>
                </c:pt>
                <c:pt idx="1068">
                  <c:v>0.30720000000000008</c:v>
                </c:pt>
                <c:pt idx="1069">
                  <c:v>0.30880000000000041</c:v>
                </c:pt>
                <c:pt idx="1070">
                  <c:v>0.31040000000000034</c:v>
                </c:pt>
                <c:pt idx="1071">
                  <c:v>0.31200000000000028</c:v>
                </c:pt>
                <c:pt idx="1072">
                  <c:v>0.31370000000000026</c:v>
                </c:pt>
                <c:pt idx="1073">
                  <c:v>0.31530000000000041</c:v>
                </c:pt>
                <c:pt idx="1074">
                  <c:v>0.3169000000000004</c:v>
                </c:pt>
                <c:pt idx="1075">
                  <c:v>0.31850000000000034</c:v>
                </c:pt>
                <c:pt idx="1076">
                  <c:v>0.32010000000000027</c:v>
                </c:pt>
                <c:pt idx="1077">
                  <c:v>0.32170000000000032</c:v>
                </c:pt>
                <c:pt idx="1078">
                  <c:v>0.32340000000000041</c:v>
                </c:pt>
                <c:pt idx="1079">
                  <c:v>0.32500000000000034</c:v>
                </c:pt>
                <c:pt idx="1080">
                  <c:v>0.32660000000000028</c:v>
                </c:pt>
                <c:pt idx="1081">
                  <c:v>0.32820000000000032</c:v>
                </c:pt>
                <c:pt idx="1082">
                  <c:v>0.32980000000000043</c:v>
                </c:pt>
                <c:pt idx="1083">
                  <c:v>0.33140000000000042</c:v>
                </c:pt>
                <c:pt idx="1084">
                  <c:v>0.33300000000000041</c:v>
                </c:pt>
                <c:pt idx="1085">
                  <c:v>0.33460000000000034</c:v>
                </c:pt>
                <c:pt idx="1086">
                  <c:v>0.33620000000000028</c:v>
                </c:pt>
                <c:pt idx="1087">
                  <c:v>0.33790000000000042</c:v>
                </c:pt>
                <c:pt idx="1088">
                  <c:v>0.33950000000000041</c:v>
                </c:pt>
                <c:pt idx="1089">
                  <c:v>0.34110000000000001</c:v>
                </c:pt>
                <c:pt idx="1090">
                  <c:v>0.3427</c:v>
                </c:pt>
                <c:pt idx="1091">
                  <c:v>0.34430000000000027</c:v>
                </c:pt>
                <c:pt idx="1092">
                  <c:v>0.34590000000000032</c:v>
                </c:pt>
                <c:pt idx="1093">
                  <c:v>0.34750000000000025</c:v>
                </c:pt>
                <c:pt idx="1094">
                  <c:v>0.34910000000000002</c:v>
                </c:pt>
                <c:pt idx="1095">
                  <c:v>0.35060000000000002</c:v>
                </c:pt>
                <c:pt idx="1096">
                  <c:v>0.35220000000000001</c:v>
                </c:pt>
                <c:pt idx="1097">
                  <c:v>0.35380000000000034</c:v>
                </c:pt>
                <c:pt idx="1098">
                  <c:v>0.35540000000000033</c:v>
                </c:pt>
                <c:pt idx="1099">
                  <c:v>0.35700000000000026</c:v>
                </c:pt>
                <c:pt idx="1100">
                  <c:v>0.35860000000000025</c:v>
                </c:pt>
                <c:pt idx="1101">
                  <c:v>0.36020000000000002</c:v>
                </c:pt>
                <c:pt idx="1102">
                  <c:v>0.36180000000000034</c:v>
                </c:pt>
                <c:pt idx="1103">
                  <c:v>0.36340000000000028</c:v>
                </c:pt>
                <c:pt idx="1104">
                  <c:v>0.36500000000000032</c:v>
                </c:pt>
                <c:pt idx="1105">
                  <c:v>0.36650000000000033</c:v>
                </c:pt>
                <c:pt idx="1106">
                  <c:v>0.36810000000000026</c:v>
                </c:pt>
                <c:pt idx="1107">
                  <c:v>0.36970000000000008</c:v>
                </c:pt>
                <c:pt idx="1108">
                  <c:v>0.37130000000000041</c:v>
                </c:pt>
                <c:pt idx="1109">
                  <c:v>0.37290000000000034</c:v>
                </c:pt>
                <c:pt idx="1110">
                  <c:v>0.37440000000000034</c:v>
                </c:pt>
                <c:pt idx="1111">
                  <c:v>0.37600000000000028</c:v>
                </c:pt>
                <c:pt idx="1112">
                  <c:v>0.37760000000000032</c:v>
                </c:pt>
                <c:pt idx="1113">
                  <c:v>0.37920000000000026</c:v>
                </c:pt>
                <c:pt idx="1114">
                  <c:v>0.38070000000000026</c:v>
                </c:pt>
                <c:pt idx="1115">
                  <c:v>0.38230000000000042</c:v>
                </c:pt>
                <c:pt idx="1116">
                  <c:v>0.38390000000000041</c:v>
                </c:pt>
                <c:pt idx="1117">
                  <c:v>0.38540000000000041</c:v>
                </c:pt>
                <c:pt idx="1118">
                  <c:v>0.38700000000000034</c:v>
                </c:pt>
                <c:pt idx="1119">
                  <c:v>0.38860000000000028</c:v>
                </c:pt>
                <c:pt idx="1120">
                  <c:v>0.39010000000000028</c:v>
                </c:pt>
                <c:pt idx="1121">
                  <c:v>0.39170000000000033</c:v>
                </c:pt>
                <c:pt idx="1122">
                  <c:v>0.39320000000000033</c:v>
                </c:pt>
                <c:pt idx="1123">
                  <c:v>0.39480000000000043</c:v>
                </c:pt>
                <c:pt idx="1124">
                  <c:v>0.39640000000000042</c:v>
                </c:pt>
                <c:pt idx="1125">
                  <c:v>0.39790000000000042</c:v>
                </c:pt>
                <c:pt idx="1126">
                  <c:v>0.39950000000000041</c:v>
                </c:pt>
                <c:pt idx="1127">
                  <c:v>0.40100000000000002</c:v>
                </c:pt>
                <c:pt idx="1128">
                  <c:v>0.40260000000000001</c:v>
                </c:pt>
                <c:pt idx="1129">
                  <c:v>0.40410000000000001</c:v>
                </c:pt>
                <c:pt idx="1130">
                  <c:v>0.40570000000000001</c:v>
                </c:pt>
                <c:pt idx="1131">
                  <c:v>0.40720000000000001</c:v>
                </c:pt>
                <c:pt idx="1132">
                  <c:v>0.40880000000000027</c:v>
                </c:pt>
                <c:pt idx="1133">
                  <c:v>0.41030000000000028</c:v>
                </c:pt>
                <c:pt idx="1134">
                  <c:v>0.41190000000000032</c:v>
                </c:pt>
                <c:pt idx="1135">
                  <c:v>0.41340000000000032</c:v>
                </c:pt>
                <c:pt idx="1136">
                  <c:v>0.41490000000000032</c:v>
                </c:pt>
                <c:pt idx="1137">
                  <c:v>0.41650000000000026</c:v>
                </c:pt>
                <c:pt idx="1138">
                  <c:v>0.41800000000000026</c:v>
                </c:pt>
                <c:pt idx="1139">
                  <c:v>0.41960000000000008</c:v>
                </c:pt>
                <c:pt idx="1140">
                  <c:v>0.42110000000000025</c:v>
                </c:pt>
                <c:pt idx="1141">
                  <c:v>0.42260000000000025</c:v>
                </c:pt>
                <c:pt idx="1142">
                  <c:v>0.42420000000000002</c:v>
                </c:pt>
                <c:pt idx="1143">
                  <c:v>0.42570000000000002</c:v>
                </c:pt>
                <c:pt idx="1144">
                  <c:v>0.42720000000000002</c:v>
                </c:pt>
                <c:pt idx="1145">
                  <c:v>0.42870000000000008</c:v>
                </c:pt>
                <c:pt idx="1146">
                  <c:v>0.4303000000000004</c:v>
                </c:pt>
                <c:pt idx="1147">
                  <c:v>0.43180000000000041</c:v>
                </c:pt>
                <c:pt idx="1148">
                  <c:v>0.43330000000000041</c:v>
                </c:pt>
                <c:pt idx="1149">
                  <c:v>0.43480000000000041</c:v>
                </c:pt>
                <c:pt idx="1150">
                  <c:v>0.43630000000000041</c:v>
                </c:pt>
                <c:pt idx="1151">
                  <c:v>0.43790000000000034</c:v>
                </c:pt>
                <c:pt idx="1152">
                  <c:v>0.43940000000000035</c:v>
                </c:pt>
                <c:pt idx="1153">
                  <c:v>0.44090000000000001</c:v>
                </c:pt>
                <c:pt idx="1154">
                  <c:v>0.44240000000000002</c:v>
                </c:pt>
                <c:pt idx="1155">
                  <c:v>0.44390000000000002</c:v>
                </c:pt>
                <c:pt idx="1156">
                  <c:v>0.44540000000000002</c:v>
                </c:pt>
                <c:pt idx="1157">
                  <c:v>0.44690000000000002</c:v>
                </c:pt>
                <c:pt idx="1158">
                  <c:v>0.44840000000000002</c:v>
                </c:pt>
                <c:pt idx="1159">
                  <c:v>0.44990000000000002</c:v>
                </c:pt>
                <c:pt idx="1160">
                  <c:v>0.45140000000000002</c:v>
                </c:pt>
                <c:pt idx="1161">
                  <c:v>0.45290000000000002</c:v>
                </c:pt>
                <c:pt idx="1162">
                  <c:v>0.45440000000000008</c:v>
                </c:pt>
                <c:pt idx="1163">
                  <c:v>0.45590000000000008</c:v>
                </c:pt>
                <c:pt idx="1164">
                  <c:v>0.45740000000000008</c:v>
                </c:pt>
                <c:pt idx="1165">
                  <c:v>0.45890000000000025</c:v>
                </c:pt>
                <c:pt idx="1166">
                  <c:v>0.46040000000000025</c:v>
                </c:pt>
                <c:pt idx="1167">
                  <c:v>0.46190000000000025</c:v>
                </c:pt>
                <c:pt idx="1168">
                  <c:v>0.46340000000000026</c:v>
                </c:pt>
                <c:pt idx="1169">
                  <c:v>0.46490000000000026</c:v>
                </c:pt>
                <c:pt idx="1170">
                  <c:v>0.46640000000000026</c:v>
                </c:pt>
                <c:pt idx="1171">
                  <c:v>0.46790000000000026</c:v>
                </c:pt>
                <c:pt idx="1172">
                  <c:v>0.46930000000000027</c:v>
                </c:pt>
                <c:pt idx="1173">
                  <c:v>0.47080000000000027</c:v>
                </c:pt>
                <c:pt idx="1174">
                  <c:v>0.47230000000000028</c:v>
                </c:pt>
                <c:pt idx="1175">
                  <c:v>0.47380000000000028</c:v>
                </c:pt>
                <c:pt idx="1176">
                  <c:v>0.47530000000000028</c:v>
                </c:pt>
                <c:pt idx="1177">
                  <c:v>0.47670000000000001</c:v>
                </c:pt>
                <c:pt idx="1178">
                  <c:v>0.47820000000000001</c:v>
                </c:pt>
                <c:pt idx="1179">
                  <c:v>0.47970000000000002</c:v>
                </c:pt>
                <c:pt idx="1180">
                  <c:v>0.48110000000000008</c:v>
                </c:pt>
                <c:pt idx="1181">
                  <c:v>0.48260000000000008</c:v>
                </c:pt>
                <c:pt idx="1182">
                  <c:v>0.48410000000000025</c:v>
                </c:pt>
                <c:pt idx="1183">
                  <c:v>0.48550000000000032</c:v>
                </c:pt>
                <c:pt idx="1184">
                  <c:v>0.48700000000000032</c:v>
                </c:pt>
                <c:pt idx="1185">
                  <c:v>0.48850000000000032</c:v>
                </c:pt>
                <c:pt idx="1186">
                  <c:v>0.48990000000000028</c:v>
                </c:pt>
                <c:pt idx="1187">
                  <c:v>0.49140000000000034</c:v>
                </c:pt>
                <c:pt idx="1188">
                  <c:v>0.4928000000000004</c:v>
                </c:pt>
                <c:pt idx="1189">
                  <c:v>0.49430000000000041</c:v>
                </c:pt>
                <c:pt idx="1190">
                  <c:v>0.49570000000000008</c:v>
                </c:pt>
                <c:pt idx="1191">
                  <c:v>0.49720000000000025</c:v>
                </c:pt>
                <c:pt idx="1192">
                  <c:v>0.49860000000000032</c:v>
                </c:pt>
                <c:pt idx="1193">
                  <c:v>0.50009999999999999</c:v>
                </c:pt>
                <c:pt idx="1194">
                  <c:v>0.5014999999999995</c:v>
                </c:pt>
                <c:pt idx="1195">
                  <c:v>0.503</c:v>
                </c:pt>
                <c:pt idx="1196">
                  <c:v>0.50439999999999996</c:v>
                </c:pt>
                <c:pt idx="1197">
                  <c:v>0.50580000000000003</c:v>
                </c:pt>
                <c:pt idx="1198">
                  <c:v>0.50729999999999997</c:v>
                </c:pt>
                <c:pt idx="1199">
                  <c:v>0.50870000000000004</c:v>
                </c:pt>
                <c:pt idx="1200">
                  <c:v>0.5101</c:v>
                </c:pt>
                <c:pt idx="1201">
                  <c:v>0.51160000000000005</c:v>
                </c:pt>
                <c:pt idx="1202">
                  <c:v>0.51300000000000001</c:v>
                </c:pt>
                <c:pt idx="1203">
                  <c:v>0.51439999999999997</c:v>
                </c:pt>
                <c:pt idx="1204">
                  <c:v>0.51580000000000004</c:v>
                </c:pt>
                <c:pt idx="1205">
                  <c:v>0.51729999999999998</c:v>
                </c:pt>
                <c:pt idx="1206">
                  <c:v>0.51870000000000005</c:v>
                </c:pt>
                <c:pt idx="1207">
                  <c:v>0.52010000000000001</c:v>
                </c:pt>
                <c:pt idx="1208">
                  <c:v>0.52149999999999996</c:v>
                </c:pt>
                <c:pt idx="1209">
                  <c:v>0.52290000000000003</c:v>
                </c:pt>
                <c:pt idx="1210">
                  <c:v>0.52429999999999999</c:v>
                </c:pt>
                <c:pt idx="1211">
                  <c:v>0.52569999999999995</c:v>
                </c:pt>
                <c:pt idx="1212">
                  <c:v>0.5272</c:v>
                </c:pt>
                <c:pt idx="1213">
                  <c:v>0.52859999999999996</c:v>
                </c:pt>
                <c:pt idx="1214">
                  <c:v>0.53</c:v>
                </c:pt>
                <c:pt idx="1215">
                  <c:v>0.53139999999999998</c:v>
                </c:pt>
                <c:pt idx="1216">
                  <c:v>0.53280000000000005</c:v>
                </c:pt>
                <c:pt idx="1217">
                  <c:v>0.53420000000000001</c:v>
                </c:pt>
                <c:pt idx="1218">
                  <c:v>0.53559999999999997</c:v>
                </c:pt>
                <c:pt idx="1219">
                  <c:v>0.53700000000000003</c:v>
                </c:pt>
                <c:pt idx="1220">
                  <c:v>0.5383</c:v>
                </c:pt>
                <c:pt idx="1221">
                  <c:v>0.53970000000000051</c:v>
                </c:pt>
                <c:pt idx="1222">
                  <c:v>0.54110000000000003</c:v>
                </c:pt>
                <c:pt idx="1223">
                  <c:v>0.54249999999999998</c:v>
                </c:pt>
                <c:pt idx="1224">
                  <c:v>0.54390000000000005</c:v>
                </c:pt>
                <c:pt idx="1225">
                  <c:v>0.54530000000000001</c:v>
                </c:pt>
                <c:pt idx="1226">
                  <c:v>0.54659999999999997</c:v>
                </c:pt>
                <c:pt idx="1227">
                  <c:v>0.54800000000000004</c:v>
                </c:pt>
                <c:pt idx="1228">
                  <c:v>0.5494</c:v>
                </c:pt>
                <c:pt idx="1229">
                  <c:v>0.55080000000000051</c:v>
                </c:pt>
                <c:pt idx="1230">
                  <c:v>0.55210000000000004</c:v>
                </c:pt>
                <c:pt idx="1231">
                  <c:v>0.55349999999999999</c:v>
                </c:pt>
                <c:pt idx="1232">
                  <c:v>0.55489999999999995</c:v>
                </c:pt>
                <c:pt idx="1233">
                  <c:v>0.55620000000000003</c:v>
                </c:pt>
                <c:pt idx="1234">
                  <c:v>0.55759999999999998</c:v>
                </c:pt>
                <c:pt idx="1235">
                  <c:v>0.55900000000000005</c:v>
                </c:pt>
                <c:pt idx="1236">
                  <c:v>0.56030000000000002</c:v>
                </c:pt>
                <c:pt idx="1237">
                  <c:v>0.56170000000000053</c:v>
                </c:pt>
                <c:pt idx="1238">
                  <c:v>0.56299999999999994</c:v>
                </c:pt>
                <c:pt idx="1239">
                  <c:v>0.56440000000000001</c:v>
                </c:pt>
                <c:pt idx="1240">
                  <c:v>0.56570000000000054</c:v>
                </c:pt>
                <c:pt idx="1241">
                  <c:v>0.56710000000000005</c:v>
                </c:pt>
                <c:pt idx="1242">
                  <c:v>0.56840000000000002</c:v>
                </c:pt>
                <c:pt idx="1243">
                  <c:v>0.56980000000000053</c:v>
                </c:pt>
                <c:pt idx="1244">
                  <c:v>0.57110000000000005</c:v>
                </c:pt>
                <c:pt idx="1245">
                  <c:v>0.57240000000000002</c:v>
                </c:pt>
                <c:pt idx="1246">
                  <c:v>0.57380000000000053</c:v>
                </c:pt>
                <c:pt idx="1247">
                  <c:v>0.57509999999999994</c:v>
                </c:pt>
                <c:pt idx="1248">
                  <c:v>0.57640000000000002</c:v>
                </c:pt>
                <c:pt idx="1249">
                  <c:v>0.57780000000000054</c:v>
                </c:pt>
                <c:pt idx="1250">
                  <c:v>0.57909999999999995</c:v>
                </c:pt>
                <c:pt idx="1251">
                  <c:v>0.58039999999999958</c:v>
                </c:pt>
                <c:pt idx="1252">
                  <c:v>0.58169999999999999</c:v>
                </c:pt>
                <c:pt idx="1253">
                  <c:v>0.58309999999999951</c:v>
                </c:pt>
                <c:pt idx="1254">
                  <c:v>0.58439999999999959</c:v>
                </c:pt>
                <c:pt idx="1255">
                  <c:v>0.5857</c:v>
                </c:pt>
                <c:pt idx="1256">
                  <c:v>0.58699999999999997</c:v>
                </c:pt>
                <c:pt idx="1257">
                  <c:v>0.58829999999999949</c:v>
                </c:pt>
                <c:pt idx="1258">
                  <c:v>0.58960000000000001</c:v>
                </c:pt>
                <c:pt idx="1259">
                  <c:v>0.59089999999999998</c:v>
                </c:pt>
                <c:pt idx="1260">
                  <c:v>0.5921999999999995</c:v>
                </c:pt>
                <c:pt idx="1261">
                  <c:v>0.59349999999999958</c:v>
                </c:pt>
                <c:pt idx="1262">
                  <c:v>0.5948</c:v>
                </c:pt>
                <c:pt idx="1263">
                  <c:v>0.59609999999999996</c:v>
                </c:pt>
                <c:pt idx="1264">
                  <c:v>0.59739999999999949</c:v>
                </c:pt>
                <c:pt idx="1265">
                  <c:v>0.59870000000000001</c:v>
                </c:pt>
                <c:pt idx="1266">
                  <c:v>0.60000000000000053</c:v>
                </c:pt>
                <c:pt idx="1267">
                  <c:v>0.60129999999999995</c:v>
                </c:pt>
                <c:pt idx="1268">
                  <c:v>0.6026000000000008</c:v>
                </c:pt>
                <c:pt idx="1269">
                  <c:v>0.60390000000000055</c:v>
                </c:pt>
                <c:pt idx="1270">
                  <c:v>0.60520000000000052</c:v>
                </c:pt>
                <c:pt idx="1271">
                  <c:v>0.60640000000000005</c:v>
                </c:pt>
                <c:pt idx="1272">
                  <c:v>0.60770000000000068</c:v>
                </c:pt>
                <c:pt idx="1273">
                  <c:v>0.60900000000000054</c:v>
                </c:pt>
                <c:pt idx="1274">
                  <c:v>0.61029999999999995</c:v>
                </c:pt>
                <c:pt idx="1275">
                  <c:v>0.61150000000000004</c:v>
                </c:pt>
                <c:pt idx="1276">
                  <c:v>0.61280000000000068</c:v>
                </c:pt>
                <c:pt idx="1277">
                  <c:v>0.61410000000000053</c:v>
                </c:pt>
                <c:pt idx="1278">
                  <c:v>0.61530000000000051</c:v>
                </c:pt>
                <c:pt idx="1279">
                  <c:v>0.61660000000000081</c:v>
                </c:pt>
                <c:pt idx="1280">
                  <c:v>0.61780000000000068</c:v>
                </c:pt>
                <c:pt idx="1281">
                  <c:v>0.61910000000000054</c:v>
                </c:pt>
                <c:pt idx="1282">
                  <c:v>0.62030000000000052</c:v>
                </c:pt>
                <c:pt idx="1283">
                  <c:v>0.62160000000000082</c:v>
                </c:pt>
                <c:pt idx="1284">
                  <c:v>0.62280000000000069</c:v>
                </c:pt>
                <c:pt idx="1285">
                  <c:v>0.62410000000000054</c:v>
                </c:pt>
                <c:pt idx="1286">
                  <c:v>0.62530000000000052</c:v>
                </c:pt>
                <c:pt idx="1287">
                  <c:v>0.62660000000000082</c:v>
                </c:pt>
                <c:pt idx="1288">
                  <c:v>0.6278000000000008</c:v>
                </c:pt>
                <c:pt idx="1289">
                  <c:v>0.62900000000000056</c:v>
                </c:pt>
                <c:pt idx="1290">
                  <c:v>0.63030000000000053</c:v>
                </c:pt>
                <c:pt idx="1291">
                  <c:v>0.63149999999999995</c:v>
                </c:pt>
                <c:pt idx="1292">
                  <c:v>0.63270000000000082</c:v>
                </c:pt>
                <c:pt idx="1293">
                  <c:v>0.63390000000000069</c:v>
                </c:pt>
                <c:pt idx="1294">
                  <c:v>0.63520000000000054</c:v>
                </c:pt>
                <c:pt idx="1295">
                  <c:v>0.63640000000000052</c:v>
                </c:pt>
                <c:pt idx="1296">
                  <c:v>0.63759999999999994</c:v>
                </c:pt>
                <c:pt idx="1297">
                  <c:v>0.63880000000000081</c:v>
                </c:pt>
                <c:pt idx="1298">
                  <c:v>0.64000000000000068</c:v>
                </c:pt>
                <c:pt idx="1299">
                  <c:v>0.64120000000000055</c:v>
                </c:pt>
                <c:pt idx="1300">
                  <c:v>0.64240000000000053</c:v>
                </c:pt>
                <c:pt idx="1301">
                  <c:v>0.64359999999999995</c:v>
                </c:pt>
                <c:pt idx="1302">
                  <c:v>0.64480000000000082</c:v>
                </c:pt>
                <c:pt idx="1303">
                  <c:v>0.64600000000000068</c:v>
                </c:pt>
                <c:pt idx="1304">
                  <c:v>0.64720000000000055</c:v>
                </c:pt>
                <c:pt idx="1305">
                  <c:v>0.64840000000000053</c:v>
                </c:pt>
                <c:pt idx="1306">
                  <c:v>0.64960000000000084</c:v>
                </c:pt>
                <c:pt idx="1307">
                  <c:v>0.65080000000000082</c:v>
                </c:pt>
                <c:pt idx="1308">
                  <c:v>0.6520000000000008</c:v>
                </c:pt>
                <c:pt idx="1309">
                  <c:v>0.65320000000000056</c:v>
                </c:pt>
                <c:pt idx="1310">
                  <c:v>0.65440000000000054</c:v>
                </c:pt>
                <c:pt idx="1311">
                  <c:v>0.65550000000000053</c:v>
                </c:pt>
                <c:pt idx="1312">
                  <c:v>0.65670000000000084</c:v>
                </c:pt>
                <c:pt idx="1313">
                  <c:v>0.65790000000000082</c:v>
                </c:pt>
                <c:pt idx="1314">
                  <c:v>0.65910000000000069</c:v>
                </c:pt>
                <c:pt idx="1315">
                  <c:v>0.66020000000000056</c:v>
                </c:pt>
                <c:pt idx="1316">
                  <c:v>0.66140000000000054</c:v>
                </c:pt>
                <c:pt idx="1317">
                  <c:v>0.66260000000000085</c:v>
                </c:pt>
                <c:pt idx="1318">
                  <c:v>0.66370000000000084</c:v>
                </c:pt>
                <c:pt idx="1319">
                  <c:v>0.66490000000000082</c:v>
                </c:pt>
                <c:pt idx="1320">
                  <c:v>0.66600000000000081</c:v>
                </c:pt>
                <c:pt idx="1321">
                  <c:v>0.66720000000000068</c:v>
                </c:pt>
                <c:pt idx="1322">
                  <c:v>0.66830000000000056</c:v>
                </c:pt>
                <c:pt idx="1323">
                  <c:v>0.66950000000000054</c:v>
                </c:pt>
                <c:pt idx="1324">
                  <c:v>0.67060000000000086</c:v>
                </c:pt>
                <c:pt idx="1325">
                  <c:v>0.67180000000000084</c:v>
                </c:pt>
                <c:pt idx="1326">
                  <c:v>0.67290000000000083</c:v>
                </c:pt>
                <c:pt idx="1327">
                  <c:v>0.67400000000000082</c:v>
                </c:pt>
                <c:pt idx="1328">
                  <c:v>0.6752000000000008</c:v>
                </c:pt>
                <c:pt idx="1329">
                  <c:v>0.67630000000000068</c:v>
                </c:pt>
                <c:pt idx="1330">
                  <c:v>0.67740000000000056</c:v>
                </c:pt>
                <c:pt idx="1331">
                  <c:v>0.67860000000000098</c:v>
                </c:pt>
                <c:pt idx="1332">
                  <c:v>0.67970000000000086</c:v>
                </c:pt>
                <c:pt idx="1333">
                  <c:v>0.68080000000000052</c:v>
                </c:pt>
                <c:pt idx="1334">
                  <c:v>0.68189999999999995</c:v>
                </c:pt>
                <c:pt idx="1335">
                  <c:v>0.68300000000000005</c:v>
                </c:pt>
                <c:pt idx="1336">
                  <c:v>0.68410000000000004</c:v>
                </c:pt>
                <c:pt idx="1337">
                  <c:v>0.68520000000000003</c:v>
                </c:pt>
                <c:pt idx="1338">
                  <c:v>0.68640000000000001</c:v>
                </c:pt>
                <c:pt idx="1339">
                  <c:v>0.6875</c:v>
                </c:pt>
                <c:pt idx="1340">
                  <c:v>0.68859999999999999</c:v>
                </c:pt>
                <c:pt idx="1341">
                  <c:v>0.68970000000000053</c:v>
                </c:pt>
                <c:pt idx="1342">
                  <c:v>0.69080000000000052</c:v>
                </c:pt>
                <c:pt idx="1343">
                  <c:v>0.69180000000000053</c:v>
                </c:pt>
                <c:pt idx="1344">
                  <c:v>0.69290000000000052</c:v>
                </c:pt>
                <c:pt idx="1345">
                  <c:v>0.69399999999999995</c:v>
                </c:pt>
                <c:pt idx="1346">
                  <c:v>0.69510000000000005</c:v>
                </c:pt>
                <c:pt idx="1347">
                  <c:v>0.69620000000000004</c:v>
                </c:pt>
                <c:pt idx="1348">
                  <c:v>0.69730000000000003</c:v>
                </c:pt>
                <c:pt idx="1349">
                  <c:v>0.69830000000000003</c:v>
                </c:pt>
                <c:pt idx="1350">
                  <c:v>0.69940000000000002</c:v>
                </c:pt>
                <c:pt idx="1351">
                  <c:v>0.70050000000000001</c:v>
                </c:pt>
                <c:pt idx="1352">
                  <c:v>0.70160000000000056</c:v>
                </c:pt>
                <c:pt idx="1353">
                  <c:v>0.70260000000000056</c:v>
                </c:pt>
                <c:pt idx="1354">
                  <c:v>0.70370000000000055</c:v>
                </c:pt>
                <c:pt idx="1355">
                  <c:v>0.70470000000000055</c:v>
                </c:pt>
                <c:pt idx="1356">
                  <c:v>0.70580000000000054</c:v>
                </c:pt>
                <c:pt idx="1357">
                  <c:v>0.70690000000000053</c:v>
                </c:pt>
                <c:pt idx="1358">
                  <c:v>0.70790000000000053</c:v>
                </c:pt>
                <c:pt idx="1359">
                  <c:v>0.70900000000000052</c:v>
                </c:pt>
                <c:pt idx="1360">
                  <c:v>0.71000000000000052</c:v>
                </c:pt>
                <c:pt idx="1361">
                  <c:v>0.71100000000000052</c:v>
                </c:pt>
                <c:pt idx="1362">
                  <c:v>0.71210000000000051</c:v>
                </c:pt>
                <c:pt idx="1363">
                  <c:v>0.71310000000000051</c:v>
                </c:pt>
                <c:pt idx="1364">
                  <c:v>0.71419999999999995</c:v>
                </c:pt>
                <c:pt idx="1365">
                  <c:v>0.71519999999999995</c:v>
                </c:pt>
                <c:pt idx="1366">
                  <c:v>0.71619999999999995</c:v>
                </c:pt>
                <c:pt idx="1367">
                  <c:v>0.71719999999999995</c:v>
                </c:pt>
                <c:pt idx="1368">
                  <c:v>0.71830000000000005</c:v>
                </c:pt>
                <c:pt idx="1369">
                  <c:v>0.71930000000000005</c:v>
                </c:pt>
                <c:pt idx="1370">
                  <c:v>0.72030000000000005</c:v>
                </c:pt>
                <c:pt idx="1371">
                  <c:v>0.72130000000000005</c:v>
                </c:pt>
                <c:pt idx="1372">
                  <c:v>0.72230000000000005</c:v>
                </c:pt>
                <c:pt idx="1373">
                  <c:v>0.72330000000000005</c:v>
                </c:pt>
                <c:pt idx="1374">
                  <c:v>0.72430000000000005</c:v>
                </c:pt>
                <c:pt idx="1375">
                  <c:v>0.72540000000000004</c:v>
                </c:pt>
                <c:pt idx="1376">
                  <c:v>0.72640000000000005</c:v>
                </c:pt>
                <c:pt idx="1377">
                  <c:v>0.72729999999999995</c:v>
                </c:pt>
                <c:pt idx="1378">
                  <c:v>0.72829999999999995</c:v>
                </c:pt>
                <c:pt idx="1379">
                  <c:v>0.72929999999999995</c:v>
                </c:pt>
                <c:pt idx="1380">
                  <c:v>0.73029999999999995</c:v>
                </c:pt>
                <c:pt idx="1381">
                  <c:v>0.73129999999999995</c:v>
                </c:pt>
                <c:pt idx="1382">
                  <c:v>0.73229999999999995</c:v>
                </c:pt>
                <c:pt idx="1383">
                  <c:v>0.73329999999999995</c:v>
                </c:pt>
                <c:pt idx="1384">
                  <c:v>0.73429999999999995</c:v>
                </c:pt>
                <c:pt idx="1385">
                  <c:v>0.73520000000000052</c:v>
                </c:pt>
                <c:pt idx="1386">
                  <c:v>0.73620000000000052</c:v>
                </c:pt>
                <c:pt idx="1387">
                  <c:v>0.73720000000000052</c:v>
                </c:pt>
                <c:pt idx="1388">
                  <c:v>0.73810000000000053</c:v>
                </c:pt>
                <c:pt idx="1389">
                  <c:v>0.73910000000000053</c:v>
                </c:pt>
                <c:pt idx="1390">
                  <c:v>0.74010000000000054</c:v>
                </c:pt>
                <c:pt idx="1391">
                  <c:v>0.74100000000000055</c:v>
                </c:pt>
                <c:pt idx="1392">
                  <c:v>0.74200000000000055</c:v>
                </c:pt>
                <c:pt idx="1393">
                  <c:v>0.74290000000000056</c:v>
                </c:pt>
                <c:pt idx="1394">
                  <c:v>0.74390000000000056</c:v>
                </c:pt>
                <c:pt idx="1395">
                  <c:v>0.74480000000000068</c:v>
                </c:pt>
                <c:pt idx="1396">
                  <c:v>0.74580000000000068</c:v>
                </c:pt>
                <c:pt idx="1397">
                  <c:v>0.74670000000000081</c:v>
                </c:pt>
                <c:pt idx="1398">
                  <c:v>0.74770000000000081</c:v>
                </c:pt>
                <c:pt idx="1399">
                  <c:v>0.74860000000000082</c:v>
                </c:pt>
                <c:pt idx="1400">
                  <c:v>0.74950000000000061</c:v>
                </c:pt>
                <c:pt idx="1401">
                  <c:v>0.75049999999999994</c:v>
                </c:pt>
                <c:pt idx="1402">
                  <c:v>0.75140000000000051</c:v>
                </c:pt>
                <c:pt idx="1403">
                  <c:v>0.75230000000000052</c:v>
                </c:pt>
                <c:pt idx="1404">
                  <c:v>0.75320000000000054</c:v>
                </c:pt>
                <c:pt idx="1405">
                  <c:v>0.75410000000000055</c:v>
                </c:pt>
                <c:pt idx="1406">
                  <c:v>0.75510000000000055</c:v>
                </c:pt>
                <c:pt idx="1407">
                  <c:v>0.75600000000000056</c:v>
                </c:pt>
                <c:pt idx="1408">
                  <c:v>0.75690000000000068</c:v>
                </c:pt>
                <c:pt idx="1409">
                  <c:v>0.75780000000000081</c:v>
                </c:pt>
                <c:pt idx="1410">
                  <c:v>0.75870000000000082</c:v>
                </c:pt>
                <c:pt idx="1411">
                  <c:v>0.75960000000000083</c:v>
                </c:pt>
                <c:pt idx="1412">
                  <c:v>0.76049999999999995</c:v>
                </c:pt>
                <c:pt idx="1413">
                  <c:v>0.76140000000000052</c:v>
                </c:pt>
                <c:pt idx="1414">
                  <c:v>0.76230000000000053</c:v>
                </c:pt>
                <c:pt idx="1415">
                  <c:v>0.76320000000000054</c:v>
                </c:pt>
                <c:pt idx="1416">
                  <c:v>0.76410000000000056</c:v>
                </c:pt>
                <c:pt idx="1417">
                  <c:v>0.7649000000000008</c:v>
                </c:pt>
                <c:pt idx="1418">
                  <c:v>0.76580000000000081</c:v>
                </c:pt>
                <c:pt idx="1419">
                  <c:v>0.76670000000000083</c:v>
                </c:pt>
                <c:pt idx="1420">
                  <c:v>0.76759999999999995</c:v>
                </c:pt>
                <c:pt idx="1421">
                  <c:v>0.76840000000000053</c:v>
                </c:pt>
                <c:pt idx="1422">
                  <c:v>0.76930000000000054</c:v>
                </c:pt>
                <c:pt idx="1423">
                  <c:v>0.77020000000000055</c:v>
                </c:pt>
                <c:pt idx="1424">
                  <c:v>0.77110000000000056</c:v>
                </c:pt>
                <c:pt idx="1425">
                  <c:v>0.77190000000000081</c:v>
                </c:pt>
                <c:pt idx="1426">
                  <c:v>0.77280000000000082</c:v>
                </c:pt>
                <c:pt idx="1427">
                  <c:v>0.77359999999999995</c:v>
                </c:pt>
                <c:pt idx="1428">
                  <c:v>0.77450000000000052</c:v>
                </c:pt>
                <c:pt idx="1429">
                  <c:v>0.77530000000000054</c:v>
                </c:pt>
                <c:pt idx="1430">
                  <c:v>0.77620000000000056</c:v>
                </c:pt>
                <c:pt idx="1431">
                  <c:v>0.7770000000000008</c:v>
                </c:pt>
                <c:pt idx="1432">
                  <c:v>0.77790000000000081</c:v>
                </c:pt>
                <c:pt idx="1433">
                  <c:v>0.77870000000000084</c:v>
                </c:pt>
                <c:pt idx="1434">
                  <c:v>0.77950000000000053</c:v>
                </c:pt>
                <c:pt idx="1435">
                  <c:v>0.78039999999999998</c:v>
                </c:pt>
                <c:pt idx="1436">
                  <c:v>0.78120000000000001</c:v>
                </c:pt>
                <c:pt idx="1437">
                  <c:v>0.78200000000000003</c:v>
                </c:pt>
                <c:pt idx="1438">
                  <c:v>0.78290000000000004</c:v>
                </c:pt>
                <c:pt idx="1439">
                  <c:v>0.78369999999999995</c:v>
                </c:pt>
                <c:pt idx="1440">
                  <c:v>0.78449999999999998</c:v>
                </c:pt>
                <c:pt idx="1441">
                  <c:v>0.7853</c:v>
                </c:pt>
                <c:pt idx="1442">
                  <c:v>0.78610000000000002</c:v>
                </c:pt>
                <c:pt idx="1443">
                  <c:v>0.78690000000000004</c:v>
                </c:pt>
                <c:pt idx="1444">
                  <c:v>0.78770000000000051</c:v>
                </c:pt>
                <c:pt idx="1445">
                  <c:v>0.78849999999999998</c:v>
                </c:pt>
                <c:pt idx="1446">
                  <c:v>0.7893</c:v>
                </c:pt>
                <c:pt idx="1447">
                  <c:v>0.79010000000000002</c:v>
                </c:pt>
                <c:pt idx="1448">
                  <c:v>0.79090000000000005</c:v>
                </c:pt>
                <c:pt idx="1449">
                  <c:v>0.79170000000000051</c:v>
                </c:pt>
                <c:pt idx="1450">
                  <c:v>0.79249999999999998</c:v>
                </c:pt>
                <c:pt idx="1451">
                  <c:v>0.79330000000000001</c:v>
                </c:pt>
                <c:pt idx="1452">
                  <c:v>0.79410000000000003</c:v>
                </c:pt>
                <c:pt idx="1453">
                  <c:v>0.79490000000000005</c:v>
                </c:pt>
                <c:pt idx="1454">
                  <c:v>0.79570000000000052</c:v>
                </c:pt>
                <c:pt idx="1455">
                  <c:v>0.7964</c:v>
                </c:pt>
                <c:pt idx="1456">
                  <c:v>0.79720000000000002</c:v>
                </c:pt>
                <c:pt idx="1457">
                  <c:v>0.79800000000000004</c:v>
                </c:pt>
                <c:pt idx="1458">
                  <c:v>0.79879999999999995</c:v>
                </c:pt>
                <c:pt idx="1459">
                  <c:v>0.79949999999999999</c:v>
                </c:pt>
                <c:pt idx="1460">
                  <c:v>0.80030000000000001</c:v>
                </c:pt>
                <c:pt idx="1461">
                  <c:v>0.80100000000000005</c:v>
                </c:pt>
                <c:pt idx="1462">
                  <c:v>0.80180000000000051</c:v>
                </c:pt>
                <c:pt idx="1463">
                  <c:v>0.80259999999999998</c:v>
                </c:pt>
                <c:pt idx="1464">
                  <c:v>0.80330000000000001</c:v>
                </c:pt>
                <c:pt idx="1465">
                  <c:v>0.80410000000000004</c:v>
                </c:pt>
                <c:pt idx="1466">
                  <c:v>0.80480000000000051</c:v>
                </c:pt>
                <c:pt idx="1467">
                  <c:v>0.80549999999999999</c:v>
                </c:pt>
                <c:pt idx="1468">
                  <c:v>0.80630000000000002</c:v>
                </c:pt>
                <c:pt idx="1469">
                  <c:v>0.80700000000000005</c:v>
                </c:pt>
                <c:pt idx="1470">
                  <c:v>0.80780000000000052</c:v>
                </c:pt>
                <c:pt idx="1471">
                  <c:v>0.8085</c:v>
                </c:pt>
                <c:pt idx="1472">
                  <c:v>0.80920000000000003</c:v>
                </c:pt>
                <c:pt idx="1473">
                  <c:v>0.80989999999999995</c:v>
                </c:pt>
                <c:pt idx="1474">
                  <c:v>0.81070000000000053</c:v>
                </c:pt>
                <c:pt idx="1475">
                  <c:v>0.81140000000000001</c:v>
                </c:pt>
                <c:pt idx="1476">
                  <c:v>0.81210000000000004</c:v>
                </c:pt>
                <c:pt idx="1477">
                  <c:v>0.81280000000000052</c:v>
                </c:pt>
                <c:pt idx="1478">
                  <c:v>0.8135</c:v>
                </c:pt>
                <c:pt idx="1479">
                  <c:v>0.81420000000000003</c:v>
                </c:pt>
                <c:pt idx="1480">
                  <c:v>0.81499999999999995</c:v>
                </c:pt>
                <c:pt idx="1481">
                  <c:v>0.81570000000000054</c:v>
                </c:pt>
                <c:pt idx="1482">
                  <c:v>0.81640000000000001</c:v>
                </c:pt>
                <c:pt idx="1483">
                  <c:v>0.81710000000000005</c:v>
                </c:pt>
                <c:pt idx="1484">
                  <c:v>0.81780000000000053</c:v>
                </c:pt>
                <c:pt idx="1485">
                  <c:v>0.81850000000000001</c:v>
                </c:pt>
                <c:pt idx="1486">
                  <c:v>0.81910000000000005</c:v>
                </c:pt>
                <c:pt idx="1487">
                  <c:v>0.81980000000000053</c:v>
                </c:pt>
                <c:pt idx="1488">
                  <c:v>0.82050000000000001</c:v>
                </c:pt>
                <c:pt idx="1489">
                  <c:v>0.82120000000000004</c:v>
                </c:pt>
                <c:pt idx="1490">
                  <c:v>0.82190000000000052</c:v>
                </c:pt>
                <c:pt idx="1491">
                  <c:v>0.82260000000000055</c:v>
                </c:pt>
                <c:pt idx="1492">
                  <c:v>0.82320000000000004</c:v>
                </c:pt>
                <c:pt idx="1493">
                  <c:v>0.82390000000000052</c:v>
                </c:pt>
                <c:pt idx="1494">
                  <c:v>0.82460000000000055</c:v>
                </c:pt>
                <c:pt idx="1495">
                  <c:v>0.82520000000000004</c:v>
                </c:pt>
                <c:pt idx="1496">
                  <c:v>0.82590000000000052</c:v>
                </c:pt>
                <c:pt idx="1497">
                  <c:v>0.82660000000000056</c:v>
                </c:pt>
                <c:pt idx="1498">
                  <c:v>0.82720000000000005</c:v>
                </c:pt>
                <c:pt idx="1499">
                  <c:v>0.82790000000000052</c:v>
                </c:pt>
                <c:pt idx="1500">
                  <c:v>0.82850000000000001</c:v>
                </c:pt>
                <c:pt idx="1501">
                  <c:v>0.82920000000000005</c:v>
                </c:pt>
                <c:pt idx="1502">
                  <c:v>0.82980000000000054</c:v>
                </c:pt>
                <c:pt idx="1503">
                  <c:v>0.83050000000000002</c:v>
                </c:pt>
                <c:pt idx="1504">
                  <c:v>0.83109999999999995</c:v>
                </c:pt>
                <c:pt idx="1505">
                  <c:v>0.83180000000000054</c:v>
                </c:pt>
                <c:pt idx="1506">
                  <c:v>0.83240000000000003</c:v>
                </c:pt>
                <c:pt idx="1507">
                  <c:v>0.83309999999999995</c:v>
                </c:pt>
                <c:pt idx="1508">
                  <c:v>0.83370000000000055</c:v>
                </c:pt>
                <c:pt idx="1509">
                  <c:v>0.83430000000000004</c:v>
                </c:pt>
                <c:pt idx="1510">
                  <c:v>0.83490000000000053</c:v>
                </c:pt>
                <c:pt idx="1511">
                  <c:v>0.83560000000000056</c:v>
                </c:pt>
                <c:pt idx="1512">
                  <c:v>0.83620000000000005</c:v>
                </c:pt>
                <c:pt idx="1513">
                  <c:v>0.83680000000000054</c:v>
                </c:pt>
                <c:pt idx="1514">
                  <c:v>0.83740000000000003</c:v>
                </c:pt>
                <c:pt idx="1515">
                  <c:v>0.83800000000000052</c:v>
                </c:pt>
                <c:pt idx="1516">
                  <c:v>0.83870000000000056</c:v>
                </c:pt>
                <c:pt idx="1517">
                  <c:v>0.83930000000000005</c:v>
                </c:pt>
                <c:pt idx="1518">
                  <c:v>0.83990000000000054</c:v>
                </c:pt>
                <c:pt idx="1519">
                  <c:v>0.84050000000000002</c:v>
                </c:pt>
                <c:pt idx="1520">
                  <c:v>0.84110000000000051</c:v>
                </c:pt>
                <c:pt idx="1521">
                  <c:v>0.84170000000000056</c:v>
                </c:pt>
                <c:pt idx="1522">
                  <c:v>0.84230000000000005</c:v>
                </c:pt>
                <c:pt idx="1523">
                  <c:v>0.84290000000000054</c:v>
                </c:pt>
                <c:pt idx="1524">
                  <c:v>0.84350000000000003</c:v>
                </c:pt>
                <c:pt idx="1525">
                  <c:v>0.84410000000000052</c:v>
                </c:pt>
                <c:pt idx="1526">
                  <c:v>0.84460000000000068</c:v>
                </c:pt>
                <c:pt idx="1527">
                  <c:v>0.84519999999999995</c:v>
                </c:pt>
                <c:pt idx="1528">
                  <c:v>0.84580000000000055</c:v>
                </c:pt>
                <c:pt idx="1529">
                  <c:v>0.84640000000000004</c:v>
                </c:pt>
                <c:pt idx="1530">
                  <c:v>0.84700000000000053</c:v>
                </c:pt>
                <c:pt idx="1531">
                  <c:v>0.84750000000000003</c:v>
                </c:pt>
                <c:pt idx="1532">
                  <c:v>0.84810000000000052</c:v>
                </c:pt>
                <c:pt idx="1533">
                  <c:v>0.84870000000000057</c:v>
                </c:pt>
                <c:pt idx="1534">
                  <c:v>0.84930000000000005</c:v>
                </c:pt>
                <c:pt idx="1535">
                  <c:v>0.84980000000000055</c:v>
                </c:pt>
                <c:pt idx="1536">
                  <c:v>0.85040000000000004</c:v>
                </c:pt>
                <c:pt idx="1537">
                  <c:v>0.85090000000000054</c:v>
                </c:pt>
                <c:pt idx="1538">
                  <c:v>0.85150000000000003</c:v>
                </c:pt>
                <c:pt idx="1539">
                  <c:v>0.85210000000000052</c:v>
                </c:pt>
                <c:pt idx="1540">
                  <c:v>0.8526000000000008</c:v>
                </c:pt>
                <c:pt idx="1541">
                  <c:v>0.85320000000000051</c:v>
                </c:pt>
                <c:pt idx="1542">
                  <c:v>0.85370000000000068</c:v>
                </c:pt>
                <c:pt idx="1543">
                  <c:v>0.85420000000000051</c:v>
                </c:pt>
                <c:pt idx="1544">
                  <c:v>0.85480000000000056</c:v>
                </c:pt>
                <c:pt idx="1545">
                  <c:v>0.85529999999999995</c:v>
                </c:pt>
                <c:pt idx="1546">
                  <c:v>0.85590000000000055</c:v>
                </c:pt>
                <c:pt idx="1547">
                  <c:v>0.85640000000000005</c:v>
                </c:pt>
                <c:pt idx="1548">
                  <c:v>0.85690000000000055</c:v>
                </c:pt>
                <c:pt idx="1549">
                  <c:v>0.85750000000000004</c:v>
                </c:pt>
                <c:pt idx="1550">
                  <c:v>0.85800000000000054</c:v>
                </c:pt>
                <c:pt idx="1551">
                  <c:v>0.85850000000000004</c:v>
                </c:pt>
                <c:pt idx="1552">
                  <c:v>0.85900000000000054</c:v>
                </c:pt>
                <c:pt idx="1553">
                  <c:v>0.85960000000000081</c:v>
                </c:pt>
                <c:pt idx="1554">
                  <c:v>0.86010000000000053</c:v>
                </c:pt>
                <c:pt idx="1555">
                  <c:v>0.86060000000000081</c:v>
                </c:pt>
                <c:pt idx="1556">
                  <c:v>0.86110000000000053</c:v>
                </c:pt>
                <c:pt idx="1557">
                  <c:v>0.86160000000000081</c:v>
                </c:pt>
                <c:pt idx="1558">
                  <c:v>0.86210000000000053</c:v>
                </c:pt>
                <c:pt idx="1559">
                  <c:v>0.86260000000000081</c:v>
                </c:pt>
                <c:pt idx="1560">
                  <c:v>0.86320000000000052</c:v>
                </c:pt>
                <c:pt idx="1561">
                  <c:v>0.8637000000000008</c:v>
                </c:pt>
                <c:pt idx="1562">
                  <c:v>0.86420000000000052</c:v>
                </c:pt>
                <c:pt idx="1563">
                  <c:v>0.8647000000000008</c:v>
                </c:pt>
                <c:pt idx="1564">
                  <c:v>0.86520000000000052</c:v>
                </c:pt>
                <c:pt idx="1565">
                  <c:v>0.86560000000000081</c:v>
                </c:pt>
                <c:pt idx="1566">
                  <c:v>0.86610000000000054</c:v>
                </c:pt>
                <c:pt idx="1567">
                  <c:v>0.86660000000000081</c:v>
                </c:pt>
                <c:pt idx="1568">
                  <c:v>0.86710000000000054</c:v>
                </c:pt>
                <c:pt idx="1569">
                  <c:v>0.86760000000000081</c:v>
                </c:pt>
                <c:pt idx="1570">
                  <c:v>0.86810000000000054</c:v>
                </c:pt>
                <c:pt idx="1571">
                  <c:v>0.86860000000000082</c:v>
                </c:pt>
                <c:pt idx="1572">
                  <c:v>0.86900000000000055</c:v>
                </c:pt>
                <c:pt idx="1573">
                  <c:v>0.86950000000000005</c:v>
                </c:pt>
                <c:pt idx="1574">
                  <c:v>0.87000000000000055</c:v>
                </c:pt>
                <c:pt idx="1575">
                  <c:v>0.87050000000000005</c:v>
                </c:pt>
                <c:pt idx="1576">
                  <c:v>0.87090000000000056</c:v>
                </c:pt>
                <c:pt idx="1577">
                  <c:v>0.87139999999999995</c:v>
                </c:pt>
                <c:pt idx="1578">
                  <c:v>0.87190000000000056</c:v>
                </c:pt>
                <c:pt idx="1579">
                  <c:v>0.87230000000000052</c:v>
                </c:pt>
                <c:pt idx="1580">
                  <c:v>0.87280000000000069</c:v>
                </c:pt>
                <c:pt idx="1581">
                  <c:v>0.87320000000000053</c:v>
                </c:pt>
                <c:pt idx="1582">
                  <c:v>0.87370000000000081</c:v>
                </c:pt>
                <c:pt idx="1583">
                  <c:v>0.87410000000000054</c:v>
                </c:pt>
                <c:pt idx="1584">
                  <c:v>0.87460000000000082</c:v>
                </c:pt>
                <c:pt idx="1585">
                  <c:v>0.87500000000000056</c:v>
                </c:pt>
                <c:pt idx="1586">
                  <c:v>0.87549999999999994</c:v>
                </c:pt>
                <c:pt idx="1587">
                  <c:v>0.87590000000000068</c:v>
                </c:pt>
                <c:pt idx="1588">
                  <c:v>0.87640000000000051</c:v>
                </c:pt>
                <c:pt idx="1589">
                  <c:v>0.8768000000000008</c:v>
                </c:pt>
                <c:pt idx="1590">
                  <c:v>0.87720000000000053</c:v>
                </c:pt>
                <c:pt idx="1591">
                  <c:v>0.87770000000000081</c:v>
                </c:pt>
                <c:pt idx="1592">
                  <c:v>0.87810000000000055</c:v>
                </c:pt>
                <c:pt idx="1593">
                  <c:v>0.87849999999999995</c:v>
                </c:pt>
                <c:pt idx="1594">
                  <c:v>0.87900000000000056</c:v>
                </c:pt>
                <c:pt idx="1595">
                  <c:v>0.87940000000000051</c:v>
                </c:pt>
                <c:pt idx="1596">
                  <c:v>0.8798000000000008</c:v>
                </c:pt>
                <c:pt idx="1597">
                  <c:v>0.88029999999999997</c:v>
                </c:pt>
                <c:pt idx="1598">
                  <c:v>0.88070000000000004</c:v>
                </c:pt>
                <c:pt idx="1599">
                  <c:v>0.88109999999999999</c:v>
                </c:pt>
                <c:pt idx="1600">
                  <c:v>0.88149999999999951</c:v>
                </c:pt>
                <c:pt idx="1601">
                  <c:v>0.88190000000000002</c:v>
                </c:pt>
                <c:pt idx="1602">
                  <c:v>0.88229999999999997</c:v>
                </c:pt>
                <c:pt idx="1603">
                  <c:v>0.88270000000000004</c:v>
                </c:pt>
                <c:pt idx="1604">
                  <c:v>0.88319999999999999</c:v>
                </c:pt>
                <c:pt idx="1605">
                  <c:v>0.88360000000000005</c:v>
                </c:pt>
                <c:pt idx="1606">
                  <c:v>0.88400000000000001</c:v>
                </c:pt>
                <c:pt idx="1607">
                  <c:v>0.88439999999999996</c:v>
                </c:pt>
                <c:pt idx="1608">
                  <c:v>0.88480000000000003</c:v>
                </c:pt>
                <c:pt idx="1609">
                  <c:v>0.88519999999999999</c:v>
                </c:pt>
                <c:pt idx="1610">
                  <c:v>0.88560000000000005</c:v>
                </c:pt>
                <c:pt idx="1611">
                  <c:v>0.88600000000000001</c:v>
                </c:pt>
                <c:pt idx="1612">
                  <c:v>0.88629999999999998</c:v>
                </c:pt>
                <c:pt idx="1613">
                  <c:v>0.88670000000000004</c:v>
                </c:pt>
                <c:pt idx="1614">
                  <c:v>0.8871</c:v>
                </c:pt>
                <c:pt idx="1615">
                  <c:v>0.88749999999999996</c:v>
                </c:pt>
                <c:pt idx="1616">
                  <c:v>0.88790000000000002</c:v>
                </c:pt>
                <c:pt idx="1617">
                  <c:v>0.88829999999999998</c:v>
                </c:pt>
                <c:pt idx="1618">
                  <c:v>0.88870000000000005</c:v>
                </c:pt>
                <c:pt idx="1619">
                  <c:v>0.88900000000000001</c:v>
                </c:pt>
                <c:pt idx="1620">
                  <c:v>0.88939999999999997</c:v>
                </c:pt>
                <c:pt idx="1621">
                  <c:v>0.88980000000000004</c:v>
                </c:pt>
                <c:pt idx="1622">
                  <c:v>0.89019999999999999</c:v>
                </c:pt>
                <c:pt idx="1623">
                  <c:v>0.89049999999999996</c:v>
                </c:pt>
                <c:pt idx="1624">
                  <c:v>0.89090000000000003</c:v>
                </c:pt>
                <c:pt idx="1625">
                  <c:v>0.89129999999999998</c:v>
                </c:pt>
                <c:pt idx="1626">
                  <c:v>0.8915999999999995</c:v>
                </c:pt>
                <c:pt idx="1627">
                  <c:v>0.89200000000000002</c:v>
                </c:pt>
                <c:pt idx="1628">
                  <c:v>0.89229999999999998</c:v>
                </c:pt>
                <c:pt idx="1629">
                  <c:v>0.89270000000000005</c:v>
                </c:pt>
                <c:pt idx="1630">
                  <c:v>0.8931</c:v>
                </c:pt>
                <c:pt idx="1631">
                  <c:v>0.89339999999999997</c:v>
                </c:pt>
                <c:pt idx="1632">
                  <c:v>0.89380000000000004</c:v>
                </c:pt>
                <c:pt idx="1633">
                  <c:v>0.89410000000000001</c:v>
                </c:pt>
                <c:pt idx="1634">
                  <c:v>0.89449999999999996</c:v>
                </c:pt>
                <c:pt idx="1635">
                  <c:v>0.89480000000000004</c:v>
                </c:pt>
                <c:pt idx="1636">
                  <c:v>0.8952</c:v>
                </c:pt>
                <c:pt idx="1637">
                  <c:v>0.89549999999999996</c:v>
                </c:pt>
                <c:pt idx="1638">
                  <c:v>0.89580000000000004</c:v>
                </c:pt>
                <c:pt idx="1639">
                  <c:v>0.8962</c:v>
                </c:pt>
                <c:pt idx="1640">
                  <c:v>0.89649999999999996</c:v>
                </c:pt>
                <c:pt idx="1641">
                  <c:v>0.89690000000000003</c:v>
                </c:pt>
                <c:pt idx="1642">
                  <c:v>0.8972</c:v>
                </c:pt>
                <c:pt idx="1643">
                  <c:v>0.89749999999999996</c:v>
                </c:pt>
                <c:pt idx="1644">
                  <c:v>0.89790000000000003</c:v>
                </c:pt>
                <c:pt idx="1645">
                  <c:v>0.8982</c:v>
                </c:pt>
                <c:pt idx="1646">
                  <c:v>0.89849999999999997</c:v>
                </c:pt>
                <c:pt idx="1647">
                  <c:v>0.89880000000000004</c:v>
                </c:pt>
                <c:pt idx="1648">
                  <c:v>0.8992</c:v>
                </c:pt>
                <c:pt idx="1649">
                  <c:v>0.89949999999999997</c:v>
                </c:pt>
                <c:pt idx="1650">
                  <c:v>0.89980000000000004</c:v>
                </c:pt>
                <c:pt idx="1651">
                  <c:v>0.90010000000000001</c:v>
                </c:pt>
                <c:pt idx="1652">
                  <c:v>0.90039999999999998</c:v>
                </c:pt>
                <c:pt idx="1653">
                  <c:v>0.90080000000000005</c:v>
                </c:pt>
                <c:pt idx="1654">
                  <c:v>0.90110000000000001</c:v>
                </c:pt>
                <c:pt idx="1655">
                  <c:v>0.90139999999999998</c:v>
                </c:pt>
                <c:pt idx="1656">
                  <c:v>0.90169999999999995</c:v>
                </c:pt>
                <c:pt idx="1657">
                  <c:v>0.90200000000000002</c:v>
                </c:pt>
                <c:pt idx="1658">
                  <c:v>0.90229999999999999</c:v>
                </c:pt>
                <c:pt idx="1659">
                  <c:v>0.90259999999999996</c:v>
                </c:pt>
                <c:pt idx="1660">
                  <c:v>0.90290000000000004</c:v>
                </c:pt>
                <c:pt idx="1661">
                  <c:v>0.9032</c:v>
                </c:pt>
                <c:pt idx="1662">
                  <c:v>0.90349999999999997</c:v>
                </c:pt>
                <c:pt idx="1663">
                  <c:v>0.90380000000000005</c:v>
                </c:pt>
                <c:pt idx="1664">
                  <c:v>0.90410000000000001</c:v>
                </c:pt>
                <c:pt idx="1665">
                  <c:v>0.90439999999999998</c:v>
                </c:pt>
                <c:pt idx="1666">
                  <c:v>0.90469999999999995</c:v>
                </c:pt>
                <c:pt idx="1667">
                  <c:v>0.90500000000000003</c:v>
                </c:pt>
                <c:pt idx="1668">
                  <c:v>0.90529999999999999</c:v>
                </c:pt>
                <c:pt idx="1669">
                  <c:v>0.90549999999999997</c:v>
                </c:pt>
                <c:pt idx="1670">
                  <c:v>0.90580000000000005</c:v>
                </c:pt>
                <c:pt idx="1671">
                  <c:v>0.90610000000000002</c:v>
                </c:pt>
                <c:pt idx="1672">
                  <c:v>0.90639999999999998</c:v>
                </c:pt>
                <c:pt idx="1673">
                  <c:v>0.90669999999999995</c:v>
                </c:pt>
                <c:pt idx="1674">
                  <c:v>0.90690000000000004</c:v>
                </c:pt>
                <c:pt idx="1675">
                  <c:v>0.90720000000000001</c:v>
                </c:pt>
                <c:pt idx="1676">
                  <c:v>0.90749999999999997</c:v>
                </c:pt>
                <c:pt idx="1677">
                  <c:v>0.90780000000000005</c:v>
                </c:pt>
                <c:pt idx="1678">
                  <c:v>0.90800000000000003</c:v>
                </c:pt>
                <c:pt idx="1679">
                  <c:v>0.9083</c:v>
                </c:pt>
                <c:pt idx="1680">
                  <c:v>0.90859999999999996</c:v>
                </c:pt>
                <c:pt idx="1681">
                  <c:v>0.90880000000000005</c:v>
                </c:pt>
                <c:pt idx="1682">
                  <c:v>0.90910000000000002</c:v>
                </c:pt>
                <c:pt idx="1683">
                  <c:v>0.90939999999999999</c:v>
                </c:pt>
                <c:pt idx="1684">
                  <c:v>0.90959999999999996</c:v>
                </c:pt>
                <c:pt idx="1685">
                  <c:v>0.90990000000000004</c:v>
                </c:pt>
                <c:pt idx="1686">
                  <c:v>0.91010000000000002</c:v>
                </c:pt>
                <c:pt idx="1687">
                  <c:v>0.91039999999999999</c:v>
                </c:pt>
                <c:pt idx="1688">
                  <c:v>0.91069999999999995</c:v>
                </c:pt>
                <c:pt idx="1689">
                  <c:v>0.91090000000000004</c:v>
                </c:pt>
                <c:pt idx="1690">
                  <c:v>0.91120000000000001</c:v>
                </c:pt>
                <c:pt idx="1691">
                  <c:v>0.91139999999999999</c:v>
                </c:pt>
                <c:pt idx="1692">
                  <c:v>0.91169999999999995</c:v>
                </c:pt>
                <c:pt idx="1693">
                  <c:v>0.91190000000000004</c:v>
                </c:pt>
                <c:pt idx="1694">
                  <c:v>0.91220000000000001</c:v>
                </c:pt>
                <c:pt idx="1695">
                  <c:v>0.91239999999999999</c:v>
                </c:pt>
                <c:pt idx="1696">
                  <c:v>0.91259999999999997</c:v>
                </c:pt>
                <c:pt idx="1697">
                  <c:v>0.91290000000000004</c:v>
                </c:pt>
                <c:pt idx="1698">
                  <c:v>0.91310000000000002</c:v>
                </c:pt>
                <c:pt idx="1699">
                  <c:v>0.91339999999999999</c:v>
                </c:pt>
                <c:pt idx="1700">
                  <c:v>0.91359999999999997</c:v>
                </c:pt>
                <c:pt idx="1701">
                  <c:v>0.91379999999999995</c:v>
                </c:pt>
                <c:pt idx="1702">
                  <c:v>0.91410000000000002</c:v>
                </c:pt>
                <c:pt idx="1703">
                  <c:v>0.9143</c:v>
                </c:pt>
                <c:pt idx="1704">
                  <c:v>0.91449999999999998</c:v>
                </c:pt>
                <c:pt idx="1705">
                  <c:v>0.91479999999999995</c:v>
                </c:pt>
                <c:pt idx="1706">
                  <c:v>0.91500000000000004</c:v>
                </c:pt>
                <c:pt idx="1707">
                  <c:v>0.91520000000000001</c:v>
                </c:pt>
                <c:pt idx="1708">
                  <c:v>0.91539999999999999</c:v>
                </c:pt>
                <c:pt idx="1709">
                  <c:v>0.91570000000000051</c:v>
                </c:pt>
                <c:pt idx="1710">
                  <c:v>0.91590000000000005</c:v>
                </c:pt>
                <c:pt idx="1711">
                  <c:v>0.91610000000000003</c:v>
                </c:pt>
                <c:pt idx="1712">
                  <c:v>0.9163</c:v>
                </c:pt>
                <c:pt idx="1713">
                  <c:v>0.91649999999999998</c:v>
                </c:pt>
                <c:pt idx="1714">
                  <c:v>0.91670000000000051</c:v>
                </c:pt>
                <c:pt idx="1715">
                  <c:v>0.91700000000000004</c:v>
                </c:pt>
                <c:pt idx="1716">
                  <c:v>0.91720000000000002</c:v>
                </c:pt>
                <c:pt idx="1717">
                  <c:v>0.91739999999999999</c:v>
                </c:pt>
                <c:pt idx="1718">
                  <c:v>0.91759999999999997</c:v>
                </c:pt>
                <c:pt idx="1719">
                  <c:v>0.91779999999999995</c:v>
                </c:pt>
                <c:pt idx="1720">
                  <c:v>0.91800000000000004</c:v>
                </c:pt>
                <c:pt idx="1721">
                  <c:v>0.91820000000000002</c:v>
                </c:pt>
                <c:pt idx="1722">
                  <c:v>0.91839999999999999</c:v>
                </c:pt>
                <c:pt idx="1723">
                  <c:v>0.91859999999999997</c:v>
                </c:pt>
                <c:pt idx="1724">
                  <c:v>0.91879999999999995</c:v>
                </c:pt>
                <c:pt idx="1725">
                  <c:v>0.91900000000000004</c:v>
                </c:pt>
                <c:pt idx="1726">
                  <c:v>0.91920000000000002</c:v>
                </c:pt>
                <c:pt idx="1727">
                  <c:v>0.9194</c:v>
                </c:pt>
                <c:pt idx="1728">
                  <c:v>0.91959999999999997</c:v>
                </c:pt>
                <c:pt idx="1729">
                  <c:v>0.91979999999999995</c:v>
                </c:pt>
                <c:pt idx="1730">
                  <c:v>0.92</c:v>
                </c:pt>
                <c:pt idx="1731">
                  <c:v>0.92020000000000002</c:v>
                </c:pt>
                <c:pt idx="1732">
                  <c:v>0.9204</c:v>
                </c:pt>
                <c:pt idx="1733">
                  <c:v>0.92059999999999997</c:v>
                </c:pt>
                <c:pt idx="1734">
                  <c:v>0.92070000000000052</c:v>
                </c:pt>
                <c:pt idx="1735">
                  <c:v>0.92090000000000005</c:v>
                </c:pt>
                <c:pt idx="1736">
                  <c:v>0.92110000000000003</c:v>
                </c:pt>
                <c:pt idx="1737">
                  <c:v>0.92130000000000001</c:v>
                </c:pt>
                <c:pt idx="1738">
                  <c:v>0.92149999999999999</c:v>
                </c:pt>
                <c:pt idx="1739">
                  <c:v>0.92170000000000052</c:v>
                </c:pt>
                <c:pt idx="1740">
                  <c:v>0.92179999999999995</c:v>
                </c:pt>
                <c:pt idx="1741">
                  <c:v>0.92200000000000004</c:v>
                </c:pt>
                <c:pt idx="1742">
                  <c:v>0.92220000000000002</c:v>
                </c:pt>
                <c:pt idx="1743">
                  <c:v>0.9224</c:v>
                </c:pt>
                <c:pt idx="1744">
                  <c:v>0.92249999999999999</c:v>
                </c:pt>
                <c:pt idx="1745">
                  <c:v>0.92270000000000052</c:v>
                </c:pt>
                <c:pt idx="1746">
                  <c:v>0.92290000000000005</c:v>
                </c:pt>
                <c:pt idx="1747">
                  <c:v>0.92300000000000004</c:v>
                </c:pt>
                <c:pt idx="1748">
                  <c:v>0.92320000000000002</c:v>
                </c:pt>
                <c:pt idx="1749">
                  <c:v>0.9234</c:v>
                </c:pt>
                <c:pt idx="1750">
                  <c:v>0.92349999999999999</c:v>
                </c:pt>
                <c:pt idx="1751">
                  <c:v>0.92370000000000052</c:v>
                </c:pt>
                <c:pt idx="1752">
                  <c:v>0.92390000000000005</c:v>
                </c:pt>
                <c:pt idx="1753">
                  <c:v>0.92400000000000004</c:v>
                </c:pt>
                <c:pt idx="1754">
                  <c:v>0.92420000000000002</c:v>
                </c:pt>
                <c:pt idx="1755">
                  <c:v>0.92430000000000001</c:v>
                </c:pt>
                <c:pt idx="1756">
                  <c:v>0.92449999999999999</c:v>
                </c:pt>
                <c:pt idx="1757">
                  <c:v>0.92470000000000052</c:v>
                </c:pt>
                <c:pt idx="1758">
                  <c:v>0.92480000000000051</c:v>
                </c:pt>
                <c:pt idx="1759">
                  <c:v>0.92500000000000004</c:v>
                </c:pt>
                <c:pt idx="1760">
                  <c:v>0.92510000000000003</c:v>
                </c:pt>
                <c:pt idx="1761">
                  <c:v>0.92530000000000001</c:v>
                </c:pt>
                <c:pt idx="1762">
                  <c:v>0.9254</c:v>
                </c:pt>
                <c:pt idx="1763">
                  <c:v>0.92559999999999998</c:v>
                </c:pt>
                <c:pt idx="1764">
                  <c:v>0.92570000000000052</c:v>
                </c:pt>
                <c:pt idx="1765">
                  <c:v>0.92589999999999995</c:v>
                </c:pt>
                <c:pt idx="1766">
                  <c:v>0.92600000000000005</c:v>
                </c:pt>
                <c:pt idx="1767">
                  <c:v>0.92610000000000003</c:v>
                </c:pt>
                <c:pt idx="1768">
                  <c:v>0.92630000000000001</c:v>
                </c:pt>
                <c:pt idx="1769">
                  <c:v>0.9264</c:v>
                </c:pt>
                <c:pt idx="1770">
                  <c:v>0.92659999999999998</c:v>
                </c:pt>
                <c:pt idx="1771">
                  <c:v>0.92670000000000052</c:v>
                </c:pt>
                <c:pt idx="1772">
                  <c:v>0.92680000000000051</c:v>
                </c:pt>
                <c:pt idx="1773">
                  <c:v>0.92700000000000005</c:v>
                </c:pt>
                <c:pt idx="1774">
                  <c:v>0.92710000000000004</c:v>
                </c:pt>
                <c:pt idx="1775">
                  <c:v>0.92730000000000001</c:v>
                </c:pt>
                <c:pt idx="1776">
                  <c:v>0.9274</c:v>
                </c:pt>
                <c:pt idx="1777">
                  <c:v>0.92749999999999999</c:v>
                </c:pt>
                <c:pt idx="1778">
                  <c:v>0.92759999999999998</c:v>
                </c:pt>
                <c:pt idx="1779">
                  <c:v>0.92780000000000051</c:v>
                </c:pt>
                <c:pt idx="1780">
                  <c:v>0.92789999999999995</c:v>
                </c:pt>
                <c:pt idx="1781">
                  <c:v>0.92800000000000005</c:v>
                </c:pt>
                <c:pt idx="1782">
                  <c:v>0.92820000000000003</c:v>
                </c:pt>
                <c:pt idx="1783">
                  <c:v>0.92830000000000001</c:v>
                </c:pt>
                <c:pt idx="1784">
                  <c:v>0.9284</c:v>
                </c:pt>
                <c:pt idx="1785">
                  <c:v>0.92849999999999999</c:v>
                </c:pt>
                <c:pt idx="1786">
                  <c:v>0.92859999999999998</c:v>
                </c:pt>
                <c:pt idx="1787">
                  <c:v>0.92880000000000051</c:v>
                </c:pt>
                <c:pt idx="1788">
                  <c:v>0.92889999999999995</c:v>
                </c:pt>
                <c:pt idx="1789">
                  <c:v>0.92900000000000005</c:v>
                </c:pt>
                <c:pt idx="1790">
                  <c:v>0.92910000000000004</c:v>
                </c:pt>
                <c:pt idx="1791">
                  <c:v>0.92920000000000003</c:v>
                </c:pt>
                <c:pt idx="1792">
                  <c:v>0.92930000000000001</c:v>
                </c:pt>
                <c:pt idx="1793">
                  <c:v>0.92949999999999999</c:v>
                </c:pt>
                <c:pt idx="1794">
                  <c:v>0.92959999999999998</c:v>
                </c:pt>
                <c:pt idx="1795">
                  <c:v>0.92970000000000053</c:v>
                </c:pt>
                <c:pt idx="1796">
                  <c:v>0.92980000000000051</c:v>
                </c:pt>
                <c:pt idx="1797">
                  <c:v>0.92989999999999995</c:v>
                </c:pt>
                <c:pt idx="1798">
                  <c:v>0.93</c:v>
                </c:pt>
                <c:pt idx="1799">
                  <c:v>0.93010000000000004</c:v>
                </c:pt>
                <c:pt idx="1800">
                  <c:v>0.93020000000000003</c:v>
                </c:pt>
                <c:pt idx="1801">
                  <c:v>0.93030000000000002</c:v>
                </c:pt>
                <c:pt idx="1802">
                  <c:v>0.9304</c:v>
                </c:pt>
                <c:pt idx="1803">
                  <c:v>0.93049999999999999</c:v>
                </c:pt>
                <c:pt idx="1804">
                  <c:v>0.93059999999999998</c:v>
                </c:pt>
                <c:pt idx="1805">
                  <c:v>0.93070000000000053</c:v>
                </c:pt>
                <c:pt idx="1806">
                  <c:v>0.93080000000000052</c:v>
                </c:pt>
                <c:pt idx="1807">
                  <c:v>0.93089999999999995</c:v>
                </c:pt>
                <c:pt idx="1808">
                  <c:v>0.93100000000000005</c:v>
                </c:pt>
                <c:pt idx="1809">
                  <c:v>0.93110000000000004</c:v>
                </c:pt>
                <c:pt idx="1810">
                  <c:v>0.93120000000000003</c:v>
                </c:pt>
                <c:pt idx="1811">
                  <c:v>0.93130000000000002</c:v>
                </c:pt>
                <c:pt idx="1812">
                  <c:v>0.93140000000000001</c:v>
                </c:pt>
                <c:pt idx="1813">
                  <c:v>0.93149999999999999</c:v>
                </c:pt>
                <c:pt idx="1814">
                  <c:v>0.93159999999999998</c:v>
                </c:pt>
                <c:pt idx="1815">
                  <c:v>0.93159999999999998</c:v>
                </c:pt>
                <c:pt idx="1816">
                  <c:v>0.93170000000000053</c:v>
                </c:pt>
                <c:pt idx="1817">
                  <c:v>0.93180000000000052</c:v>
                </c:pt>
                <c:pt idx="1818">
                  <c:v>0.93189999999999995</c:v>
                </c:pt>
                <c:pt idx="1819">
                  <c:v>0.93200000000000005</c:v>
                </c:pt>
                <c:pt idx="1820">
                  <c:v>0.93210000000000004</c:v>
                </c:pt>
                <c:pt idx="1821">
                  <c:v>0.93210000000000004</c:v>
                </c:pt>
                <c:pt idx="1822">
                  <c:v>0.93220000000000003</c:v>
                </c:pt>
                <c:pt idx="1823">
                  <c:v>0.93230000000000002</c:v>
                </c:pt>
                <c:pt idx="1824">
                  <c:v>0.93240000000000001</c:v>
                </c:pt>
                <c:pt idx="1825">
                  <c:v>0.9325</c:v>
                </c:pt>
                <c:pt idx="1826">
                  <c:v>0.9325</c:v>
                </c:pt>
                <c:pt idx="1827">
                  <c:v>0.93259999999999998</c:v>
                </c:pt>
                <c:pt idx="1828">
                  <c:v>0.93270000000000053</c:v>
                </c:pt>
                <c:pt idx="1829">
                  <c:v>0.93280000000000052</c:v>
                </c:pt>
                <c:pt idx="1830">
                  <c:v>0.93280000000000052</c:v>
                </c:pt>
                <c:pt idx="1831">
                  <c:v>0.93289999999999995</c:v>
                </c:pt>
                <c:pt idx="1832">
                  <c:v>0.93300000000000005</c:v>
                </c:pt>
                <c:pt idx="1833">
                  <c:v>0.93300000000000005</c:v>
                </c:pt>
                <c:pt idx="1834">
                  <c:v>0.93310000000000004</c:v>
                </c:pt>
                <c:pt idx="1835">
                  <c:v>0.93320000000000003</c:v>
                </c:pt>
                <c:pt idx="1836">
                  <c:v>0.93320000000000003</c:v>
                </c:pt>
                <c:pt idx="1837">
                  <c:v>0.93330000000000002</c:v>
                </c:pt>
                <c:pt idx="1838">
                  <c:v>0.93340000000000001</c:v>
                </c:pt>
                <c:pt idx="1839">
                  <c:v>0.93340000000000001</c:v>
                </c:pt>
                <c:pt idx="1840">
                  <c:v>0.9335</c:v>
                </c:pt>
                <c:pt idx="1841">
                  <c:v>0.93359999999999999</c:v>
                </c:pt>
                <c:pt idx="1842">
                  <c:v>0.93359999999999999</c:v>
                </c:pt>
                <c:pt idx="1843">
                  <c:v>0.93370000000000053</c:v>
                </c:pt>
                <c:pt idx="1844">
                  <c:v>0.93370000000000053</c:v>
                </c:pt>
                <c:pt idx="1845">
                  <c:v>0.93380000000000052</c:v>
                </c:pt>
                <c:pt idx="1846">
                  <c:v>0.93389999999999995</c:v>
                </c:pt>
                <c:pt idx="1847">
                  <c:v>0.93389999999999995</c:v>
                </c:pt>
                <c:pt idx="1848">
                  <c:v>0.93400000000000005</c:v>
                </c:pt>
                <c:pt idx="1849">
                  <c:v>0.93400000000000005</c:v>
                </c:pt>
                <c:pt idx="1850">
                  <c:v>0.93410000000000004</c:v>
                </c:pt>
                <c:pt idx="1851">
                  <c:v>0.93410000000000004</c:v>
                </c:pt>
                <c:pt idx="1852">
                  <c:v>0.93420000000000003</c:v>
                </c:pt>
                <c:pt idx="1853">
                  <c:v>0.93420000000000003</c:v>
                </c:pt>
                <c:pt idx="1854">
                  <c:v>0.93430000000000002</c:v>
                </c:pt>
                <c:pt idx="1855">
                  <c:v>0.93430000000000002</c:v>
                </c:pt>
                <c:pt idx="1856">
                  <c:v>0.93440000000000001</c:v>
                </c:pt>
                <c:pt idx="1857">
                  <c:v>0.93440000000000001</c:v>
                </c:pt>
                <c:pt idx="1858">
                  <c:v>0.9345</c:v>
                </c:pt>
                <c:pt idx="1859">
                  <c:v>0.9345</c:v>
                </c:pt>
                <c:pt idx="1860">
                  <c:v>0.9345</c:v>
                </c:pt>
                <c:pt idx="1861">
                  <c:v>0.93459999999999999</c:v>
                </c:pt>
                <c:pt idx="1862">
                  <c:v>0.93459999999999999</c:v>
                </c:pt>
                <c:pt idx="1863">
                  <c:v>0.93470000000000053</c:v>
                </c:pt>
                <c:pt idx="1864">
                  <c:v>0.93470000000000053</c:v>
                </c:pt>
                <c:pt idx="1865">
                  <c:v>0.93470000000000053</c:v>
                </c:pt>
                <c:pt idx="1866">
                  <c:v>0.93480000000000052</c:v>
                </c:pt>
                <c:pt idx="1867">
                  <c:v>0.93480000000000052</c:v>
                </c:pt>
                <c:pt idx="1868">
                  <c:v>0.93489999999999995</c:v>
                </c:pt>
                <c:pt idx="1869">
                  <c:v>0.93489999999999995</c:v>
                </c:pt>
                <c:pt idx="1870">
                  <c:v>0.93489999999999995</c:v>
                </c:pt>
                <c:pt idx="1871">
                  <c:v>0.93500000000000005</c:v>
                </c:pt>
                <c:pt idx="1872">
                  <c:v>0.93500000000000005</c:v>
                </c:pt>
                <c:pt idx="1873">
                  <c:v>0.93500000000000005</c:v>
                </c:pt>
                <c:pt idx="1874">
                  <c:v>0.93500000000000005</c:v>
                </c:pt>
                <c:pt idx="1875">
                  <c:v>0.93510000000000004</c:v>
                </c:pt>
                <c:pt idx="1876">
                  <c:v>0.93510000000000004</c:v>
                </c:pt>
                <c:pt idx="1877">
                  <c:v>0.93510000000000004</c:v>
                </c:pt>
                <c:pt idx="1878">
                  <c:v>0.93520000000000003</c:v>
                </c:pt>
                <c:pt idx="1879">
                  <c:v>0.93520000000000003</c:v>
                </c:pt>
                <c:pt idx="1880">
                  <c:v>0.93520000000000003</c:v>
                </c:pt>
                <c:pt idx="1881">
                  <c:v>0.93520000000000003</c:v>
                </c:pt>
                <c:pt idx="1882">
                  <c:v>0.93530000000000002</c:v>
                </c:pt>
                <c:pt idx="1883">
                  <c:v>0.93530000000000002</c:v>
                </c:pt>
                <c:pt idx="1884">
                  <c:v>0.93530000000000002</c:v>
                </c:pt>
                <c:pt idx="1885">
                  <c:v>0.93530000000000002</c:v>
                </c:pt>
                <c:pt idx="1886">
                  <c:v>0.93530000000000002</c:v>
                </c:pt>
                <c:pt idx="1887">
                  <c:v>0.93540000000000001</c:v>
                </c:pt>
                <c:pt idx="1888">
                  <c:v>0.93540000000000001</c:v>
                </c:pt>
                <c:pt idx="1889">
                  <c:v>0.93540000000000001</c:v>
                </c:pt>
                <c:pt idx="1890">
                  <c:v>0.93540000000000001</c:v>
                </c:pt>
                <c:pt idx="1891">
                  <c:v>0.93540000000000001</c:v>
                </c:pt>
                <c:pt idx="1892">
                  <c:v>0.93540000000000001</c:v>
                </c:pt>
                <c:pt idx="1893">
                  <c:v>0.9355</c:v>
                </c:pt>
                <c:pt idx="1894">
                  <c:v>0.9355</c:v>
                </c:pt>
                <c:pt idx="1895">
                  <c:v>0.9355</c:v>
                </c:pt>
                <c:pt idx="1896">
                  <c:v>0.9355</c:v>
                </c:pt>
                <c:pt idx="1897">
                  <c:v>0.9355</c:v>
                </c:pt>
                <c:pt idx="1898">
                  <c:v>0.9355</c:v>
                </c:pt>
                <c:pt idx="1899">
                  <c:v>0.9355</c:v>
                </c:pt>
                <c:pt idx="1900">
                  <c:v>0.9355</c:v>
                </c:pt>
                <c:pt idx="1901">
                  <c:v>0.9355</c:v>
                </c:pt>
                <c:pt idx="1902">
                  <c:v>0.93559999999999999</c:v>
                </c:pt>
                <c:pt idx="1903">
                  <c:v>0.93559999999999999</c:v>
                </c:pt>
                <c:pt idx="1904">
                  <c:v>0.93559999999999999</c:v>
                </c:pt>
                <c:pt idx="1905">
                  <c:v>0.93559999999999999</c:v>
                </c:pt>
                <c:pt idx="1906">
                  <c:v>0.93559999999999999</c:v>
                </c:pt>
                <c:pt idx="1907">
                  <c:v>0.93559999999999999</c:v>
                </c:pt>
                <c:pt idx="1908">
                  <c:v>0.93559999999999999</c:v>
                </c:pt>
                <c:pt idx="1909">
                  <c:v>0.93559999999999999</c:v>
                </c:pt>
                <c:pt idx="1910">
                  <c:v>0.93559999999999999</c:v>
                </c:pt>
                <c:pt idx="1911">
                  <c:v>0.93559999999999999</c:v>
                </c:pt>
                <c:pt idx="1912">
                  <c:v>0.93559999999999999</c:v>
                </c:pt>
                <c:pt idx="1913">
                  <c:v>0.93559999999999999</c:v>
                </c:pt>
                <c:pt idx="1914">
                  <c:v>0.93559999999999999</c:v>
                </c:pt>
                <c:pt idx="1915">
                  <c:v>0.93559999999999999</c:v>
                </c:pt>
                <c:pt idx="1916">
                  <c:v>0.93559999999999999</c:v>
                </c:pt>
                <c:pt idx="1917">
                  <c:v>0.93559999999999999</c:v>
                </c:pt>
                <c:pt idx="1918">
                  <c:v>0.93559999999999999</c:v>
                </c:pt>
                <c:pt idx="1919">
                  <c:v>0.9355</c:v>
                </c:pt>
                <c:pt idx="1920">
                  <c:v>0.9355</c:v>
                </c:pt>
                <c:pt idx="1921">
                  <c:v>0.9355</c:v>
                </c:pt>
                <c:pt idx="1922">
                  <c:v>0.9355</c:v>
                </c:pt>
                <c:pt idx="1923">
                  <c:v>0.9355</c:v>
                </c:pt>
                <c:pt idx="1924">
                  <c:v>0.9355</c:v>
                </c:pt>
                <c:pt idx="1925">
                  <c:v>0.9355</c:v>
                </c:pt>
                <c:pt idx="1926">
                  <c:v>0.9355</c:v>
                </c:pt>
                <c:pt idx="1927">
                  <c:v>0.9355</c:v>
                </c:pt>
                <c:pt idx="1928">
                  <c:v>0.9355</c:v>
                </c:pt>
                <c:pt idx="1929">
                  <c:v>0.93540000000000001</c:v>
                </c:pt>
                <c:pt idx="1930">
                  <c:v>0.93540000000000001</c:v>
                </c:pt>
                <c:pt idx="1931">
                  <c:v>0.93540000000000001</c:v>
                </c:pt>
                <c:pt idx="1932">
                  <c:v>0.93540000000000001</c:v>
                </c:pt>
                <c:pt idx="1933">
                  <c:v>0.93540000000000001</c:v>
                </c:pt>
                <c:pt idx="1934">
                  <c:v>0.93540000000000001</c:v>
                </c:pt>
                <c:pt idx="1935">
                  <c:v>0.93530000000000002</c:v>
                </c:pt>
                <c:pt idx="1936">
                  <c:v>0.93530000000000002</c:v>
                </c:pt>
                <c:pt idx="1937">
                  <c:v>0.93530000000000002</c:v>
                </c:pt>
                <c:pt idx="1938">
                  <c:v>0.93530000000000002</c:v>
                </c:pt>
                <c:pt idx="1939">
                  <c:v>0.93530000000000002</c:v>
                </c:pt>
                <c:pt idx="1940">
                  <c:v>0.93520000000000003</c:v>
                </c:pt>
                <c:pt idx="1941">
                  <c:v>0.93520000000000003</c:v>
                </c:pt>
                <c:pt idx="1942">
                  <c:v>0.93520000000000003</c:v>
                </c:pt>
                <c:pt idx="1943">
                  <c:v>0.93520000000000003</c:v>
                </c:pt>
                <c:pt idx="1944">
                  <c:v>0.93510000000000004</c:v>
                </c:pt>
                <c:pt idx="1945">
                  <c:v>0.93510000000000004</c:v>
                </c:pt>
                <c:pt idx="1946">
                  <c:v>0.93510000000000004</c:v>
                </c:pt>
                <c:pt idx="1947">
                  <c:v>0.93510000000000004</c:v>
                </c:pt>
                <c:pt idx="1948">
                  <c:v>0.93500000000000005</c:v>
                </c:pt>
                <c:pt idx="1949">
                  <c:v>0.93500000000000005</c:v>
                </c:pt>
                <c:pt idx="1950">
                  <c:v>0.93500000000000005</c:v>
                </c:pt>
                <c:pt idx="1951">
                  <c:v>0.93500000000000005</c:v>
                </c:pt>
                <c:pt idx="1952">
                  <c:v>0.93489999999999995</c:v>
                </c:pt>
                <c:pt idx="1953">
                  <c:v>0.93489999999999995</c:v>
                </c:pt>
                <c:pt idx="1954">
                  <c:v>0.93489999999999995</c:v>
                </c:pt>
                <c:pt idx="1955">
                  <c:v>0.93480000000000052</c:v>
                </c:pt>
                <c:pt idx="1956">
                  <c:v>0.93480000000000052</c:v>
                </c:pt>
                <c:pt idx="1957">
                  <c:v>0.93480000000000052</c:v>
                </c:pt>
                <c:pt idx="1958">
                  <c:v>0.93470000000000053</c:v>
                </c:pt>
                <c:pt idx="1959">
                  <c:v>0.93470000000000053</c:v>
                </c:pt>
                <c:pt idx="1960">
                  <c:v>0.93470000000000053</c:v>
                </c:pt>
                <c:pt idx="1961">
                  <c:v>0.93459999999999999</c:v>
                </c:pt>
                <c:pt idx="1962">
                  <c:v>0.93459999999999999</c:v>
                </c:pt>
                <c:pt idx="1963">
                  <c:v>0.9345</c:v>
                </c:pt>
                <c:pt idx="1964">
                  <c:v>0.9345</c:v>
                </c:pt>
                <c:pt idx="1965">
                  <c:v>0.9345</c:v>
                </c:pt>
                <c:pt idx="1966">
                  <c:v>0.93440000000000001</c:v>
                </c:pt>
                <c:pt idx="1967">
                  <c:v>0.93440000000000001</c:v>
                </c:pt>
                <c:pt idx="1968">
                  <c:v>0.93440000000000001</c:v>
                </c:pt>
                <c:pt idx="1969">
                  <c:v>0.93430000000000002</c:v>
                </c:pt>
                <c:pt idx="1970">
                  <c:v>0.93430000000000002</c:v>
                </c:pt>
                <c:pt idx="1971">
                  <c:v>0.93420000000000003</c:v>
                </c:pt>
                <c:pt idx="1972">
                  <c:v>0.93420000000000003</c:v>
                </c:pt>
                <c:pt idx="1973">
                  <c:v>0.93410000000000004</c:v>
                </c:pt>
                <c:pt idx="1974">
                  <c:v>0.93410000000000004</c:v>
                </c:pt>
                <c:pt idx="1975">
                  <c:v>0.93410000000000004</c:v>
                </c:pt>
                <c:pt idx="1976">
                  <c:v>0.93400000000000005</c:v>
                </c:pt>
                <c:pt idx="1977">
                  <c:v>0.93400000000000005</c:v>
                </c:pt>
                <c:pt idx="1978">
                  <c:v>0.93389999999999995</c:v>
                </c:pt>
                <c:pt idx="1979">
                  <c:v>0.93389999999999995</c:v>
                </c:pt>
                <c:pt idx="1980">
                  <c:v>0.93380000000000052</c:v>
                </c:pt>
                <c:pt idx="1981">
                  <c:v>0.93380000000000052</c:v>
                </c:pt>
                <c:pt idx="1982">
                  <c:v>0.93370000000000053</c:v>
                </c:pt>
                <c:pt idx="1983">
                  <c:v>0.93370000000000053</c:v>
                </c:pt>
                <c:pt idx="1984">
                  <c:v>0.93359999999999999</c:v>
                </c:pt>
                <c:pt idx="1985">
                  <c:v>0.93359999999999999</c:v>
                </c:pt>
                <c:pt idx="1986">
                  <c:v>0.9335</c:v>
                </c:pt>
                <c:pt idx="1987">
                  <c:v>0.9335</c:v>
                </c:pt>
                <c:pt idx="1988">
                  <c:v>0.93340000000000001</c:v>
                </c:pt>
                <c:pt idx="1989">
                  <c:v>0.93340000000000001</c:v>
                </c:pt>
                <c:pt idx="1990">
                  <c:v>0.93330000000000002</c:v>
                </c:pt>
                <c:pt idx="1991">
                  <c:v>0.93330000000000002</c:v>
                </c:pt>
                <c:pt idx="1992">
                  <c:v>0.93320000000000003</c:v>
                </c:pt>
                <c:pt idx="1993">
                  <c:v>0.93310000000000004</c:v>
                </c:pt>
                <c:pt idx="1994">
                  <c:v>0.93310000000000004</c:v>
                </c:pt>
                <c:pt idx="1995">
                  <c:v>0.93300000000000005</c:v>
                </c:pt>
                <c:pt idx="1996">
                  <c:v>0.93300000000000005</c:v>
                </c:pt>
                <c:pt idx="1997">
                  <c:v>0.93289999999999995</c:v>
                </c:pt>
                <c:pt idx="1998">
                  <c:v>0.93289999999999995</c:v>
                </c:pt>
                <c:pt idx="1999">
                  <c:v>0.93280000000000052</c:v>
                </c:pt>
                <c:pt idx="2000">
                  <c:v>0.93270000000000053</c:v>
                </c:pt>
                <c:pt idx="2001">
                  <c:v>0.93270000000000053</c:v>
                </c:pt>
                <c:pt idx="2002">
                  <c:v>0.93259999999999998</c:v>
                </c:pt>
                <c:pt idx="2003">
                  <c:v>0.93259999999999998</c:v>
                </c:pt>
                <c:pt idx="2004">
                  <c:v>0.9325</c:v>
                </c:pt>
                <c:pt idx="2005">
                  <c:v>0.93240000000000001</c:v>
                </c:pt>
                <c:pt idx="2006">
                  <c:v>0.93240000000000001</c:v>
                </c:pt>
                <c:pt idx="2007">
                  <c:v>0.93230000000000002</c:v>
                </c:pt>
                <c:pt idx="2008">
                  <c:v>0.93230000000000002</c:v>
                </c:pt>
                <c:pt idx="2009">
                  <c:v>0.93220000000000003</c:v>
                </c:pt>
                <c:pt idx="2010">
                  <c:v>0.93210000000000004</c:v>
                </c:pt>
                <c:pt idx="2011">
                  <c:v>0.93210000000000004</c:v>
                </c:pt>
                <c:pt idx="2012">
                  <c:v>0.93200000000000005</c:v>
                </c:pt>
                <c:pt idx="2013">
                  <c:v>0.93189999999999995</c:v>
                </c:pt>
                <c:pt idx="2014">
                  <c:v>0.93189999999999995</c:v>
                </c:pt>
                <c:pt idx="2015">
                  <c:v>0.93180000000000052</c:v>
                </c:pt>
                <c:pt idx="2016">
                  <c:v>0.93170000000000053</c:v>
                </c:pt>
                <c:pt idx="2017">
                  <c:v>0.93170000000000053</c:v>
                </c:pt>
                <c:pt idx="2018">
                  <c:v>0.93159999999999998</c:v>
                </c:pt>
                <c:pt idx="2019">
                  <c:v>0.93149999999999999</c:v>
                </c:pt>
                <c:pt idx="2020">
                  <c:v>0.93149999999999999</c:v>
                </c:pt>
                <c:pt idx="2021">
                  <c:v>0.93140000000000001</c:v>
                </c:pt>
                <c:pt idx="2022">
                  <c:v>0.93130000000000002</c:v>
                </c:pt>
                <c:pt idx="2023">
                  <c:v>0.93120000000000003</c:v>
                </c:pt>
                <c:pt idx="2024">
                  <c:v>0.93120000000000003</c:v>
                </c:pt>
                <c:pt idx="2025">
                  <c:v>0.93110000000000004</c:v>
                </c:pt>
                <c:pt idx="2026">
                  <c:v>0.93100000000000005</c:v>
                </c:pt>
                <c:pt idx="2027">
                  <c:v>0.93100000000000005</c:v>
                </c:pt>
                <c:pt idx="2028">
                  <c:v>0.93089999999999995</c:v>
                </c:pt>
                <c:pt idx="2029">
                  <c:v>0.93080000000000052</c:v>
                </c:pt>
                <c:pt idx="2030">
                  <c:v>0.93070000000000053</c:v>
                </c:pt>
                <c:pt idx="2031">
                  <c:v>0.93070000000000053</c:v>
                </c:pt>
                <c:pt idx="2032">
                  <c:v>0.93059999999999998</c:v>
                </c:pt>
                <c:pt idx="2033">
                  <c:v>0.93049999999999999</c:v>
                </c:pt>
                <c:pt idx="2034">
                  <c:v>0.9304</c:v>
                </c:pt>
                <c:pt idx="2035">
                  <c:v>0.9304</c:v>
                </c:pt>
                <c:pt idx="2036">
                  <c:v>0.93030000000000002</c:v>
                </c:pt>
                <c:pt idx="2037">
                  <c:v>0.93020000000000003</c:v>
                </c:pt>
                <c:pt idx="2038">
                  <c:v>0.93010000000000004</c:v>
                </c:pt>
                <c:pt idx="2039">
                  <c:v>0.93010000000000004</c:v>
                </c:pt>
                <c:pt idx="2040">
                  <c:v>0.93</c:v>
                </c:pt>
                <c:pt idx="2041">
                  <c:v>0.92989999999999995</c:v>
                </c:pt>
                <c:pt idx="2042">
                  <c:v>0.92980000000000051</c:v>
                </c:pt>
                <c:pt idx="2043">
                  <c:v>0.92970000000000053</c:v>
                </c:pt>
                <c:pt idx="2044">
                  <c:v>0.92970000000000053</c:v>
                </c:pt>
                <c:pt idx="2045">
                  <c:v>0.92959999999999998</c:v>
                </c:pt>
                <c:pt idx="2046">
                  <c:v>0.92949999999999999</c:v>
                </c:pt>
                <c:pt idx="2047">
                  <c:v>0.9294</c:v>
                </c:pt>
                <c:pt idx="2048">
                  <c:v>0.92930000000000001</c:v>
                </c:pt>
                <c:pt idx="2049">
                  <c:v>0.92930000000000001</c:v>
                </c:pt>
                <c:pt idx="2050">
                  <c:v>0.92920000000000003</c:v>
                </c:pt>
                <c:pt idx="2051">
                  <c:v>0.92910000000000004</c:v>
                </c:pt>
                <c:pt idx="2052">
                  <c:v>0.92900000000000005</c:v>
                </c:pt>
                <c:pt idx="2053">
                  <c:v>0.92889999999999995</c:v>
                </c:pt>
                <c:pt idx="2054">
                  <c:v>0.92880000000000051</c:v>
                </c:pt>
                <c:pt idx="2055">
                  <c:v>0.92880000000000051</c:v>
                </c:pt>
                <c:pt idx="2056">
                  <c:v>0.92870000000000053</c:v>
                </c:pt>
                <c:pt idx="2057">
                  <c:v>0.92859999999999998</c:v>
                </c:pt>
                <c:pt idx="2058">
                  <c:v>0.92849999999999999</c:v>
                </c:pt>
                <c:pt idx="2059">
                  <c:v>0.9284</c:v>
                </c:pt>
                <c:pt idx="2060">
                  <c:v>0.92830000000000001</c:v>
                </c:pt>
                <c:pt idx="2061">
                  <c:v>0.92830000000000001</c:v>
                </c:pt>
                <c:pt idx="2062">
                  <c:v>0.92820000000000003</c:v>
                </c:pt>
                <c:pt idx="2063">
                  <c:v>0.92810000000000004</c:v>
                </c:pt>
                <c:pt idx="2064">
                  <c:v>0.92800000000000005</c:v>
                </c:pt>
                <c:pt idx="2065">
                  <c:v>0.92789999999999995</c:v>
                </c:pt>
                <c:pt idx="2066">
                  <c:v>0.92780000000000051</c:v>
                </c:pt>
                <c:pt idx="2067">
                  <c:v>0.92770000000000052</c:v>
                </c:pt>
                <c:pt idx="2068">
                  <c:v>0.92759999999999998</c:v>
                </c:pt>
                <c:pt idx="2069">
                  <c:v>0.92759999999999998</c:v>
                </c:pt>
                <c:pt idx="2070">
                  <c:v>0.92749999999999999</c:v>
                </c:pt>
                <c:pt idx="2071">
                  <c:v>0.9274</c:v>
                </c:pt>
                <c:pt idx="2072">
                  <c:v>0.92730000000000001</c:v>
                </c:pt>
                <c:pt idx="2073">
                  <c:v>0.92720000000000002</c:v>
                </c:pt>
                <c:pt idx="2074">
                  <c:v>0.92710000000000004</c:v>
                </c:pt>
                <c:pt idx="2075">
                  <c:v>0.92700000000000005</c:v>
                </c:pt>
                <c:pt idx="2076">
                  <c:v>0.92689999999999995</c:v>
                </c:pt>
                <c:pt idx="2077">
                  <c:v>0.92680000000000051</c:v>
                </c:pt>
                <c:pt idx="2078">
                  <c:v>0.92670000000000052</c:v>
                </c:pt>
                <c:pt idx="2079">
                  <c:v>0.92659999999999998</c:v>
                </c:pt>
                <c:pt idx="2080">
                  <c:v>0.92659999999999998</c:v>
                </c:pt>
                <c:pt idx="2081">
                  <c:v>0.92649999999999999</c:v>
                </c:pt>
                <c:pt idx="2082">
                  <c:v>0.9264</c:v>
                </c:pt>
                <c:pt idx="2083">
                  <c:v>0.92630000000000001</c:v>
                </c:pt>
                <c:pt idx="2084">
                  <c:v>0.92620000000000002</c:v>
                </c:pt>
                <c:pt idx="2085">
                  <c:v>0.92610000000000003</c:v>
                </c:pt>
                <c:pt idx="2086">
                  <c:v>0.92600000000000005</c:v>
                </c:pt>
                <c:pt idx="2087">
                  <c:v>0.92589999999999995</c:v>
                </c:pt>
                <c:pt idx="2088">
                  <c:v>0.92580000000000051</c:v>
                </c:pt>
                <c:pt idx="2089">
                  <c:v>0.92570000000000052</c:v>
                </c:pt>
                <c:pt idx="2090">
                  <c:v>0.92559999999999998</c:v>
                </c:pt>
                <c:pt idx="2091">
                  <c:v>0.92549999999999999</c:v>
                </c:pt>
                <c:pt idx="2092">
                  <c:v>0.9254</c:v>
                </c:pt>
                <c:pt idx="2093">
                  <c:v>0.92530000000000001</c:v>
                </c:pt>
                <c:pt idx="2094">
                  <c:v>0.92520000000000002</c:v>
                </c:pt>
                <c:pt idx="2095">
                  <c:v>0.92510000000000003</c:v>
                </c:pt>
                <c:pt idx="2096">
                  <c:v>0.92500000000000004</c:v>
                </c:pt>
                <c:pt idx="2097">
                  <c:v>0.92500000000000004</c:v>
                </c:pt>
                <c:pt idx="2098">
                  <c:v>0.92490000000000061</c:v>
                </c:pt>
                <c:pt idx="2099">
                  <c:v>0.92480000000000051</c:v>
                </c:pt>
                <c:pt idx="2100">
                  <c:v>0.92470000000000052</c:v>
                </c:pt>
                <c:pt idx="2101">
                  <c:v>0.92459999999999998</c:v>
                </c:pt>
                <c:pt idx="2102">
                  <c:v>0.92449999999999999</c:v>
                </c:pt>
                <c:pt idx="2103">
                  <c:v>0.9244</c:v>
                </c:pt>
                <c:pt idx="2104">
                  <c:v>0.92430000000000001</c:v>
                </c:pt>
                <c:pt idx="2105">
                  <c:v>0.92420000000000002</c:v>
                </c:pt>
                <c:pt idx="2106">
                  <c:v>0.92410000000000003</c:v>
                </c:pt>
                <c:pt idx="2107">
                  <c:v>0.92400000000000004</c:v>
                </c:pt>
                <c:pt idx="2108">
                  <c:v>0.92390000000000005</c:v>
                </c:pt>
                <c:pt idx="2109">
                  <c:v>0.92379999999999995</c:v>
                </c:pt>
                <c:pt idx="2110">
                  <c:v>0.92370000000000052</c:v>
                </c:pt>
                <c:pt idx="2111">
                  <c:v>0.92359999999999998</c:v>
                </c:pt>
                <c:pt idx="2112">
                  <c:v>0.92349999999999999</c:v>
                </c:pt>
                <c:pt idx="2113">
                  <c:v>0.9234</c:v>
                </c:pt>
                <c:pt idx="2114">
                  <c:v>0.92330000000000001</c:v>
                </c:pt>
                <c:pt idx="2115">
                  <c:v>0.92320000000000002</c:v>
                </c:pt>
                <c:pt idx="2116">
                  <c:v>0.92310000000000003</c:v>
                </c:pt>
                <c:pt idx="2117">
                  <c:v>0.92300000000000004</c:v>
                </c:pt>
                <c:pt idx="2118">
                  <c:v>0.92290000000000005</c:v>
                </c:pt>
                <c:pt idx="2119">
                  <c:v>0.92279999999999995</c:v>
                </c:pt>
                <c:pt idx="2120">
                  <c:v>0.92270000000000052</c:v>
                </c:pt>
                <c:pt idx="2121">
                  <c:v>0.92259999999999998</c:v>
                </c:pt>
                <c:pt idx="2122">
                  <c:v>0.92249999999999999</c:v>
                </c:pt>
                <c:pt idx="2123">
                  <c:v>0.9224</c:v>
                </c:pt>
                <c:pt idx="2124">
                  <c:v>0.92230000000000001</c:v>
                </c:pt>
                <c:pt idx="2125">
                  <c:v>0.92220000000000002</c:v>
                </c:pt>
                <c:pt idx="2126">
                  <c:v>0.92210000000000003</c:v>
                </c:pt>
                <c:pt idx="2127">
                  <c:v>0.92200000000000004</c:v>
                </c:pt>
                <c:pt idx="2128">
                  <c:v>0.92190000000000005</c:v>
                </c:pt>
                <c:pt idx="2129">
                  <c:v>0.92179999999999995</c:v>
                </c:pt>
                <c:pt idx="2130">
                  <c:v>0.92170000000000052</c:v>
                </c:pt>
                <c:pt idx="2131">
                  <c:v>0.92159999999999997</c:v>
                </c:pt>
                <c:pt idx="2132">
                  <c:v>0.92149999999999999</c:v>
                </c:pt>
                <c:pt idx="2133">
                  <c:v>0.9214</c:v>
                </c:pt>
                <c:pt idx="2134">
                  <c:v>0.92130000000000001</c:v>
                </c:pt>
                <c:pt idx="2135">
                  <c:v>0.92120000000000002</c:v>
                </c:pt>
                <c:pt idx="2136">
                  <c:v>0.92100000000000004</c:v>
                </c:pt>
                <c:pt idx="2137">
                  <c:v>0.92090000000000005</c:v>
                </c:pt>
                <c:pt idx="2138">
                  <c:v>0.92079999999999995</c:v>
                </c:pt>
                <c:pt idx="2139">
                  <c:v>0.92070000000000052</c:v>
                </c:pt>
                <c:pt idx="2140">
                  <c:v>0.92059999999999997</c:v>
                </c:pt>
                <c:pt idx="2141">
                  <c:v>0.92049999999999998</c:v>
                </c:pt>
                <c:pt idx="2142">
                  <c:v>0.9204</c:v>
                </c:pt>
                <c:pt idx="2143">
                  <c:v>0.92030000000000001</c:v>
                </c:pt>
                <c:pt idx="2144">
                  <c:v>0.92020000000000002</c:v>
                </c:pt>
                <c:pt idx="2145">
                  <c:v>0.92010000000000003</c:v>
                </c:pt>
                <c:pt idx="2146">
                  <c:v>0.92</c:v>
                </c:pt>
                <c:pt idx="2147">
                  <c:v>0.91990000000000005</c:v>
                </c:pt>
                <c:pt idx="2148">
                  <c:v>0.91979999999999995</c:v>
                </c:pt>
                <c:pt idx="2149">
                  <c:v>0.91970000000000052</c:v>
                </c:pt>
                <c:pt idx="2150">
                  <c:v>0.91959999999999997</c:v>
                </c:pt>
                <c:pt idx="2151">
                  <c:v>0.91949999999999998</c:v>
                </c:pt>
                <c:pt idx="2152">
                  <c:v>0.9194</c:v>
                </c:pt>
                <c:pt idx="2153">
                  <c:v>0.91930000000000001</c:v>
                </c:pt>
                <c:pt idx="2154">
                  <c:v>0.91920000000000002</c:v>
                </c:pt>
                <c:pt idx="2155">
                  <c:v>0.91910000000000003</c:v>
                </c:pt>
                <c:pt idx="2156">
                  <c:v>0.91900000000000004</c:v>
                </c:pt>
                <c:pt idx="2157">
                  <c:v>0.91890000000000005</c:v>
                </c:pt>
                <c:pt idx="2158">
                  <c:v>0.91879999999999995</c:v>
                </c:pt>
                <c:pt idx="2159">
                  <c:v>0.91870000000000052</c:v>
                </c:pt>
                <c:pt idx="2160">
                  <c:v>0.91859999999999997</c:v>
                </c:pt>
                <c:pt idx="2161">
                  <c:v>0.91849999999999998</c:v>
                </c:pt>
                <c:pt idx="2162">
                  <c:v>0.91839999999999999</c:v>
                </c:pt>
                <c:pt idx="2163">
                  <c:v>0.91830000000000001</c:v>
                </c:pt>
                <c:pt idx="2164">
                  <c:v>0.91810000000000003</c:v>
                </c:pt>
                <c:pt idx="2165">
                  <c:v>0.91800000000000004</c:v>
                </c:pt>
                <c:pt idx="2166">
                  <c:v>0.91790000000000005</c:v>
                </c:pt>
                <c:pt idx="2167">
                  <c:v>0.91779999999999995</c:v>
                </c:pt>
                <c:pt idx="2168">
                  <c:v>0.91770000000000052</c:v>
                </c:pt>
                <c:pt idx="2169">
                  <c:v>0.91759999999999997</c:v>
                </c:pt>
                <c:pt idx="2170">
                  <c:v>0.91749999999999998</c:v>
                </c:pt>
                <c:pt idx="2171">
                  <c:v>0.91739999999999999</c:v>
                </c:pt>
                <c:pt idx="2172">
                  <c:v>0.9173</c:v>
                </c:pt>
                <c:pt idx="2173">
                  <c:v>0.91720000000000002</c:v>
                </c:pt>
                <c:pt idx="2174">
                  <c:v>0.91710000000000003</c:v>
                </c:pt>
                <c:pt idx="2175">
                  <c:v>0.91700000000000004</c:v>
                </c:pt>
                <c:pt idx="2176">
                  <c:v>0.91690000000000005</c:v>
                </c:pt>
                <c:pt idx="2177">
                  <c:v>0.91679999999999995</c:v>
                </c:pt>
                <c:pt idx="2178">
                  <c:v>0.91670000000000051</c:v>
                </c:pt>
                <c:pt idx="2179">
                  <c:v>0.91659999999999997</c:v>
                </c:pt>
                <c:pt idx="2180">
                  <c:v>0.91649999999999998</c:v>
                </c:pt>
                <c:pt idx="2181">
                  <c:v>0.91639999999999999</c:v>
                </c:pt>
                <c:pt idx="2182">
                  <c:v>0.9163</c:v>
                </c:pt>
                <c:pt idx="2183">
                  <c:v>0.91620000000000001</c:v>
                </c:pt>
                <c:pt idx="2184">
                  <c:v>0.91610000000000003</c:v>
                </c:pt>
                <c:pt idx="2185">
                  <c:v>0.91600000000000004</c:v>
                </c:pt>
                <c:pt idx="2186">
                  <c:v>0.91590000000000005</c:v>
                </c:pt>
                <c:pt idx="2187">
                  <c:v>0.91579999999999995</c:v>
                </c:pt>
                <c:pt idx="2188">
                  <c:v>0.91570000000000051</c:v>
                </c:pt>
                <c:pt idx="2189">
                  <c:v>0.91559999999999997</c:v>
                </c:pt>
                <c:pt idx="2190">
                  <c:v>0.91549999999999998</c:v>
                </c:pt>
                <c:pt idx="2191">
                  <c:v>0.91539999999999999</c:v>
                </c:pt>
                <c:pt idx="2192">
                  <c:v>0.9153</c:v>
                </c:pt>
                <c:pt idx="2193">
                  <c:v>0.91520000000000001</c:v>
                </c:pt>
                <c:pt idx="2194">
                  <c:v>0.91500000000000004</c:v>
                </c:pt>
                <c:pt idx="2195">
                  <c:v>0.91490000000000005</c:v>
                </c:pt>
                <c:pt idx="2196">
                  <c:v>0.91479999999999995</c:v>
                </c:pt>
                <c:pt idx="2197">
                  <c:v>0.91470000000000051</c:v>
                </c:pt>
                <c:pt idx="2198">
                  <c:v>0.91459999999999997</c:v>
                </c:pt>
                <c:pt idx="2199">
                  <c:v>0.91449999999999998</c:v>
                </c:pt>
                <c:pt idx="2200">
                  <c:v>0.91439999999999999</c:v>
                </c:pt>
                <c:pt idx="2201">
                  <c:v>0.9143</c:v>
                </c:pt>
                <c:pt idx="2202">
                  <c:v>0.91420000000000001</c:v>
                </c:pt>
                <c:pt idx="2203">
                  <c:v>0.91410000000000002</c:v>
                </c:pt>
                <c:pt idx="2204">
                  <c:v>0.91400000000000003</c:v>
                </c:pt>
                <c:pt idx="2205">
                  <c:v>0.91390000000000005</c:v>
                </c:pt>
                <c:pt idx="2206">
                  <c:v>0.91379999999999995</c:v>
                </c:pt>
                <c:pt idx="2207">
                  <c:v>0.91370000000000051</c:v>
                </c:pt>
                <c:pt idx="2208">
                  <c:v>0.91359999999999997</c:v>
                </c:pt>
                <c:pt idx="2209">
                  <c:v>0.91349999999999998</c:v>
                </c:pt>
                <c:pt idx="2210">
                  <c:v>0.91339999999999999</c:v>
                </c:pt>
                <c:pt idx="2211">
                  <c:v>0.9133</c:v>
                </c:pt>
                <c:pt idx="2212">
                  <c:v>0.91320000000000001</c:v>
                </c:pt>
                <c:pt idx="2213">
                  <c:v>0.91310000000000002</c:v>
                </c:pt>
                <c:pt idx="2214">
                  <c:v>0.91300000000000003</c:v>
                </c:pt>
                <c:pt idx="2215">
                  <c:v>0.91290000000000004</c:v>
                </c:pt>
                <c:pt idx="2216">
                  <c:v>0.91279999999999994</c:v>
                </c:pt>
                <c:pt idx="2217">
                  <c:v>0.91270000000000051</c:v>
                </c:pt>
                <c:pt idx="2218">
                  <c:v>0.91259999999999997</c:v>
                </c:pt>
                <c:pt idx="2219">
                  <c:v>0.91249999999999998</c:v>
                </c:pt>
                <c:pt idx="2220">
                  <c:v>0.91239999999999999</c:v>
                </c:pt>
                <c:pt idx="2221">
                  <c:v>0.9123</c:v>
                </c:pt>
                <c:pt idx="2222">
                  <c:v>0.91220000000000001</c:v>
                </c:pt>
                <c:pt idx="2223">
                  <c:v>0.91220000000000001</c:v>
                </c:pt>
                <c:pt idx="2224">
                  <c:v>0.91210000000000002</c:v>
                </c:pt>
                <c:pt idx="2225">
                  <c:v>0.91200000000000003</c:v>
                </c:pt>
                <c:pt idx="2226">
                  <c:v>0.91190000000000004</c:v>
                </c:pt>
                <c:pt idx="2227">
                  <c:v>0.91180000000000005</c:v>
                </c:pt>
                <c:pt idx="2228">
                  <c:v>0.91169999999999995</c:v>
                </c:pt>
                <c:pt idx="2229">
                  <c:v>0.91159999999999997</c:v>
                </c:pt>
                <c:pt idx="2230">
                  <c:v>0.91149999999999998</c:v>
                </c:pt>
                <c:pt idx="2231">
                  <c:v>0.91139999999999999</c:v>
                </c:pt>
                <c:pt idx="2232">
                  <c:v>0.9113</c:v>
                </c:pt>
                <c:pt idx="2233">
                  <c:v>0.91120000000000001</c:v>
                </c:pt>
                <c:pt idx="2234">
                  <c:v>0.91110000000000002</c:v>
                </c:pt>
                <c:pt idx="2235">
                  <c:v>0.91100000000000003</c:v>
                </c:pt>
                <c:pt idx="2236">
                  <c:v>0.91090000000000004</c:v>
                </c:pt>
                <c:pt idx="2237">
                  <c:v>0.91080000000000005</c:v>
                </c:pt>
                <c:pt idx="2238">
                  <c:v>0.91069999999999995</c:v>
                </c:pt>
                <c:pt idx="2239">
                  <c:v>0.91059999999999997</c:v>
                </c:pt>
                <c:pt idx="2240">
                  <c:v>0.91049999999999998</c:v>
                </c:pt>
                <c:pt idx="2241">
                  <c:v>0.91039999999999999</c:v>
                </c:pt>
                <c:pt idx="2242">
                  <c:v>0.9103</c:v>
                </c:pt>
                <c:pt idx="2243">
                  <c:v>0.9103</c:v>
                </c:pt>
                <c:pt idx="2244">
                  <c:v>0.91020000000000001</c:v>
                </c:pt>
                <c:pt idx="2245">
                  <c:v>0.91010000000000002</c:v>
                </c:pt>
                <c:pt idx="2246">
                  <c:v>0.91</c:v>
                </c:pt>
                <c:pt idx="2247">
                  <c:v>0.90990000000000004</c:v>
                </c:pt>
                <c:pt idx="2248">
                  <c:v>0.90980000000000005</c:v>
                </c:pt>
                <c:pt idx="2249">
                  <c:v>0.90969999999999995</c:v>
                </c:pt>
                <c:pt idx="2250">
                  <c:v>0.90959999999999996</c:v>
                </c:pt>
                <c:pt idx="2251">
                  <c:v>0.90949999999999998</c:v>
                </c:pt>
                <c:pt idx="2252">
                  <c:v>0.90939999999999999</c:v>
                </c:pt>
                <c:pt idx="2253">
                  <c:v>0.90939999999999999</c:v>
                </c:pt>
                <c:pt idx="2254">
                  <c:v>0.9093</c:v>
                </c:pt>
                <c:pt idx="2255">
                  <c:v>0.90920000000000001</c:v>
                </c:pt>
                <c:pt idx="2256">
                  <c:v>0.90910000000000002</c:v>
                </c:pt>
                <c:pt idx="2257">
                  <c:v>0.90900000000000003</c:v>
                </c:pt>
                <c:pt idx="2258">
                  <c:v>0.90890000000000004</c:v>
                </c:pt>
                <c:pt idx="2259">
                  <c:v>0.90880000000000005</c:v>
                </c:pt>
                <c:pt idx="2260">
                  <c:v>0.90869999999999995</c:v>
                </c:pt>
                <c:pt idx="2261">
                  <c:v>0.90859999999999996</c:v>
                </c:pt>
                <c:pt idx="2262">
                  <c:v>0.90859999999999996</c:v>
                </c:pt>
                <c:pt idx="2263">
                  <c:v>0.90849999999999997</c:v>
                </c:pt>
                <c:pt idx="2264">
                  <c:v>0.90839999999999999</c:v>
                </c:pt>
                <c:pt idx="2265">
                  <c:v>0.9083</c:v>
                </c:pt>
                <c:pt idx="2266">
                  <c:v>0.90820000000000001</c:v>
                </c:pt>
                <c:pt idx="2267">
                  <c:v>0.90810000000000002</c:v>
                </c:pt>
                <c:pt idx="2268">
                  <c:v>0.90810000000000002</c:v>
                </c:pt>
                <c:pt idx="2269">
                  <c:v>0.90800000000000003</c:v>
                </c:pt>
                <c:pt idx="2270">
                  <c:v>0.90790000000000004</c:v>
                </c:pt>
                <c:pt idx="2271">
                  <c:v>0.90780000000000005</c:v>
                </c:pt>
                <c:pt idx="2272">
                  <c:v>0.90769999999999995</c:v>
                </c:pt>
                <c:pt idx="2273">
                  <c:v>0.90759999999999996</c:v>
                </c:pt>
                <c:pt idx="2274">
                  <c:v>0.90759999999999996</c:v>
                </c:pt>
                <c:pt idx="2275">
                  <c:v>0.90749999999999997</c:v>
                </c:pt>
                <c:pt idx="2276">
                  <c:v>0.90739999999999998</c:v>
                </c:pt>
                <c:pt idx="2277">
                  <c:v>0.9073</c:v>
                </c:pt>
                <c:pt idx="2278">
                  <c:v>0.90720000000000001</c:v>
                </c:pt>
                <c:pt idx="2279">
                  <c:v>0.90720000000000001</c:v>
                </c:pt>
                <c:pt idx="2280">
                  <c:v>0.90710000000000002</c:v>
                </c:pt>
                <c:pt idx="2281">
                  <c:v>0.90700000000000003</c:v>
                </c:pt>
                <c:pt idx="2282">
                  <c:v>0.90690000000000004</c:v>
                </c:pt>
                <c:pt idx="2283">
                  <c:v>0.90680000000000005</c:v>
                </c:pt>
                <c:pt idx="2284">
                  <c:v>0.90680000000000005</c:v>
                </c:pt>
                <c:pt idx="2285">
                  <c:v>0.90669999999999995</c:v>
                </c:pt>
                <c:pt idx="2286">
                  <c:v>0.90659999999999996</c:v>
                </c:pt>
                <c:pt idx="2287">
                  <c:v>0.90649999999999997</c:v>
                </c:pt>
                <c:pt idx="2288">
                  <c:v>0.90649999999999997</c:v>
                </c:pt>
                <c:pt idx="2289">
                  <c:v>0.90639999999999998</c:v>
                </c:pt>
                <c:pt idx="2290">
                  <c:v>0.90629999999999999</c:v>
                </c:pt>
                <c:pt idx="2291">
                  <c:v>0.90620000000000001</c:v>
                </c:pt>
                <c:pt idx="2292">
                  <c:v>0.90620000000000001</c:v>
                </c:pt>
                <c:pt idx="2293">
                  <c:v>0.90610000000000002</c:v>
                </c:pt>
                <c:pt idx="2294">
                  <c:v>0.90600000000000003</c:v>
                </c:pt>
                <c:pt idx="2295">
                  <c:v>0.90590000000000004</c:v>
                </c:pt>
                <c:pt idx="2296">
                  <c:v>0.90590000000000004</c:v>
                </c:pt>
                <c:pt idx="2297">
                  <c:v>0.90580000000000005</c:v>
                </c:pt>
                <c:pt idx="2298">
                  <c:v>0.90569999999999995</c:v>
                </c:pt>
                <c:pt idx="2299">
                  <c:v>0.90559999999999996</c:v>
                </c:pt>
                <c:pt idx="2300">
                  <c:v>0.90559999999999996</c:v>
                </c:pt>
                <c:pt idx="2301">
                  <c:v>0.90549999999999997</c:v>
                </c:pt>
                <c:pt idx="2302">
                  <c:v>0.90539999999999998</c:v>
                </c:pt>
                <c:pt idx="2303">
                  <c:v>0.90539999999999998</c:v>
                </c:pt>
                <c:pt idx="2304">
                  <c:v>0.90529999999999999</c:v>
                </c:pt>
                <c:pt idx="2305">
                  <c:v>0.9052</c:v>
                </c:pt>
                <c:pt idx="2306">
                  <c:v>0.9052</c:v>
                </c:pt>
                <c:pt idx="2307">
                  <c:v>0.90510000000000002</c:v>
                </c:pt>
                <c:pt idx="2308">
                  <c:v>0.90500000000000003</c:v>
                </c:pt>
                <c:pt idx="2309">
                  <c:v>0.90500000000000003</c:v>
                </c:pt>
                <c:pt idx="2310">
                  <c:v>0.90490000000000004</c:v>
                </c:pt>
                <c:pt idx="2311">
                  <c:v>0.90480000000000005</c:v>
                </c:pt>
                <c:pt idx="2312">
                  <c:v>0.90480000000000005</c:v>
                </c:pt>
                <c:pt idx="2313">
                  <c:v>0.90469999999999995</c:v>
                </c:pt>
                <c:pt idx="2314">
                  <c:v>0.90459999999999996</c:v>
                </c:pt>
                <c:pt idx="2315">
                  <c:v>0.90459999999999996</c:v>
                </c:pt>
                <c:pt idx="2316">
                  <c:v>0.90449999999999997</c:v>
                </c:pt>
                <c:pt idx="2317">
                  <c:v>0.90439999999999998</c:v>
                </c:pt>
                <c:pt idx="2318">
                  <c:v>0.90439999999999998</c:v>
                </c:pt>
                <c:pt idx="2319">
                  <c:v>0.90429999999999999</c:v>
                </c:pt>
                <c:pt idx="2320">
                  <c:v>0.90429999999999999</c:v>
                </c:pt>
                <c:pt idx="2321">
                  <c:v>0.9042</c:v>
                </c:pt>
                <c:pt idx="2322">
                  <c:v>0.90410000000000001</c:v>
                </c:pt>
                <c:pt idx="2323">
                  <c:v>0.90410000000000001</c:v>
                </c:pt>
                <c:pt idx="2324">
                  <c:v>0.90400000000000003</c:v>
                </c:pt>
                <c:pt idx="2325">
                  <c:v>0.90400000000000003</c:v>
                </c:pt>
                <c:pt idx="2326">
                  <c:v>0.90390000000000004</c:v>
                </c:pt>
                <c:pt idx="2327">
                  <c:v>0.90390000000000004</c:v>
                </c:pt>
                <c:pt idx="2328">
                  <c:v>0.90380000000000005</c:v>
                </c:pt>
                <c:pt idx="2329">
                  <c:v>0.90369999999999995</c:v>
                </c:pt>
                <c:pt idx="2330">
                  <c:v>0.90369999999999995</c:v>
                </c:pt>
                <c:pt idx="2331">
                  <c:v>0.90359999999999996</c:v>
                </c:pt>
                <c:pt idx="2332">
                  <c:v>0.90359999999999996</c:v>
                </c:pt>
                <c:pt idx="2333">
                  <c:v>0.90349999999999997</c:v>
                </c:pt>
                <c:pt idx="2334">
                  <c:v>0.90349999999999997</c:v>
                </c:pt>
                <c:pt idx="2335">
                  <c:v>0.90339999999999998</c:v>
                </c:pt>
                <c:pt idx="2336">
                  <c:v>0.90339999999999998</c:v>
                </c:pt>
                <c:pt idx="2337">
                  <c:v>0.90329999999999999</c:v>
                </c:pt>
                <c:pt idx="2338">
                  <c:v>0.90329999999999999</c:v>
                </c:pt>
                <c:pt idx="2339">
                  <c:v>0.9032</c:v>
                </c:pt>
                <c:pt idx="2340">
                  <c:v>0.9032</c:v>
                </c:pt>
                <c:pt idx="2341">
                  <c:v>0.90310000000000001</c:v>
                </c:pt>
                <c:pt idx="2342">
                  <c:v>0.90310000000000001</c:v>
                </c:pt>
                <c:pt idx="2343">
                  <c:v>0.90300000000000002</c:v>
                </c:pt>
                <c:pt idx="2344">
                  <c:v>0.90300000000000002</c:v>
                </c:pt>
                <c:pt idx="2345">
                  <c:v>0.90290000000000004</c:v>
                </c:pt>
                <c:pt idx="2346">
                  <c:v>0.90290000000000004</c:v>
                </c:pt>
                <c:pt idx="2347">
                  <c:v>0.90280000000000005</c:v>
                </c:pt>
                <c:pt idx="2348">
                  <c:v>0.90280000000000005</c:v>
                </c:pt>
                <c:pt idx="2349">
                  <c:v>0.90269999999999995</c:v>
                </c:pt>
                <c:pt idx="2350">
                  <c:v>0.90269999999999995</c:v>
                </c:pt>
                <c:pt idx="2351">
                  <c:v>0.90259999999999996</c:v>
                </c:pt>
                <c:pt idx="2352">
                  <c:v>0.90259999999999996</c:v>
                </c:pt>
                <c:pt idx="2353">
                  <c:v>0.90259999999999996</c:v>
                </c:pt>
                <c:pt idx="2354">
                  <c:v>0.90249999999999997</c:v>
                </c:pt>
                <c:pt idx="2355">
                  <c:v>0.90249999999999997</c:v>
                </c:pt>
                <c:pt idx="2356">
                  <c:v>0.90239999999999998</c:v>
                </c:pt>
                <c:pt idx="2357">
                  <c:v>0.90239999999999998</c:v>
                </c:pt>
                <c:pt idx="2358">
                  <c:v>0.90229999999999999</c:v>
                </c:pt>
                <c:pt idx="2359">
                  <c:v>0.90229999999999999</c:v>
                </c:pt>
                <c:pt idx="2360">
                  <c:v>0.90229999999999999</c:v>
                </c:pt>
                <c:pt idx="2361">
                  <c:v>0.9022</c:v>
                </c:pt>
                <c:pt idx="2362">
                  <c:v>0.9022</c:v>
                </c:pt>
                <c:pt idx="2363">
                  <c:v>0.9022</c:v>
                </c:pt>
                <c:pt idx="2364">
                  <c:v>0.90210000000000001</c:v>
                </c:pt>
                <c:pt idx="2365">
                  <c:v>0.90210000000000001</c:v>
                </c:pt>
                <c:pt idx="2366">
                  <c:v>0.90210000000000001</c:v>
                </c:pt>
                <c:pt idx="2367">
                  <c:v>0.90200000000000002</c:v>
                </c:pt>
                <c:pt idx="2368">
                  <c:v>0.90200000000000002</c:v>
                </c:pt>
                <c:pt idx="2369">
                  <c:v>0.90190000000000003</c:v>
                </c:pt>
                <c:pt idx="2370">
                  <c:v>0.90190000000000003</c:v>
                </c:pt>
                <c:pt idx="2371">
                  <c:v>0.90190000000000003</c:v>
                </c:pt>
                <c:pt idx="2372">
                  <c:v>0.90190000000000003</c:v>
                </c:pt>
                <c:pt idx="2373">
                  <c:v>0.90180000000000005</c:v>
                </c:pt>
                <c:pt idx="2374">
                  <c:v>0.90180000000000005</c:v>
                </c:pt>
                <c:pt idx="2375">
                  <c:v>0.90180000000000005</c:v>
                </c:pt>
                <c:pt idx="2376">
                  <c:v>0.90169999999999995</c:v>
                </c:pt>
                <c:pt idx="2377">
                  <c:v>0.90169999999999995</c:v>
                </c:pt>
                <c:pt idx="2378">
                  <c:v>0.90169999999999995</c:v>
                </c:pt>
                <c:pt idx="2379">
                  <c:v>0.90159999999999996</c:v>
                </c:pt>
                <c:pt idx="2380">
                  <c:v>0.90159999999999996</c:v>
                </c:pt>
                <c:pt idx="2381">
                  <c:v>0.90159999999999996</c:v>
                </c:pt>
                <c:pt idx="2382">
                  <c:v>0.90159999999999996</c:v>
                </c:pt>
                <c:pt idx="2383">
                  <c:v>0.90149999999999997</c:v>
                </c:pt>
                <c:pt idx="2384">
                  <c:v>0.90149999999999997</c:v>
                </c:pt>
                <c:pt idx="2385">
                  <c:v>0.90149999999999997</c:v>
                </c:pt>
                <c:pt idx="2386">
                  <c:v>0.90149999999999997</c:v>
                </c:pt>
                <c:pt idx="2387">
                  <c:v>0.90149999999999997</c:v>
                </c:pt>
                <c:pt idx="2388">
                  <c:v>0.90139999999999998</c:v>
                </c:pt>
                <c:pt idx="2389">
                  <c:v>0.90139999999999998</c:v>
                </c:pt>
                <c:pt idx="2390">
                  <c:v>0.90139999999999998</c:v>
                </c:pt>
                <c:pt idx="2391">
                  <c:v>0.90139999999999998</c:v>
                </c:pt>
                <c:pt idx="2392">
                  <c:v>0.90129999999999999</c:v>
                </c:pt>
                <c:pt idx="2393">
                  <c:v>0.90129999999999999</c:v>
                </c:pt>
                <c:pt idx="2394">
                  <c:v>0.90129999999999999</c:v>
                </c:pt>
                <c:pt idx="2395">
                  <c:v>0.90129999999999999</c:v>
                </c:pt>
                <c:pt idx="2396">
                  <c:v>0.90129999999999999</c:v>
                </c:pt>
                <c:pt idx="2397">
                  <c:v>0.90129999999999999</c:v>
                </c:pt>
                <c:pt idx="2398">
                  <c:v>0.9012</c:v>
                </c:pt>
                <c:pt idx="2399">
                  <c:v>0.9012</c:v>
                </c:pt>
                <c:pt idx="2400">
                  <c:v>0.9012</c:v>
                </c:pt>
                <c:pt idx="2401">
                  <c:v>0.9012</c:v>
                </c:pt>
                <c:pt idx="2402">
                  <c:v>0.9012</c:v>
                </c:pt>
                <c:pt idx="2403">
                  <c:v>0.9012</c:v>
                </c:pt>
                <c:pt idx="2404">
                  <c:v>0.9012</c:v>
                </c:pt>
                <c:pt idx="2405">
                  <c:v>0.9012</c:v>
                </c:pt>
                <c:pt idx="2406">
                  <c:v>0.90110000000000001</c:v>
                </c:pt>
                <c:pt idx="2407">
                  <c:v>0.90110000000000001</c:v>
                </c:pt>
                <c:pt idx="2408">
                  <c:v>0.90110000000000001</c:v>
                </c:pt>
                <c:pt idx="2409">
                  <c:v>0.90110000000000001</c:v>
                </c:pt>
                <c:pt idx="2410">
                  <c:v>0.90110000000000001</c:v>
                </c:pt>
                <c:pt idx="2411">
                  <c:v>0.90110000000000001</c:v>
                </c:pt>
                <c:pt idx="2412">
                  <c:v>0.90110000000000001</c:v>
                </c:pt>
                <c:pt idx="2413">
                  <c:v>0.90110000000000001</c:v>
                </c:pt>
                <c:pt idx="2414">
                  <c:v>0.90110000000000001</c:v>
                </c:pt>
                <c:pt idx="2415">
                  <c:v>0.90110000000000001</c:v>
                </c:pt>
                <c:pt idx="2416">
                  <c:v>0.90110000000000001</c:v>
                </c:pt>
                <c:pt idx="2417">
                  <c:v>0.90110000000000001</c:v>
                </c:pt>
                <c:pt idx="2418">
                  <c:v>0.90110000000000001</c:v>
                </c:pt>
                <c:pt idx="2419">
                  <c:v>0.90110000000000001</c:v>
                </c:pt>
                <c:pt idx="2420">
                  <c:v>0.90110000000000001</c:v>
                </c:pt>
                <c:pt idx="2421">
                  <c:v>0.90110000000000001</c:v>
                </c:pt>
                <c:pt idx="2422">
                  <c:v>0.90110000000000001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7D-45EA-B6B6-E53527440185}"/>
            </c:ext>
          </c:extLst>
        </c:ser>
        <c:ser>
          <c:idx val="1"/>
          <c:order val="1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'c2h'!$F:$F</c:f>
              <c:strCache>
                <c:ptCount val="2423"/>
                <c:pt idx="0">
                  <c:v>М</c:v>
                </c:pt>
                <c:pt idx="886">
                  <c:v>Г</c:v>
                </c:pt>
                <c:pt idx="1910">
                  <c:v>К</c:v>
                </c:pt>
                <c:pt idx="2422">
                  <c:v>М</c:v>
                </c:pt>
              </c:strCache>
            </c:strRef>
          </c:cat>
          <c:val>
            <c:numRef>
              <c:f>'c2h'!$D$1:$D$2423</c:f>
              <c:numCache>
                <c:formatCode>0.00E+00</c:formatCode>
                <c:ptCount val="2423"/>
                <c:pt idx="0">
                  <c:v>1.619</c:v>
                </c:pt>
                <c:pt idx="1">
                  <c:v>1.619</c:v>
                </c:pt>
                <c:pt idx="2">
                  <c:v>1.619</c:v>
                </c:pt>
                <c:pt idx="3">
                  <c:v>1.619</c:v>
                </c:pt>
                <c:pt idx="4">
                  <c:v>1.619</c:v>
                </c:pt>
                <c:pt idx="5">
                  <c:v>1.619</c:v>
                </c:pt>
                <c:pt idx="6">
                  <c:v>1.619</c:v>
                </c:pt>
                <c:pt idx="7">
                  <c:v>1.619</c:v>
                </c:pt>
                <c:pt idx="8">
                  <c:v>1.619</c:v>
                </c:pt>
                <c:pt idx="9">
                  <c:v>1.619</c:v>
                </c:pt>
                <c:pt idx="10">
                  <c:v>1.619</c:v>
                </c:pt>
                <c:pt idx="11">
                  <c:v>1.619</c:v>
                </c:pt>
                <c:pt idx="12">
                  <c:v>1.619</c:v>
                </c:pt>
                <c:pt idx="13">
                  <c:v>1.619</c:v>
                </c:pt>
                <c:pt idx="14">
                  <c:v>1.619</c:v>
                </c:pt>
                <c:pt idx="15">
                  <c:v>1.6180000000000001</c:v>
                </c:pt>
                <c:pt idx="16">
                  <c:v>1.6180000000000001</c:v>
                </c:pt>
                <c:pt idx="17">
                  <c:v>1.6180000000000001</c:v>
                </c:pt>
                <c:pt idx="18">
                  <c:v>1.6180000000000001</c:v>
                </c:pt>
                <c:pt idx="19">
                  <c:v>1.6180000000000001</c:v>
                </c:pt>
                <c:pt idx="20">
                  <c:v>1.6180000000000001</c:v>
                </c:pt>
                <c:pt idx="21">
                  <c:v>1.6180000000000001</c:v>
                </c:pt>
                <c:pt idx="22">
                  <c:v>1.6180000000000001</c:v>
                </c:pt>
                <c:pt idx="23">
                  <c:v>1.6180000000000001</c:v>
                </c:pt>
                <c:pt idx="24">
                  <c:v>1.6180000000000001</c:v>
                </c:pt>
                <c:pt idx="25">
                  <c:v>1.6180000000000001</c:v>
                </c:pt>
                <c:pt idx="26">
                  <c:v>1.617</c:v>
                </c:pt>
                <c:pt idx="27">
                  <c:v>1.617</c:v>
                </c:pt>
                <c:pt idx="28">
                  <c:v>1.617</c:v>
                </c:pt>
                <c:pt idx="29">
                  <c:v>1.617</c:v>
                </c:pt>
                <c:pt idx="30">
                  <c:v>1.617</c:v>
                </c:pt>
                <c:pt idx="31">
                  <c:v>1.617</c:v>
                </c:pt>
                <c:pt idx="32">
                  <c:v>1.617</c:v>
                </c:pt>
                <c:pt idx="33">
                  <c:v>1.6160000000000001</c:v>
                </c:pt>
                <c:pt idx="34">
                  <c:v>1.6160000000000001</c:v>
                </c:pt>
                <c:pt idx="35">
                  <c:v>1.6160000000000001</c:v>
                </c:pt>
                <c:pt idx="36">
                  <c:v>1.6160000000000001</c:v>
                </c:pt>
                <c:pt idx="37">
                  <c:v>1.6160000000000001</c:v>
                </c:pt>
                <c:pt idx="38">
                  <c:v>1.6160000000000001</c:v>
                </c:pt>
                <c:pt idx="39">
                  <c:v>1.6160000000000001</c:v>
                </c:pt>
                <c:pt idx="40">
                  <c:v>1.615</c:v>
                </c:pt>
                <c:pt idx="41">
                  <c:v>1.615</c:v>
                </c:pt>
                <c:pt idx="42">
                  <c:v>1.615</c:v>
                </c:pt>
                <c:pt idx="43">
                  <c:v>1.615</c:v>
                </c:pt>
                <c:pt idx="44">
                  <c:v>1.615</c:v>
                </c:pt>
                <c:pt idx="45">
                  <c:v>1.6140000000000001</c:v>
                </c:pt>
                <c:pt idx="46">
                  <c:v>1.6140000000000001</c:v>
                </c:pt>
                <c:pt idx="47">
                  <c:v>1.6140000000000001</c:v>
                </c:pt>
                <c:pt idx="48">
                  <c:v>1.6140000000000001</c:v>
                </c:pt>
                <c:pt idx="49">
                  <c:v>1.6140000000000001</c:v>
                </c:pt>
                <c:pt idx="50">
                  <c:v>1.613</c:v>
                </c:pt>
                <c:pt idx="51">
                  <c:v>1.613</c:v>
                </c:pt>
                <c:pt idx="52">
                  <c:v>1.613</c:v>
                </c:pt>
                <c:pt idx="53">
                  <c:v>1.613</c:v>
                </c:pt>
                <c:pt idx="54">
                  <c:v>1.6120000000000001</c:v>
                </c:pt>
                <c:pt idx="55">
                  <c:v>1.6120000000000001</c:v>
                </c:pt>
                <c:pt idx="56">
                  <c:v>1.6120000000000001</c:v>
                </c:pt>
                <c:pt idx="57">
                  <c:v>1.6120000000000001</c:v>
                </c:pt>
                <c:pt idx="58">
                  <c:v>1.611</c:v>
                </c:pt>
                <c:pt idx="59">
                  <c:v>1.611</c:v>
                </c:pt>
                <c:pt idx="60">
                  <c:v>1.611</c:v>
                </c:pt>
                <c:pt idx="61">
                  <c:v>1.611</c:v>
                </c:pt>
                <c:pt idx="62">
                  <c:v>1.61</c:v>
                </c:pt>
                <c:pt idx="63">
                  <c:v>1.61</c:v>
                </c:pt>
                <c:pt idx="64">
                  <c:v>1.61</c:v>
                </c:pt>
                <c:pt idx="65">
                  <c:v>1.609</c:v>
                </c:pt>
                <c:pt idx="66">
                  <c:v>1.609</c:v>
                </c:pt>
                <c:pt idx="67">
                  <c:v>1.609</c:v>
                </c:pt>
                <c:pt idx="68">
                  <c:v>1.609</c:v>
                </c:pt>
                <c:pt idx="69">
                  <c:v>1.6080000000000001</c:v>
                </c:pt>
                <c:pt idx="70">
                  <c:v>1.6080000000000001</c:v>
                </c:pt>
                <c:pt idx="71">
                  <c:v>1.6080000000000001</c:v>
                </c:pt>
                <c:pt idx="72">
                  <c:v>1.607</c:v>
                </c:pt>
                <c:pt idx="73">
                  <c:v>1.607</c:v>
                </c:pt>
                <c:pt idx="74">
                  <c:v>1.607</c:v>
                </c:pt>
                <c:pt idx="75">
                  <c:v>1.6060000000000001</c:v>
                </c:pt>
                <c:pt idx="76">
                  <c:v>1.6060000000000001</c:v>
                </c:pt>
                <c:pt idx="77">
                  <c:v>1.6060000000000001</c:v>
                </c:pt>
                <c:pt idx="78">
                  <c:v>1.605</c:v>
                </c:pt>
                <c:pt idx="79">
                  <c:v>1.605</c:v>
                </c:pt>
                <c:pt idx="80">
                  <c:v>1.605</c:v>
                </c:pt>
                <c:pt idx="81">
                  <c:v>1.6040000000000001</c:v>
                </c:pt>
                <c:pt idx="82">
                  <c:v>1.6040000000000001</c:v>
                </c:pt>
                <c:pt idx="83">
                  <c:v>1.6040000000000001</c:v>
                </c:pt>
                <c:pt idx="84">
                  <c:v>1.603</c:v>
                </c:pt>
                <c:pt idx="85">
                  <c:v>1.603</c:v>
                </c:pt>
                <c:pt idx="86">
                  <c:v>1.603</c:v>
                </c:pt>
                <c:pt idx="87">
                  <c:v>1.6020000000000001</c:v>
                </c:pt>
                <c:pt idx="88">
                  <c:v>1.6020000000000001</c:v>
                </c:pt>
                <c:pt idx="89">
                  <c:v>1.601</c:v>
                </c:pt>
                <c:pt idx="90">
                  <c:v>1.601</c:v>
                </c:pt>
                <c:pt idx="91">
                  <c:v>1.601</c:v>
                </c:pt>
                <c:pt idx="92">
                  <c:v>1.6</c:v>
                </c:pt>
                <c:pt idx="93">
                  <c:v>1.6</c:v>
                </c:pt>
                <c:pt idx="94">
                  <c:v>1.599</c:v>
                </c:pt>
                <c:pt idx="95">
                  <c:v>1.599</c:v>
                </c:pt>
                <c:pt idx="96">
                  <c:v>1.599</c:v>
                </c:pt>
                <c:pt idx="97">
                  <c:v>1.5980000000000001</c:v>
                </c:pt>
                <c:pt idx="98">
                  <c:v>1.5980000000000001</c:v>
                </c:pt>
                <c:pt idx="99">
                  <c:v>1.597</c:v>
                </c:pt>
                <c:pt idx="100">
                  <c:v>1.597</c:v>
                </c:pt>
                <c:pt idx="101">
                  <c:v>1.597</c:v>
                </c:pt>
                <c:pt idx="102">
                  <c:v>1.5960000000000001</c:v>
                </c:pt>
                <c:pt idx="103">
                  <c:v>1.5960000000000001</c:v>
                </c:pt>
                <c:pt idx="104">
                  <c:v>1.595</c:v>
                </c:pt>
                <c:pt idx="105">
                  <c:v>1.595</c:v>
                </c:pt>
                <c:pt idx="106">
                  <c:v>1.5940000000000001</c:v>
                </c:pt>
                <c:pt idx="107">
                  <c:v>1.5940000000000001</c:v>
                </c:pt>
                <c:pt idx="108">
                  <c:v>1.5940000000000001</c:v>
                </c:pt>
                <c:pt idx="109">
                  <c:v>1.593</c:v>
                </c:pt>
                <c:pt idx="110">
                  <c:v>1.593</c:v>
                </c:pt>
                <c:pt idx="111">
                  <c:v>1.5920000000000001</c:v>
                </c:pt>
                <c:pt idx="112">
                  <c:v>1.5920000000000001</c:v>
                </c:pt>
                <c:pt idx="113">
                  <c:v>1.591</c:v>
                </c:pt>
                <c:pt idx="114">
                  <c:v>1.591</c:v>
                </c:pt>
                <c:pt idx="115">
                  <c:v>1.59</c:v>
                </c:pt>
                <c:pt idx="116">
                  <c:v>1.59</c:v>
                </c:pt>
                <c:pt idx="117">
                  <c:v>1.589</c:v>
                </c:pt>
                <c:pt idx="118">
                  <c:v>1.589</c:v>
                </c:pt>
                <c:pt idx="119">
                  <c:v>1.5880000000000001</c:v>
                </c:pt>
                <c:pt idx="120">
                  <c:v>1.5880000000000001</c:v>
                </c:pt>
                <c:pt idx="121">
                  <c:v>1.587</c:v>
                </c:pt>
                <c:pt idx="122">
                  <c:v>1.587</c:v>
                </c:pt>
                <c:pt idx="123">
                  <c:v>1.5860000000000001</c:v>
                </c:pt>
                <c:pt idx="124">
                  <c:v>1.5860000000000001</c:v>
                </c:pt>
                <c:pt idx="125">
                  <c:v>1.585</c:v>
                </c:pt>
                <c:pt idx="126">
                  <c:v>1.585</c:v>
                </c:pt>
                <c:pt idx="127">
                  <c:v>1.5840000000000001</c:v>
                </c:pt>
                <c:pt idx="128">
                  <c:v>1.5840000000000001</c:v>
                </c:pt>
                <c:pt idx="129">
                  <c:v>1.583</c:v>
                </c:pt>
                <c:pt idx="130">
                  <c:v>1.583</c:v>
                </c:pt>
                <c:pt idx="131">
                  <c:v>1.5820000000000001</c:v>
                </c:pt>
                <c:pt idx="132">
                  <c:v>1.5820000000000001</c:v>
                </c:pt>
                <c:pt idx="133">
                  <c:v>1.581</c:v>
                </c:pt>
                <c:pt idx="134">
                  <c:v>1.581</c:v>
                </c:pt>
                <c:pt idx="135">
                  <c:v>1.58</c:v>
                </c:pt>
                <c:pt idx="136">
                  <c:v>1.58</c:v>
                </c:pt>
                <c:pt idx="137">
                  <c:v>1.579</c:v>
                </c:pt>
                <c:pt idx="138">
                  <c:v>1.579</c:v>
                </c:pt>
                <c:pt idx="139">
                  <c:v>1.5780000000000001</c:v>
                </c:pt>
                <c:pt idx="140">
                  <c:v>1.5780000000000001</c:v>
                </c:pt>
                <c:pt idx="141">
                  <c:v>1.577</c:v>
                </c:pt>
                <c:pt idx="142">
                  <c:v>1.577</c:v>
                </c:pt>
                <c:pt idx="143">
                  <c:v>1.5760000000000001</c:v>
                </c:pt>
                <c:pt idx="144">
                  <c:v>1.5760000000000001</c:v>
                </c:pt>
                <c:pt idx="145">
                  <c:v>1.575</c:v>
                </c:pt>
                <c:pt idx="146">
                  <c:v>1.5740000000000001</c:v>
                </c:pt>
                <c:pt idx="147">
                  <c:v>1.5740000000000001</c:v>
                </c:pt>
                <c:pt idx="148">
                  <c:v>1.573</c:v>
                </c:pt>
                <c:pt idx="149">
                  <c:v>1.573</c:v>
                </c:pt>
                <c:pt idx="150">
                  <c:v>1.5720000000000001</c:v>
                </c:pt>
                <c:pt idx="151">
                  <c:v>1.5720000000000001</c:v>
                </c:pt>
                <c:pt idx="152">
                  <c:v>1.571</c:v>
                </c:pt>
                <c:pt idx="153">
                  <c:v>1.571</c:v>
                </c:pt>
                <c:pt idx="154">
                  <c:v>1.57</c:v>
                </c:pt>
                <c:pt idx="155">
                  <c:v>1.569</c:v>
                </c:pt>
                <c:pt idx="156">
                  <c:v>1.569</c:v>
                </c:pt>
                <c:pt idx="157">
                  <c:v>1.5680000000000001</c:v>
                </c:pt>
                <c:pt idx="158">
                  <c:v>1.5680000000000001</c:v>
                </c:pt>
                <c:pt idx="159">
                  <c:v>1.5669999999999988</c:v>
                </c:pt>
                <c:pt idx="160">
                  <c:v>1.5660000000000001</c:v>
                </c:pt>
                <c:pt idx="161">
                  <c:v>1.5660000000000001</c:v>
                </c:pt>
                <c:pt idx="162">
                  <c:v>1.5649999999999988</c:v>
                </c:pt>
                <c:pt idx="163">
                  <c:v>1.5649999999999988</c:v>
                </c:pt>
                <c:pt idx="164">
                  <c:v>1.5640000000000001</c:v>
                </c:pt>
                <c:pt idx="165">
                  <c:v>1.5640000000000001</c:v>
                </c:pt>
                <c:pt idx="166">
                  <c:v>1.5629999999999988</c:v>
                </c:pt>
                <c:pt idx="167">
                  <c:v>1.5620000000000001</c:v>
                </c:pt>
                <c:pt idx="168">
                  <c:v>1.5620000000000001</c:v>
                </c:pt>
                <c:pt idx="169">
                  <c:v>1.5609999999999988</c:v>
                </c:pt>
                <c:pt idx="170">
                  <c:v>1.5609999999999988</c:v>
                </c:pt>
                <c:pt idx="171">
                  <c:v>1.56</c:v>
                </c:pt>
                <c:pt idx="172">
                  <c:v>1.5589999999999988</c:v>
                </c:pt>
                <c:pt idx="173">
                  <c:v>1.5589999999999988</c:v>
                </c:pt>
                <c:pt idx="174">
                  <c:v>1.5580000000000001</c:v>
                </c:pt>
                <c:pt idx="175">
                  <c:v>1.5580000000000001</c:v>
                </c:pt>
                <c:pt idx="176">
                  <c:v>1.5569999999999988</c:v>
                </c:pt>
                <c:pt idx="177">
                  <c:v>1.556</c:v>
                </c:pt>
                <c:pt idx="178">
                  <c:v>1.556</c:v>
                </c:pt>
                <c:pt idx="179">
                  <c:v>1.5549999999999988</c:v>
                </c:pt>
                <c:pt idx="180">
                  <c:v>1.554</c:v>
                </c:pt>
                <c:pt idx="181">
                  <c:v>1.554</c:v>
                </c:pt>
                <c:pt idx="182">
                  <c:v>1.5529999999999988</c:v>
                </c:pt>
                <c:pt idx="183">
                  <c:v>1.5529999999999988</c:v>
                </c:pt>
                <c:pt idx="184">
                  <c:v>1.552</c:v>
                </c:pt>
                <c:pt idx="185">
                  <c:v>1.5509999999999988</c:v>
                </c:pt>
                <c:pt idx="186">
                  <c:v>1.5509999999999988</c:v>
                </c:pt>
                <c:pt idx="187">
                  <c:v>1.55</c:v>
                </c:pt>
                <c:pt idx="188">
                  <c:v>1.5489999999999988</c:v>
                </c:pt>
                <c:pt idx="189">
                  <c:v>1.5489999999999988</c:v>
                </c:pt>
                <c:pt idx="190">
                  <c:v>1.548</c:v>
                </c:pt>
                <c:pt idx="191">
                  <c:v>1.548</c:v>
                </c:pt>
                <c:pt idx="192">
                  <c:v>1.5469999999999988</c:v>
                </c:pt>
                <c:pt idx="193">
                  <c:v>1.546</c:v>
                </c:pt>
                <c:pt idx="194">
                  <c:v>1.546</c:v>
                </c:pt>
                <c:pt idx="195">
                  <c:v>1.5449999999999988</c:v>
                </c:pt>
                <c:pt idx="196">
                  <c:v>1.544</c:v>
                </c:pt>
                <c:pt idx="197">
                  <c:v>1.544</c:v>
                </c:pt>
                <c:pt idx="198">
                  <c:v>1.5429999999999988</c:v>
                </c:pt>
                <c:pt idx="199">
                  <c:v>1.542</c:v>
                </c:pt>
                <c:pt idx="200">
                  <c:v>1.542</c:v>
                </c:pt>
                <c:pt idx="201">
                  <c:v>1.5409999999999988</c:v>
                </c:pt>
                <c:pt idx="202">
                  <c:v>1.54</c:v>
                </c:pt>
                <c:pt idx="203">
                  <c:v>1.54</c:v>
                </c:pt>
                <c:pt idx="204">
                  <c:v>1.5389999999999988</c:v>
                </c:pt>
                <c:pt idx="205">
                  <c:v>1.538</c:v>
                </c:pt>
                <c:pt idx="206">
                  <c:v>1.538</c:v>
                </c:pt>
                <c:pt idx="207">
                  <c:v>1.5369999999999988</c:v>
                </c:pt>
                <c:pt idx="208">
                  <c:v>1.5369999999999988</c:v>
                </c:pt>
                <c:pt idx="209">
                  <c:v>1.536</c:v>
                </c:pt>
                <c:pt idx="210">
                  <c:v>1.5349999999999988</c:v>
                </c:pt>
                <c:pt idx="211">
                  <c:v>1.5349999999999988</c:v>
                </c:pt>
                <c:pt idx="212">
                  <c:v>1.534</c:v>
                </c:pt>
                <c:pt idx="213">
                  <c:v>1.5329999999999988</c:v>
                </c:pt>
                <c:pt idx="214">
                  <c:v>1.5329999999999988</c:v>
                </c:pt>
                <c:pt idx="215">
                  <c:v>1.532</c:v>
                </c:pt>
                <c:pt idx="216">
                  <c:v>1.5309999999999988</c:v>
                </c:pt>
                <c:pt idx="217">
                  <c:v>1.5309999999999988</c:v>
                </c:pt>
                <c:pt idx="218">
                  <c:v>1.53</c:v>
                </c:pt>
                <c:pt idx="219">
                  <c:v>1.5289999999999988</c:v>
                </c:pt>
                <c:pt idx="220">
                  <c:v>1.5289999999999988</c:v>
                </c:pt>
                <c:pt idx="221">
                  <c:v>1.528</c:v>
                </c:pt>
                <c:pt idx="222">
                  <c:v>1.5269999999999988</c:v>
                </c:pt>
                <c:pt idx="223">
                  <c:v>1.5269999999999988</c:v>
                </c:pt>
                <c:pt idx="224">
                  <c:v>1.526</c:v>
                </c:pt>
                <c:pt idx="225">
                  <c:v>1.5249999999999988</c:v>
                </c:pt>
                <c:pt idx="226">
                  <c:v>1.5249999999999988</c:v>
                </c:pt>
                <c:pt idx="227">
                  <c:v>1.524</c:v>
                </c:pt>
                <c:pt idx="228">
                  <c:v>1.5229999999999988</c:v>
                </c:pt>
                <c:pt idx="229">
                  <c:v>1.5229999999999988</c:v>
                </c:pt>
                <c:pt idx="230">
                  <c:v>1.522</c:v>
                </c:pt>
                <c:pt idx="231">
                  <c:v>1.5209999999999988</c:v>
                </c:pt>
                <c:pt idx="232">
                  <c:v>1.5209999999999988</c:v>
                </c:pt>
                <c:pt idx="233">
                  <c:v>1.52</c:v>
                </c:pt>
                <c:pt idx="234">
                  <c:v>1.5189999999999988</c:v>
                </c:pt>
                <c:pt idx="235">
                  <c:v>1.518</c:v>
                </c:pt>
                <c:pt idx="236">
                  <c:v>1.518</c:v>
                </c:pt>
                <c:pt idx="237">
                  <c:v>1.5169999999999988</c:v>
                </c:pt>
                <c:pt idx="238">
                  <c:v>1.516</c:v>
                </c:pt>
                <c:pt idx="239">
                  <c:v>1.516</c:v>
                </c:pt>
                <c:pt idx="240">
                  <c:v>1.5149999999999988</c:v>
                </c:pt>
                <c:pt idx="241">
                  <c:v>1.514</c:v>
                </c:pt>
                <c:pt idx="242">
                  <c:v>1.514</c:v>
                </c:pt>
                <c:pt idx="243">
                  <c:v>1.5129999999999988</c:v>
                </c:pt>
                <c:pt idx="244">
                  <c:v>1.512</c:v>
                </c:pt>
                <c:pt idx="245">
                  <c:v>1.512</c:v>
                </c:pt>
                <c:pt idx="246">
                  <c:v>1.5109999999999988</c:v>
                </c:pt>
                <c:pt idx="247">
                  <c:v>1.51</c:v>
                </c:pt>
                <c:pt idx="248">
                  <c:v>1.51</c:v>
                </c:pt>
                <c:pt idx="249">
                  <c:v>1.5089999999999988</c:v>
                </c:pt>
                <c:pt idx="250">
                  <c:v>1.508</c:v>
                </c:pt>
                <c:pt idx="251">
                  <c:v>1.508</c:v>
                </c:pt>
                <c:pt idx="252">
                  <c:v>1.5069999999999988</c:v>
                </c:pt>
                <c:pt idx="253">
                  <c:v>1.506</c:v>
                </c:pt>
                <c:pt idx="254">
                  <c:v>1.506</c:v>
                </c:pt>
                <c:pt idx="255">
                  <c:v>1.5049999999999988</c:v>
                </c:pt>
                <c:pt idx="256">
                  <c:v>1.504</c:v>
                </c:pt>
                <c:pt idx="257">
                  <c:v>1.504</c:v>
                </c:pt>
                <c:pt idx="258">
                  <c:v>1.5029999999999988</c:v>
                </c:pt>
                <c:pt idx="259">
                  <c:v>1.502</c:v>
                </c:pt>
                <c:pt idx="260">
                  <c:v>1.5009999999999988</c:v>
                </c:pt>
                <c:pt idx="261">
                  <c:v>1.5009999999999988</c:v>
                </c:pt>
                <c:pt idx="262">
                  <c:v>1.5</c:v>
                </c:pt>
                <c:pt idx="263">
                  <c:v>1.498999999999999</c:v>
                </c:pt>
                <c:pt idx="264">
                  <c:v>1.498999999999999</c:v>
                </c:pt>
                <c:pt idx="265">
                  <c:v>1.498</c:v>
                </c:pt>
                <c:pt idx="266">
                  <c:v>1.496999999999999</c:v>
                </c:pt>
                <c:pt idx="267">
                  <c:v>1.496999999999999</c:v>
                </c:pt>
                <c:pt idx="268">
                  <c:v>1.496</c:v>
                </c:pt>
                <c:pt idx="269">
                  <c:v>1.494999999999999</c:v>
                </c:pt>
                <c:pt idx="270">
                  <c:v>1.494999999999999</c:v>
                </c:pt>
                <c:pt idx="271">
                  <c:v>1.494</c:v>
                </c:pt>
                <c:pt idx="272">
                  <c:v>1.492999999999999</c:v>
                </c:pt>
                <c:pt idx="273">
                  <c:v>1.492999999999999</c:v>
                </c:pt>
                <c:pt idx="274">
                  <c:v>1.492</c:v>
                </c:pt>
                <c:pt idx="275">
                  <c:v>1.490999999999999</c:v>
                </c:pt>
                <c:pt idx="276">
                  <c:v>1.490999999999999</c:v>
                </c:pt>
                <c:pt idx="277">
                  <c:v>1.49</c:v>
                </c:pt>
                <c:pt idx="278">
                  <c:v>1.488999999999999</c:v>
                </c:pt>
                <c:pt idx="279">
                  <c:v>1.488</c:v>
                </c:pt>
                <c:pt idx="280">
                  <c:v>1.488</c:v>
                </c:pt>
                <c:pt idx="281">
                  <c:v>1.486999999999999</c:v>
                </c:pt>
                <c:pt idx="282">
                  <c:v>1.486</c:v>
                </c:pt>
                <c:pt idx="283">
                  <c:v>1.486</c:v>
                </c:pt>
                <c:pt idx="284">
                  <c:v>1.484999999999999</c:v>
                </c:pt>
                <c:pt idx="285">
                  <c:v>1.484</c:v>
                </c:pt>
                <c:pt idx="286">
                  <c:v>1.484</c:v>
                </c:pt>
                <c:pt idx="287">
                  <c:v>1.482999999999999</c:v>
                </c:pt>
                <c:pt idx="288">
                  <c:v>1.482</c:v>
                </c:pt>
                <c:pt idx="289">
                  <c:v>1.482</c:v>
                </c:pt>
                <c:pt idx="290">
                  <c:v>1.480999999999999</c:v>
                </c:pt>
                <c:pt idx="291">
                  <c:v>1.48</c:v>
                </c:pt>
                <c:pt idx="292">
                  <c:v>1.48</c:v>
                </c:pt>
                <c:pt idx="293">
                  <c:v>1.478999999999999</c:v>
                </c:pt>
                <c:pt idx="294">
                  <c:v>1.478</c:v>
                </c:pt>
                <c:pt idx="295">
                  <c:v>1.478</c:v>
                </c:pt>
                <c:pt idx="296">
                  <c:v>1.476999999999999</c:v>
                </c:pt>
                <c:pt idx="297">
                  <c:v>1.476</c:v>
                </c:pt>
                <c:pt idx="298">
                  <c:v>1.476</c:v>
                </c:pt>
                <c:pt idx="299">
                  <c:v>1.474999999999999</c:v>
                </c:pt>
                <c:pt idx="300">
                  <c:v>1.474</c:v>
                </c:pt>
                <c:pt idx="301">
                  <c:v>1.474</c:v>
                </c:pt>
                <c:pt idx="302">
                  <c:v>1.472999999999999</c:v>
                </c:pt>
                <c:pt idx="303">
                  <c:v>1.472</c:v>
                </c:pt>
                <c:pt idx="304">
                  <c:v>1.472</c:v>
                </c:pt>
                <c:pt idx="305">
                  <c:v>1.470999999999999</c:v>
                </c:pt>
                <c:pt idx="306">
                  <c:v>1.47</c:v>
                </c:pt>
                <c:pt idx="307">
                  <c:v>1.47</c:v>
                </c:pt>
                <c:pt idx="308">
                  <c:v>1.468999999999999</c:v>
                </c:pt>
                <c:pt idx="309">
                  <c:v>1.468</c:v>
                </c:pt>
                <c:pt idx="310">
                  <c:v>1.468</c:v>
                </c:pt>
                <c:pt idx="311">
                  <c:v>1.466999999999999</c:v>
                </c:pt>
                <c:pt idx="312">
                  <c:v>1.466</c:v>
                </c:pt>
                <c:pt idx="313">
                  <c:v>1.466</c:v>
                </c:pt>
                <c:pt idx="314">
                  <c:v>1.464999999999999</c:v>
                </c:pt>
                <c:pt idx="315">
                  <c:v>1.464</c:v>
                </c:pt>
                <c:pt idx="316">
                  <c:v>1.464</c:v>
                </c:pt>
                <c:pt idx="317">
                  <c:v>1.462999999999999</c:v>
                </c:pt>
                <c:pt idx="318">
                  <c:v>1.462</c:v>
                </c:pt>
                <c:pt idx="319">
                  <c:v>1.462</c:v>
                </c:pt>
                <c:pt idx="320">
                  <c:v>1.460999999999999</c:v>
                </c:pt>
                <c:pt idx="321">
                  <c:v>1.46</c:v>
                </c:pt>
                <c:pt idx="322">
                  <c:v>1.46</c:v>
                </c:pt>
                <c:pt idx="323">
                  <c:v>1.458999999999999</c:v>
                </c:pt>
                <c:pt idx="324">
                  <c:v>1.458</c:v>
                </c:pt>
                <c:pt idx="325">
                  <c:v>1.458</c:v>
                </c:pt>
                <c:pt idx="326">
                  <c:v>1.456999999999999</c:v>
                </c:pt>
                <c:pt idx="327">
                  <c:v>1.456</c:v>
                </c:pt>
                <c:pt idx="328">
                  <c:v>1.456</c:v>
                </c:pt>
                <c:pt idx="329">
                  <c:v>1.454999999999999</c:v>
                </c:pt>
                <c:pt idx="330">
                  <c:v>1.454</c:v>
                </c:pt>
                <c:pt idx="331">
                  <c:v>1.454</c:v>
                </c:pt>
                <c:pt idx="332">
                  <c:v>1.452999999999999</c:v>
                </c:pt>
                <c:pt idx="333">
                  <c:v>1.452</c:v>
                </c:pt>
                <c:pt idx="334">
                  <c:v>1.452</c:v>
                </c:pt>
                <c:pt idx="335">
                  <c:v>1.450999999999999</c:v>
                </c:pt>
                <c:pt idx="336">
                  <c:v>1.450999999999999</c:v>
                </c:pt>
                <c:pt idx="337">
                  <c:v>1.45</c:v>
                </c:pt>
                <c:pt idx="338">
                  <c:v>1.448999999999999</c:v>
                </c:pt>
                <c:pt idx="339">
                  <c:v>1.448999999999999</c:v>
                </c:pt>
                <c:pt idx="340">
                  <c:v>1.448</c:v>
                </c:pt>
                <c:pt idx="341">
                  <c:v>1.446999999999999</c:v>
                </c:pt>
                <c:pt idx="342">
                  <c:v>1.446999999999999</c:v>
                </c:pt>
                <c:pt idx="343">
                  <c:v>1.446</c:v>
                </c:pt>
                <c:pt idx="344">
                  <c:v>1.444999999999999</c:v>
                </c:pt>
                <c:pt idx="345">
                  <c:v>1.444999999999999</c:v>
                </c:pt>
                <c:pt idx="346">
                  <c:v>1.444</c:v>
                </c:pt>
                <c:pt idx="347">
                  <c:v>1.444</c:v>
                </c:pt>
                <c:pt idx="348">
                  <c:v>1.442999999999999</c:v>
                </c:pt>
                <c:pt idx="349">
                  <c:v>1.4419999999999977</c:v>
                </c:pt>
                <c:pt idx="350">
                  <c:v>1.4419999999999977</c:v>
                </c:pt>
                <c:pt idx="351">
                  <c:v>1.4409999999999989</c:v>
                </c:pt>
                <c:pt idx="352">
                  <c:v>1.44</c:v>
                </c:pt>
                <c:pt idx="353">
                  <c:v>1.44</c:v>
                </c:pt>
                <c:pt idx="354">
                  <c:v>1.4389999999999989</c:v>
                </c:pt>
                <c:pt idx="355">
                  <c:v>1.4389999999999989</c:v>
                </c:pt>
                <c:pt idx="356">
                  <c:v>1.4379999999999977</c:v>
                </c:pt>
                <c:pt idx="357">
                  <c:v>1.4369999999999989</c:v>
                </c:pt>
                <c:pt idx="358">
                  <c:v>1.4369999999999989</c:v>
                </c:pt>
                <c:pt idx="359">
                  <c:v>1.4359999999999977</c:v>
                </c:pt>
                <c:pt idx="360">
                  <c:v>1.4349999999999989</c:v>
                </c:pt>
                <c:pt idx="361">
                  <c:v>1.4349999999999989</c:v>
                </c:pt>
                <c:pt idx="362">
                  <c:v>1.4339999999999977</c:v>
                </c:pt>
                <c:pt idx="363">
                  <c:v>1.4339999999999977</c:v>
                </c:pt>
                <c:pt idx="364">
                  <c:v>1.4329999999999989</c:v>
                </c:pt>
                <c:pt idx="365">
                  <c:v>1.4319999999999977</c:v>
                </c:pt>
                <c:pt idx="366">
                  <c:v>1.4319999999999977</c:v>
                </c:pt>
                <c:pt idx="367">
                  <c:v>1.4309999999999989</c:v>
                </c:pt>
                <c:pt idx="368">
                  <c:v>1.4309999999999989</c:v>
                </c:pt>
                <c:pt idx="369">
                  <c:v>1.43</c:v>
                </c:pt>
                <c:pt idx="370">
                  <c:v>1.4289999999999989</c:v>
                </c:pt>
                <c:pt idx="371">
                  <c:v>1.4289999999999989</c:v>
                </c:pt>
                <c:pt idx="372">
                  <c:v>1.4279999999999977</c:v>
                </c:pt>
                <c:pt idx="373">
                  <c:v>1.4269999999999989</c:v>
                </c:pt>
                <c:pt idx="374">
                  <c:v>1.4269999999999989</c:v>
                </c:pt>
                <c:pt idx="375">
                  <c:v>1.4259999999999977</c:v>
                </c:pt>
                <c:pt idx="376">
                  <c:v>1.4259999999999977</c:v>
                </c:pt>
                <c:pt idx="377">
                  <c:v>1.4249999999999989</c:v>
                </c:pt>
                <c:pt idx="378">
                  <c:v>1.4239999999999977</c:v>
                </c:pt>
                <c:pt idx="379">
                  <c:v>1.4239999999999977</c:v>
                </c:pt>
                <c:pt idx="380">
                  <c:v>1.4229999999999989</c:v>
                </c:pt>
                <c:pt idx="381">
                  <c:v>1.4229999999999989</c:v>
                </c:pt>
                <c:pt idx="382">
                  <c:v>1.4219999999999977</c:v>
                </c:pt>
                <c:pt idx="383">
                  <c:v>1.4219999999999977</c:v>
                </c:pt>
                <c:pt idx="384">
                  <c:v>1.4209999999999989</c:v>
                </c:pt>
                <c:pt idx="385">
                  <c:v>1.42</c:v>
                </c:pt>
                <c:pt idx="386">
                  <c:v>1.42</c:v>
                </c:pt>
                <c:pt idx="387">
                  <c:v>1.4189999999999989</c:v>
                </c:pt>
                <c:pt idx="388">
                  <c:v>1.4189999999999989</c:v>
                </c:pt>
                <c:pt idx="389">
                  <c:v>1.4179999999999977</c:v>
                </c:pt>
                <c:pt idx="390">
                  <c:v>1.4169999999999987</c:v>
                </c:pt>
                <c:pt idx="391">
                  <c:v>1.4169999999999987</c:v>
                </c:pt>
                <c:pt idx="392">
                  <c:v>1.4159999999999975</c:v>
                </c:pt>
                <c:pt idx="393">
                  <c:v>1.4159999999999975</c:v>
                </c:pt>
                <c:pt idx="394">
                  <c:v>1.4149999999999987</c:v>
                </c:pt>
                <c:pt idx="395">
                  <c:v>1.4149999999999987</c:v>
                </c:pt>
                <c:pt idx="396">
                  <c:v>1.4139999999999975</c:v>
                </c:pt>
                <c:pt idx="397">
                  <c:v>1.4129999999999987</c:v>
                </c:pt>
                <c:pt idx="398">
                  <c:v>1.4129999999999987</c:v>
                </c:pt>
                <c:pt idx="399">
                  <c:v>1.4119999999999975</c:v>
                </c:pt>
                <c:pt idx="400">
                  <c:v>1.4119999999999975</c:v>
                </c:pt>
                <c:pt idx="401">
                  <c:v>1.4109999999999987</c:v>
                </c:pt>
                <c:pt idx="402">
                  <c:v>1.4109999999999987</c:v>
                </c:pt>
                <c:pt idx="403">
                  <c:v>1.41</c:v>
                </c:pt>
                <c:pt idx="404">
                  <c:v>1.4089999999999987</c:v>
                </c:pt>
                <c:pt idx="405">
                  <c:v>1.4089999999999987</c:v>
                </c:pt>
                <c:pt idx="406">
                  <c:v>1.4079999999999975</c:v>
                </c:pt>
                <c:pt idx="407">
                  <c:v>1.4079999999999975</c:v>
                </c:pt>
                <c:pt idx="408">
                  <c:v>1.4069999999999987</c:v>
                </c:pt>
                <c:pt idx="409">
                  <c:v>1.4069999999999987</c:v>
                </c:pt>
                <c:pt idx="410">
                  <c:v>1.4059999999999975</c:v>
                </c:pt>
                <c:pt idx="411">
                  <c:v>1.4059999999999975</c:v>
                </c:pt>
                <c:pt idx="412">
                  <c:v>1.4049999999999987</c:v>
                </c:pt>
                <c:pt idx="413">
                  <c:v>1.4049999999999987</c:v>
                </c:pt>
                <c:pt idx="414">
                  <c:v>1.4039999999999975</c:v>
                </c:pt>
                <c:pt idx="415">
                  <c:v>1.4029999999999987</c:v>
                </c:pt>
                <c:pt idx="416">
                  <c:v>1.4029999999999987</c:v>
                </c:pt>
                <c:pt idx="417">
                  <c:v>1.4019999999999975</c:v>
                </c:pt>
                <c:pt idx="418">
                  <c:v>1.4019999999999975</c:v>
                </c:pt>
                <c:pt idx="419">
                  <c:v>1.4009999999999987</c:v>
                </c:pt>
                <c:pt idx="420">
                  <c:v>1.4009999999999987</c:v>
                </c:pt>
                <c:pt idx="421">
                  <c:v>1.4</c:v>
                </c:pt>
                <c:pt idx="422">
                  <c:v>1.4</c:v>
                </c:pt>
                <c:pt idx="423">
                  <c:v>1.399</c:v>
                </c:pt>
                <c:pt idx="424">
                  <c:v>1.399</c:v>
                </c:pt>
                <c:pt idx="425">
                  <c:v>1.3979999999999988</c:v>
                </c:pt>
                <c:pt idx="426">
                  <c:v>1.3979999999999988</c:v>
                </c:pt>
                <c:pt idx="427">
                  <c:v>1.397</c:v>
                </c:pt>
                <c:pt idx="428">
                  <c:v>1.3959999999999988</c:v>
                </c:pt>
                <c:pt idx="429">
                  <c:v>1.3959999999999988</c:v>
                </c:pt>
                <c:pt idx="430">
                  <c:v>1.395</c:v>
                </c:pt>
                <c:pt idx="431">
                  <c:v>1.395</c:v>
                </c:pt>
                <c:pt idx="432">
                  <c:v>1.3939999999999988</c:v>
                </c:pt>
                <c:pt idx="433">
                  <c:v>1.3939999999999988</c:v>
                </c:pt>
                <c:pt idx="434">
                  <c:v>1.393</c:v>
                </c:pt>
                <c:pt idx="435">
                  <c:v>1.393</c:v>
                </c:pt>
                <c:pt idx="436">
                  <c:v>1.3919999999999988</c:v>
                </c:pt>
                <c:pt idx="437">
                  <c:v>1.3919999999999988</c:v>
                </c:pt>
                <c:pt idx="438">
                  <c:v>1.391</c:v>
                </c:pt>
                <c:pt idx="439">
                  <c:v>1.391</c:v>
                </c:pt>
                <c:pt idx="440">
                  <c:v>1.3900000000000001</c:v>
                </c:pt>
                <c:pt idx="441">
                  <c:v>1.3900000000000001</c:v>
                </c:pt>
                <c:pt idx="442">
                  <c:v>1.389</c:v>
                </c:pt>
                <c:pt idx="443">
                  <c:v>1.389</c:v>
                </c:pt>
                <c:pt idx="444">
                  <c:v>1.3879999999999988</c:v>
                </c:pt>
                <c:pt idx="445">
                  <c:v>1.3879999999999988</c:v>
                </c:pt>
                <c:pt idx="446">
                  <c:v>1.387</c:v>
                </c:pt>
                <c:pt idx="447">
                  <c:v>1.387</c:v>
                </c:pt>
                <c:pt idx="448">
                  <c:v>1.3859999999999988</c:v>
                </c:pt>
                <c:pt idx="449">
                  <c:v>1.3859999999999988</c:v>
                </c:pt>
                <c:pt idx="450">
                  <c:v>1.385</c:v>
                </c:pt>
                <c:pt idx="451">
                  <c:v>1.385</c:v>
                </c:pt>
                <c:pt idx="452">
                  <c:v>1.3839999999999988</c:v>
                </c:pt>
                <c:pt idx="453">
                  <c:v>1.3839999999999988</c:v>
                </c:pt>
                <c:pt idx="454">
                  <c:v>1.383</c:v>
                </c:pt>
                <c:pt idx="455">
                  <c:v>1.383</c:v>
                </c:pt>
                <c:pt idx="456">
                  <c:v>1.3819999999999988</c:v>
                </c:pt>
                <c:pt idx="457">
                  <c:v>1.3819999999999988</c:v>
                </c:pt>
                <c:pt idx="458">
                  <c:v>1.381</c:v>
                </c:pt>
                <c:pt idx="459">
                  <c:v>1.381</c:v>
                </c:pt>
                <c:pt idx="460">
                  <c:v>1.381</c:v>
                </c:pt>
                <c:pt idx="461">
                  <c:v>1.3800000000000001</c:v>
                </c:pt>
                <c:pt idx="462">
                  <c:v>1.3800000000000001</c:v>
                </c:pt>
                <c:pt idx="463">
                  <c:v>1.379</c:v>
                </c:pt>
                <c:pt idx="464">
                  <c:v>1.379</c:v>
                </c:pt>
                <c:pt idx="465">
                  <c:v>1.3779999999999988</c:v>
                </c:pt>
                <c:pt idx="466">
                  <c:v>1.3779999999999988</c:v>
                </c:pt>
                <c:pt idx="467">
                  <c:v>1.377</c:v>
                </c:pt>
                <c:pt idx="468">
                  <c:v>1.377</c:v>
                </c:pt>
                <c:pt idx="469">
                  <c:v>1.3759999999999988</c:v>
                </c:pt>
                <c:pt idx="470">
                  <c:v>1.3759999999999988</c:v>
                </c:pt>
                <c:pt idx="471">
                  <c:v>1.375</c:v>
                </c:pt>
                <c:pt idx="472">
                  <c:v>1.375</c:v>
                </c:pt>
                <c:pt idx="473">
                  <c:v>1.375</c:v>
                </c:pt>
                <c:pt idx="474">
                  <c:v>1.3740000000000001</c:v>
                </c:pt>
                <c:pt idx="475">
                  <c:v>1.3740000000000001</c:v>
                </c:pt>
                <c:pt idx="476">
                  <c:v>1.373</c:v>
                </c:pt>
                <c:pt idx="477">
                  <c:v>1.373</c:v>
                </c:pt>
                <c:pt idx="478">
                  <c:v>1.3720000000000001</c:v>
                </c:pt>
                <c:pt idx="479">
                  <c:v>1.3720000000000001</c:v>
                </c:pt>
                <c:pt idx="480">
                  <c:v>1.371</c:v>
                </c:pt>
                <c:pt idx="481">
                  <c:v>1.371</c:v>
                </c:pt>
                <c:pt idx="482">
                  <c:v>1.37</c:v>
                </c:pt>
                <c:pt idx="483">
                  <c:v>1.37</c:v>
                </c:pt>
                <c:pt idx="484">
                  <c:v>1.37</c:v>
                </c:pt>
                <c:pt idx="485">
                  <c:v>1.369</c:v>
                </c:pt>
                <c:pt idx="486">
                  <c:v>1.369</c:v>
                </c:pt>
                <c:pt idx="487">
                  <c:v>1.3680000000000001</c:v>
                </c:pt>
                <c:pt idx="488">
                  <c:v>1.3680000000000001</c:v>
                </c:pt>
                <c:pt idx="489">
                  <c:v>1.367</c:v>
                </c:pt>
                <c:pt idx="490">
                  <c:v>1.367</c:v>
                </c:pt>
                <c:pt idx="491">
                  <c:v>1.367</c:v>
                </c:pt>
                <c:pt idx="492">
                  <c:v>1.3660000000000001</c:v>
                </c:pt>
                <c:pt idx="493">
                  <c:v>1.3660000000000001</c:v>
                </c:pt>
                <c:pt idx="494">
                  <c:v>1.365</c:v>
                </c:pt>
                <c:pt idx="495">
                  <c:v>1.365</c:v>
                </c:pt>
                <c:pt idx="496">
                  <c:v>1.3640000000000001</c:v>
                </c:pt>
                <c:pt idx="497">
                  <c:v>1.3640000000000001</c:v>
                </c:pt>
                <c:pt idx="498">
                  <c:v>1.3640000000000001</c:v>
                </c:pt>
                <c:pt idx="499">
                  <c:v>1.363</c:v>
                </c:pt>
                <c:pt idx="500">
                  <c:v>1.363</c:v>
                </c:pt>
                <c:pt idx="501">
                  <c:v>1.3620000000000001</c:v>
                </c:pt>
                <c:pt idx="502">
                  <c:v>1.3620000000000001</c:v>
                </c:pt>
                <c:pt idx="503">
                  <c:v>1.3620000000000001</c:v>
                </c:pt>
                <c:pt idx="504">
                  <c:v>1.361</c:v>
                </c:pt>
                <c:pt idx="505">
                  <c:v>1.361</c:v>
                </c:pt>
                <c:pt idx="506">
                  <c:v>1.36</c:v>
                </c:pt>
                <c:pt idx="507">
                  <c:v>1.36</c:v>
                </c:pt>
                <c:pt idx="508">
                  <c:v>1.36</c:v>
                </c:pt>
                <c:pt idx="509">
                  <c:v>1.359</c:v>
                </c:pt>
                <c:pt idx="510">
                  <c:v>1.359</c:v>
                </c:pt>
                <c:pt idx="511">
                  <c:v>1.3580000000000001</c:v>
                </c:pt>
                <c:pt idx="512">
                  <c:v>1.3580000000000001</c:v>
                </c:pt>
                <c:pt idx="513">
                  <c:v>1.3580000000000001</c:v>
                </c:pt>
                <c:pt idx="514">
                  <c:v>1.357</c:v>
                </c:pt>
                <c:pt idx="515">
                  <c:v>1.357</c:v>
                </c:pt>
                <c:pt idx="516">
                  <c:v>1.3560000000000001</c:v>
                </c:pt>
                <c:pt idx="517">
                  <c:v>1.3560000000000001</c:v>
                </c:pt>
                <c:pt idx="518">
                  <c:v>1.3560000000000001</c:v>
                </c:pt>
                <c:pt idx="519">
                  <c:v>1.355</c:v>
                </c:pt>
                <c:pt idx="520">
                  <c:v>1.355</c:v>
                </c:pt>
                <c:pt idx="521">
                  <c:v>1.355</c:v>
                </c:pt>
                <c:pt idx="522">
                  <c:v>1.3540000000000001</c:v>
                </c:pt>
                <c:pt idx="523">
                  <c:v>1.3540000000000001</c:v>
                </c:pt>
                <c:pt idx="524">
                  <c:v>1.353</c:v>
                </c:pt>
                <c:pt idx="525">
                  <c:v>1.353</c:v>
                </c:pt>
                <c:pt idx="526">
                  <c:v>1.353</c:v>
                </c:pt>
                <c:pt idx="527">
                  <c:v>1.3520000000000001</c:v>
                </c:pt>
                <c:pt idx="528">
                  <c:v>1.3520000000000001</c:v>
                </c:pt>
                <c:pt idx="529">
                  <c:v>1.3520000000000001</c:v>
                </c:pt>
                <c:pt idx="530">
                  <c:v>1.351</c:v>
                </c:pt>
                <c:pt idx="531">
                  <c:v>1.351</c:v>
                </c:pt>
                <c:pt idx="532">
                  <c:v>1.35</c:v>
                </c:pt>
                <c:pt idx="533">
                  <c:v>1.35</c:v>
                </c:pt>
                <c:pt idx="534">
                  <c:v>1.35</c:v>
                </c:pt>
                <c:pt idx="535">
                  <c:v>1.349</c:v>
                </c:pt>
                <c:pt idx="536">
                  <c:v>1.349</c:v>
                </c:pt>
                <c:pt idx="537">
                  <c:v>1.349</c:v>
                </c:pt>
                <c:pt idx="538">
                  <c:v>1.3480000000000001</c:v>
                </c:pt>
                <c:pt idx="539">
                  <c:v>1.3480000000000001</c:v>
                </c:pt>
                <c:pt idx="540">
                  <c:v>1.3480000000000001</c:v>
                </c:pt>
                <c:pt idx="541">
                  <c:v>1.347</c:v>
                </c:pt>
                <c:pt idx="542">
                  <c:v>1.347</c:v>
                </c:pt>
                <c:pt idx="543">
                  <c:v>1.347</c:v>
                </c:pt>
                <c:pt idx="544">
                  <c:v>1.3460000000000001</c:v>
                </c:pt>
                <c:pt idx="545">
                  <c:v>1.3460000000000001</c:v>
                </c:pt>
                <c:pt idx="546">
                  <c:v>1.345</c:v>
                </c:pt>
                <c:pt idx="547">
                  <c:v>1.345</c:v>
                </c:pt>
                <c:pt idx="548">
                  <c:v>1.345</c:v>
                </c:pt>
                <c:pt idx="549">
                  <c:v>1.3440000000000001</c:v>
                </c:pt>
                <c:pt idx="550">
                  <c:v>1.3440000000000001</c:v>
                </c:pt>
                <c:pt idx="551">
                  <c:v>1.3440000000000001</c:v>
                </c:pt>
                <c:pt idx="552">
                  <c:v>1.343</c:v>
                </c:pt>
                <c:pt idx="553">
                  <c:v>1.343</c:v>
                </c:pt>
                <c:pt idx="554">
                  <c:v>1.343</c:v>
                </c:pt>
                <c:pt idx="555">
                  <c:v>1.3420000000000001</c:v>
                </c:pt>
                <c:pt idx="556">
                  <c:v>1.3420000000000001</c:v>
                </c:pt>
                <c:pt idx="557">
                  <c:v>1.3420000000000001</c:v>
                </c:pt>
                <c:pt idx="558">
                  <c:v>1.341</c:v>
                </c:pt>
                <c:pt idx="559">
                  <c:v>1.341</c:v>
                </c:pt>
                <c:pt idx="560">
                  <c:v>1.341</c:v>
                </c:pt>
                <c:pt idx="561">
                  <c:v>1.34</c:v>
                </c:pt>
                <c:pt idx="562">
                  <c:v>1.34</c:v>
                </c:pt>
                <c:pt idx="563">
                  <c:v>1.34</c:v>
                </c:pt>
                <c:pt idx="564">
                  <c:v>1.34</c:v>
                </c:pt>
                <c:pt idx="565">
                  <c:v>1.339</c:v>
                </c:pt>
                <c:pt idx="566">
                  <c:v>1.339</c:v>
                </c:pt>
                <c:pt idx="567">
                  <c:v>1.339</c:v>
                </c:pt>
                <c:pt idx="568">
                  <c:v>1.3380000000000001</c:v>
                </c:pt>
                <c:pt idx="569">
                  <c:v>1.3380000000000001</c:v>
                </c:pt>
                <c:pt idx="570">
                  <c:v>1.3380000000000001</c:v>
                </c:pt>
                <c:pt idx="571">
                  <c:v>1.337</c:v>
                </c:pt>
                <c:pt idx="572">
                  <c:v>1.337</c:v>
                </c:pt>
                <c:pt idx="573">
                  <c:v>1.337</c:v>
                </c:pt>
                <c:pt idx="574">
                  <c:v>1.3360000000000001</c:v>
                </c:pt>
                <c:pt idx="575">
                  <c:v>1.3360000000000001</c:v>
                </c:pt>
                <c:pt idx="576">
                  <c:v>1.3360000000000001</c:v>
                </c:pt>
                <c:pt idx="577">
                  <c:v>1.335</c:v>
                </c:pt>
                <c:pt idx="578">
                  <c:v>1.335</c:v>
                </c:pt>
                <c:pt idx="579">
                  <c:v>1.335</c:v>
                </c:pt>
                <c:pt idx="580">
                  <c:v>1.335</c:v>
                </c:pt>
                <c:pt idx="581">
                  <c:v>1.3340000000000001</c:v>
                </c:pt>
                <c:pt idx="582">
                  <c:v>1.3340000000000001</c:v>
                </c:pt>
                <c:pt idx="583">
                  <c:v>1.3340000000000001</c:v>
                </c:pt>
                <c:pt idx="584">
                  <c:v>1.333</c:v>
                </c:pt>
                <c:pt idx="585">
                  <c:v>1.333</c:v>
                </c:pt>
                <c:pt idx="586">
                  <c:v>1.333</c:v>
                </c:pt>
                <c:pt idx="587">
                  <c:v>1.333</c:v>
                </c:pt>
                <c:pt idx="588">
                  <c:v>1.3320000000000001</c:v>
                </c:pt>
                <c:pt idx="589">
                  <c:v>1.3320000000000001</c:v>
                </c:pt>
                <c:pt idx="590">
                  <c:v>1.3320000000000001</c:v>
                </c:pt>
                <c:pt idx="591">
                  <c:v>1.331</c:v>
                </c:pt>
                <c:pt idx="592">
                  <c:v>1.331</c:v>
                </c:pt>
                <c:pt idx="593">
                  <c:v>1.331</c:v>
                </c:pt>
                <c:pt idx="594">
                  <c:v>1.331</c:v>
                </c:pt>
                <c:pt idx="595">
                  <c:v>1.33</c:v>
                </c:pt>
                <c:pt idx="596">
                  <c:v>1.33</c:v>
                </c:pt>
                <c:pt idx="597">
                  <c:v>1.33</c:v>
                </c:pt>
                <c:pt idx="598">
                  <c:v>1.329</c:v>
                </c:pt>
                <c:pt idx="599">
                  <c:v>1.329</c:v>
                </c:pt>
                <c:pt idx="600">
                  <c:v>1.329</c:v>
                </c:pt>
                <c:pt idx="601">
                  <c:v>1.329</c:v>
                </c:pt>
                <c:pt idx="602">
                  <c:v>1.3280000000000001</c:v>
                </c:pt>
                <c:pt idx="603">
                  <c:v>1.3280000000000001</c:v>
                </c:pt>
                <c:pt idx="604">
                  <c:v>1.3280000000000001</c:v>
                </c:pt>
                <c:pt idx="605">
                  <c:v>1.3280000000000001</c:v>
                </c:pt>
                <c:pt idx="606">
                  <c:v>1.327</c:v>
                </c:pt>
                <c:pt idx="607">
                  <c:v>1.327</c:v>
                </c:pt>
                <c:pt idx="608">
                  <c:v>1.327</c:v>
                </c:pt>
                <c:pt idx="609">
                  <c:v>1.327</c:v>
                </c:pt>
                <c:pt idx="610">
                  <c:v>1.3260000000000001</c:v>
                </c:pt>
                <c:pt idx="611">
                  <c:v>1.3260000000000001</c:v>
                </c:pt>
                <c:pt idx="612">
                  <c:v>1.3260000000000001</c:v>
                </c:pt>
                <c:pt idx="613">
                  <c:v>1.3260000000000001</c:v>
                </c:pt>
                <c:pt idx="614">
                  <c:v>1.325</c:v>
                </c:pt>
                <c:pt idx="615">
                  <c:v>1.325</c:v>
                </c:pt>
                <c:pt idx="616">
                  <c:v>1.325</c:v>
                </c:pt>
                <c:pt idx="617">
                  <c:v>1.325</c:v>
                </c:pt>
                <c:pt idx="618">
                  <c:v>1.3240000000000001</c:v>
                </c:pt>
                <c:pt idx="619">
                  <c:v>1.3240000000000001</c:v>
                </c:pt>
                <c:pt idx="620">
                  <c:v>1.3240000000000001</c:v>
                </c:pt>
                <c:pt idx="621">
                  <c:v>1.3240000000000001</c:v>
                </c:pt>
                <c:pt idx="622">
                  <c:v>1.323</c:v>
                </c:pt>
                <c:pt idx="623">
                  <c:v>1.323</c:v>
                </c:pt>
                <c:pt idx="624">
                  <c:v>1.323</c:v>
                </c:pt>
                <c:pt idx="625">
                  <c:v>1.323</c:v>
                </c:pt>
                <c:pt idx="626">
                  <c:v>1.3220000000000001</c:v>
                </c:pt>
                <c:pt idx="627">
                  <c:v>1.3220000000000001</c:v>
                </c:pt>
                <c:pt idx="628">
                  <c:v>1.3220000000000001</c:v>
                </c:pt>
                <c:pt idx="629">
                  <c:v>1.3220000000000001</c:v>
                </c:pt>
                <c:pt idx="630">
                  <c:v>1.321</c:v>
                </c:pt>
                <c:pt idx="631">
                  <c:v>1.321</c:v>
                </c:pt>
                <c:pt idx="632">
                  <c:v>1.321</c:v>
                </c:pt>
                <c:pt idx="633">
                  <c:v>1.321</c:v>
                </c:pt>
                <c:pt idx="634">
                  <c:v>1.32</c:v>
                </c:pt>
                <c:pt idx="635">
                  <c:v>1.32</c:v>
                </c:pt>
                <c:pt idx="636">
                  <c:v>1.32</c:v>
                </c:pt>
                <c:pt idx="637">
                  <c:v>1.32</c:v>
                </c:pt>
                <c:pt idx="638">
                  <c:v>1.32</c:v>
                </c:pt>
                <c:pt idx="639">
                  <c:v>1.319</c:v>
                </c:pt>
                <c:pt idx="640">
                  <c:v>1.319</c:v>
                </c:pt>
                <c:pt idx="641">
                  <c:v>1.319</c:v>
                </c:pt>
                <c:pt idx="642">
                  <c:v>1.319</c:v>
                </c:pt>
                <c:pt idx="643">
                  <c:v>1.3180000000000001</c:v>
                </c:pt>
                <c:pt idx="644">
                  <c:v>1.3180000000000001</c:v>
                </c:pt>
                <c:pt idx="645">
                  <c:v>1.3180000000000001</c:v>
                </c:pt>
                <c:pt idx="646">
                  <c:v>1.3180000000000001</c:v>
                </c:pt>
                <c:pt idx="647">
                  <c:v>1.3180000000000001</c:v>
                </c:pt>
                <c:pt idx="648">
                  <c:v>1.3169999999999988</c:v>
                </c:pt>
                <c:pt idx="649">
                  <c:v>1.3169999999999988</c:v>
                </c:pt>
                <c:pt idx="650">
                  <c:v>1.3169999999999988</c:v>
                </c:pt>
                <c:pt idx="651">
                  <c:v>1.3169999999999988</c:v>
                </c:pt>
                <c:pt idx="652">
                  <c:v>1.3169999999999988</c:v>
                </c:pt>
                <c:pt idx="653">
                  <c:v>1.3160000000000001</c:v>
                </c:pt>
                <c:pt idx="654">
                  <c:v>1.3160000000000001</c:v>
                </c:pt>
                <c:pt idx="655">
                  <c:v>1.3160000000000001</c:v>
                </c:pt>
                <c:pt idx="656">
                  <c:v>1.3160000000000001</c:v>
                </c:pt>
                <c:pt idx="657">
                  <c:v>1.3149999999999988</c:v>
                </c:pt>
                <c:pt idx="658">
                  <c:v>1.3149999999999988</c:v>
                </c:pt>
                <c:pt idx="659">
                  <c:v>1.3149999999999988</c:v>
                </c:pt>
                <c:pt idx="660">
                  <c:v>1.3149999999999988</c:v>
                </c:pt>
                <c:pt idx="661">
                  <c:v>1.3149999999999988</c:v>
                </c:pt>
                <c:pt idx="662">
                  <c:v>1.3140000000000001</c:v>
                </c:pt>
                <c:pt idx="663">
                  <c:v>1.3140000000000001</c:v>
                </c:pt>
                <c:pt idx="664">
                  <c:v>1.3140000000000001</c:v>
                </c:pt>
                <c:pt idx="665">
                  <c:v>1.3140000000000001</c:v>
                </c:pt>
                <c:pt idx="666">
                  <c:v>1.3140000000000001</c:v>
                </c:pt>
                <c:pt idx="667">
                  <c:v>1.3140000000000001</c:v>
                </c:pt>
                <c:pt idx="668">
                  <c:v>1.3129999999999988</c:v>
                </c:pt>
                <c:pt idx="669">
                  <c:v>1.3129999999999988</c:v>
                </c:pt>
                <c:pt idx="670">
                  <c:v>1.3129999999999988</c:v>
                </c:pt>
                <c:pt idx="671">
                  <c:v>1.3129999999999988</c:v>
                </c:pt>
                <c:pt idx="672">
                  <c:v>1.3129999999999988</c:v>
                </c:pt>
                <c:pt idx="673">
                  <c:v>1.3120000000000001</c:v>
                </c:pt>
                <c:pt idx="674">
                  <c:v>1.3120000000000001</c:v>
                </c:pt>
                <c:pt idx="675">
                  <c:v>1.3120000000000001</c:v>
                </c:pt>
                <c:pt idx="676">
                  <c:v>1.3120000000000001</c:v>
                </c:pt>
                <c:pt idx="677">
                  <c:v>1.3120000000000001</c:v>
                </c:pt>
                <c:pt idx="678">
                  <c:v>1.3109999999999988</c:v>
                </c:pt>
                <c:pt idx="679">
                  <c:v>1.3109999999999988</c:v>
                </c:pt>
                <c:pt idx="680">
                  <c:v>1.3109999999999988</c:v>
                </c:pt>
                <c:pt idx="681">
                  <c:v>1.3109999999999988</c:v>
                </c:pt>
                <c:pt idx="682">
                  <c:v>1.3109999999999988</c:v>
                </c:pt>
                <c:pt idx="683">
                  <c:v>1.3109999999999988</c:v>
                </c:pt>
                <c:pt idx="684">
                  <c:v>1.31</c:v>
                </c:pt>
                <c:pt idx="685">
                  <c:v>1.31</c:v>
                </c:pt>
                <c:pt idx="686">
                  <c:v>1.31</c:v>
                </c:pt>
                <c:pt idx="687">
                  <c:v>1.31</c:v>
                </c:pt>
                <c:pt idx="688">
                  <c:v>1.31</c:v>
                </c:pt>
                <c:pt idx="689">
                  <c:v>1.31</c:v>
                </c:pt>
                <c:pt idx="690">
                  <c:v>1.3089999999999988</c:v>
                </c:pt>
                <c:pt idx="691">
                  <c:v>1.3089999999999988</c:v>
                </c:pt>
                <c:pt idx="692">
                  <c:v>1.3089999999999988</c:v>
                </c:pt>
                <c:pt idx="693">
                  <c:v>1.3089999999999988</c:v>
                </c:pt>
                <c:pt idx="694">
                  <c:v>1.3089999999999988</c:v>
                </c:pt>
                <c:pt idx="695">
                  <c:v>1.3089999999999988</c:v>
                </c:pt>
                <c:pt idx="696">
                  <c:v>1.3080000000000001</c:v>
                </c:pt>
                <c:pt idx="697">
                  <c:v>1.3080000000000001</c:v>
                </c:pt>
                <c:pt idx="698">
                  <c:v>1.3080000000000001</c:v>
                </c:pt>
                <c:pt idx="699">
                  <c:v>1.3080000000000001</c:v>
                </c:pt>
                <c:pt idx="700">
                  <c:v>1.3080000000000001</c:v>
                </c:pt>
                <c:pt idx="701">
                  <c:v>1.3080000000000001</c:v>
                </c:pt>
                <c:pt idx="702">
                  <c:v>1.3069999999999988</c:v>
                </c:pt>
                <c:pt idx="703">
                  <c:v>1.3069999999999988</c:v>
                </c:pt>
                <c:pt idx="704">
                  <c:v>1.3069999999999988</c:v>
                </c:pt>
                <c:pt idx="705">
                  <c:v>1.3069999999999988</c:v>
                </c:pt>
                <c:pt idx="706">
                  <c:v>1.3069999999999988</c:v>
                </c:pt>
                <c:pt idx="707">
                  <c:v>1.3069999999999988</c:v>
                </c:pt>
                <c:pt idx="708">
                  <c:v>1.3069999999999988</c:v>
                </c:pt>
                <c:pt idx="709">
                  <c:v>1.306</c:v>
                </c:pt>
                <c:pt idx="710">
                  <c:v>1.306</c:v>
                </c:pt>
                <c:pt idx="711">
                  <c:v>1.306</c:v>
                </c:pt>
                <c:pt idx="712">
                  <c:v>1.306</c:v>
                </c:pt>
                <c:pt idx="713">
                  <c:v>1.306</c:v>
                </c:pt>
                <c:pt idx="714">
                  <c:v>1.306</c:v>
                </c:pt>
                <c:pt idx="715">
                  <c:v>1.3049999999999988</c:v>
                </c:pt>
                <c:pt idx="716">
                  <c:v>1.3049999999999988</c:v>
                </c:pt>
                <c:pt idx="717">
                  <c:v>1.3049999999999988</c:v>
                </c:pt>
                <c:pt idx="718">
                  <c:v>1.3049999999999988</c:v>
                </c:pt>
                <c:pt idx="719">
                  <c:v>1.3049999999999988</c:v>
                </c:pt>
                <c:pt idx="720">
                  <c:v>1.3049999999999988</c:v>
                </c:pt>
                <c:pt idx="721">
                  <c:v>1.3049999999999988</c:v>
                </c:pt>
                <c:pt idx="722">
                  <c:v>1.304</c:v>
                </c:pt>
                <c:pt idx="723">
                  <c:v>1.304</c:v>
                </c:pt>
                <c:pt idx="724">
                  <c:v>1.304</c:v>
                </c:pt>
                <c:pt idx="725">
                  <c:v>1.304</c:v>
                </c:pt>
                <c:pt idx="726">
                  <c:v>1.304</c:v>
                </c:pt>
                <c:pt idx="727">
                  <c:v>1.304</c:v>
                </c:pt>
                <c:pt idx="728">
                  <c:v>1.304</c:v>
                </c:pt>
                <c:pt idx="729">
                  <c:v>1.304</c:v>
                </c:pt>
                <c:pt idx="730">
                  <c:v>1.3029999999999988</c:v>
                </c:pt>
                <c:pt idx="731">
                  <c:v>1.3029999999999988</c:v>
                </c:pt>
                <c:pt idx="732">
                  <c:v>1.3029999999999988</c:v>
                </c:pt>
                <c:pt idx="733">
                  <c:v>1.3029999999999988</c:v>
                </c:pt>
                <c:pt idx="734">
                  <c:v>1.3029999999999988</c:v>
                </c:pt>
                <c:pt idx="735">
                  <c:v>1.3029999999999988</c:v>
                </c:pt>
                <c:pt idx="736">
                  <c:v>1.3029999999999988</c:v>
                </c:pt>
                <c:pt idx="737">
                  <c:v>1.3029999999999988</c:v>
                </c:pt>
                <c:pt idx="738">
                  <c:v>1.302</c:v>
                </c:pt>
                <c:pt idx="739">
                  <c:v>1.302</c:v>
                </c:pt>
                <c:pt idx="740">
                  <c:v>1.302</c:v>
                </c:pt>
                <c:pt idx="741">
                  <c:v>1.302</c:v>
                </c:pt>
                <c:pt idx="742">
                  <c:v>1.302</c:v>
                </c:pt>
                <c:pt idx="743">
                  <c:v>1.302</c:v>
                </c:pt>
                <c:pt idx="744">
                  <c:v>1.302</c:v>
                </c:pt>
                <c:pt idx="745">
                  <c:v>1.302</c:v>
                </c:pt>
                <c:pt idx="746">
                  <c:v>1.3009999999999988</c:v>
                </c:pt>
                <c:pt idx="747">
                  <c:v>1.3009999999999988</c:v>
                </c:pt>
                <c:pt idx="748">
                  <c:v>1.3009999999999988</c:v>
                </c:pt>
                <c:pt idx="749">
                  <c:v>1.3009999999999988</c:v>
                </c:pt>
                <c:pt idx="750">
                  <c:v>1.3009999999999988</c:v>
                </c:pt>
                <c:pt idx="751">
                  <c:v>1.3009999999999988</c:v>
                </c:pt>
                <c:pt idx="752">
                  <c:v>1.3009999999999988</c:v>
                </c:pt>
                <c:pt idx="753">
                  <c:v>1.3009999999999988</c:v>
                </c:pt>
                <c:pt idx="754">
                  <c:v>1.3009999999999988</c:v>
                </c:pt>
                <c:pt idx="755">
                  <c:v>1.3</c:v>
                </c:pt>
                <c:pt idx="756">
                  <c:v>1.3</c:v>
                </c:pt>
                <c:pt idx="757">
                  <c:v>1.3</c:v>
                </c:pt>
                <c:pt idx="758">
                  <c:v>1.3</c:v>
                </c:pt>
                <c:pt idx="759">
                  <c:v>1.3</c:v>
                </c:pt>
                <c:pt idx="760">
                  <c:v>1.3</c:v>
                </c:pt>
                <c:pt idx="761">
                  <c:v>1.3</c:v>
                </c:pt>
                <c:pt idx="762">
                  <c:v>1.3</c:v>
                </c:pt>
                <c:pt idx="763">
                  <c:v>1.3</c:v>
                </c:pt>
                <c:pt idx="764">
                  <c:v>1.3</c:v>
                </c:pt>
                <c:pt idx="765">
                  <c:v>1.2989999999999988</c:v>
                </c:pt>
                <c:pt idx="766">
                  <c:v>1.2989999999999988</c:v>
                </c:pt>
                <c:pt idx="767">
                  <c:v>1.2989999999999988</c:v>
                </c:pt>
                <c:pt idx="768">
                  <c:v>1.2989999999999988</c:v>
                </c:pt>
                <c:pt idx="769">
                  <c:v>1.2989999999999988</c:v>
                </c:pt>
                <c:pt idx="770">
                  <c:v>1.2989999999999988</c:v>
                </c:pt>
                <c:pt idx="771">
                  <c:v>1.2989999999999988</c:v>
                </c:pt>
                <c:pt idx="772">
                  <c:v>1.2989999999999988</c:v>
                </c:pt>
                <c:pt idx="773">
                  <c:v>1.2989999999999988</c:v>
                </c:pt>
                <c:pt idx="774">
                  <c:v>1.2989999999999988</c:v>
                </c:pt>
                <c:pt idx="775">
                  <c:v>1.2989999999999988</c:v>
                </c:pt>
                <c:pt idx="776">
                  <c:v>1.298</c:v>
                </c:pt>
                <c:pt idx="777">
                  <c:v>1.298</c:v>
                </c:pt>
                <c:pt idx="778">
                  <c:v>1.298</c:v>
                </c:pt>
                <c:pt idx="779">
                  <c:v>1.298</c:v>
                </c:pt>
                <c:pt idx="780">
                  <c:v>1.298</c:v>
                </c:pt>
                <c:pt idx="781">
                  <c:v>1.298</c:v>
                </c:pt>
                <c:pt idx="782">
                  <c:v>1.298</c:v>
                </c:pt>
                <c:pt idx="783">
                  <c:v>1.298</c:v>
                </c:pt>
                <c:pt idx="784">
                  <c:v>1.298</c:v>
                </c:pt>
                <c:pt idx="785">
                  <c:v>1.298</c:v>
                </c:pt>
                <c:pt idx="786">
                  <c:v>1.298</c:v>
                </c:pt>
                <c:pt idx="787">
                  <c:v>1.298</c:v>
                </c:pt>
                <c:pt idx="788">
                  <c:v>1.2969999999999988</c:v>
                </c:pt>
                <c:pt idx="789">
                  <c:v>1.2969999999999988</c:v>
                </c:pt>
                <c:pt idx="790">
                  <c:v>1.2969999999999988</c:v>
                </c:pt>
                <c:pt idx="791">
                  <c:v>1.2969999999999988</c:v>
                </c:pt>
                <c:pt idx="792">
                  <c:v>1.2969999999999988</c:v>
                </c:pt>
                <c:pt idx="793">
                  <c:v>1.2969999999999988</c:v>
                </c:pt>
                <c:pt idx="794">
                  <c:v>1.2969999999999988</c:v>
                </c:pt>
                <c:pt idx="795">
                  <c:v>1.2969999999999988</c:v>
                </c:pt>
                <c:pt idx="796">
                  <c:v>1.2969999999999988</c:v>
                </c:pt>
                <c:pt idx="797">
                  <c:v>1.2969999999999988</c:v>
                </c:pt>
                <c:pt idx="798">
                  <c:v>1.2969999999999988</c:v>
                </c:pt>
                <c:pt idx="799">
                  <c:v>1.2969999999999988</c:v>
                </c:pt>
                <c:pt idx="800">
                  <c:v>1.2969999999999988</c:v>
                </c:pt>
                <c:pt idx="801">
                  <c:v>1.2969999999999988</c:v>
                </c:pt>
                <c:pt idx="802">
                  <c:v>1.296</c:v>
                </c:pt>
                <c:pt idx="803">
                  <c:v>1.296</c:v>
                </c:pt>
                <c:pt idx="804">
                  <c:v>1.296</c:v>
                </c:pt>
                <c:pt idx="805">
                  <c:v>1.296</c:v>
                </c:pt>
                <c:pt idx="806">
                  <c:v>1.296</c:v>
                </c:pt>
                <c:pt idx="807">
                  <c:v>1.296</c:v>
                </c:pt>
                <c:pt idx="808">
                  <c:v>1.296</c:v>
                </c:pt>
                <c:pt idx="809">
                  <c:v>1.296</c:v>
                </c:pt>
                <c:pt idx="810">
                  <c:v>1.296</c:v>
                </c:pt>
                <c:pt idx="811">
                  <c:v>1.296</c:v>
                </c:pt>
                <c:pt idx="812">
                  <c:v>1.296</c:v>
                </c:pt>
                <c:pt idx="813">
                  <c:v>1.296</c:v>
                </c:pt>
                <c:pt idx="814">
                  <c:v>1.296</c:v>
                </c:pt>
                <c:pt idx="815">
                  <c:v>1.296</c:v>
                </c:pt>
                <c:pt idx="816">
                  <c:v>1.296</c:v>
                </c:pt>
                <c:pt idx="817">
                  <c:v>1.296</c:v>
                </c:pt>
                <c:pt idx="818">
                  <c:v>1.2949999999999988</c:v>
                </c:pt>
                <c:pt idx="819">
                  <c:v>1.2949999999999988</c:v>
                </c:pt>
                <c:pt idx="820">
                  <c:v>1.2949999999999988</c:v>
                </c:pt>
                <c:pt idx="821">
                  <c:v>1.2949999999999988</c:v>
                </c:pt>
                <c:pt idx="822">
                  <c:v>1.2949999999999988</c:v>
                </c:pt>
                <c:pt idx="823">
                  <c:v>1.2949999999999988</c:v>
                </c:pt>
                <c:pt idx="824">
                  <c:v>1.2949999999999988</c:v>
                </c:pt>
                <c:pt idx="825">
                  <c:v>1.2949999999999988</c:v>
                </c:pt>
                <c:pt idx="826">
                  <c:v>1.2949999999999988</c:v>
                </c:pt>
                <c:pt idx="827">
                  <c:v>1.2949999999999988</c:v>
                </c:pt>
                <c:pt idx="828">
                  <c:v>1.2949999999999988</c:v>
                </c:pt>
                <c:pt idx="829">
                  <c:v>1.2949999999999988</c:v>
                </c:pt>
                <c:pt idx="830">
                  <c:v>1.2949999999999988</c:v>
                </c:pt>
                <c:pt idx="831">
                  <c:v>1.2949999999999988</c:v>
                </c:pt>
                <c:pt idx="832">
                  <c:v>1.2949999999999988</c:v>
                </c:pt>
                <c:pt idx="833">
                  <c:v>1.2949999999999988</c:v>
                </c:pt>
                <c:pt idx="834">
                  <c:v>1.2949999999999988</c:v>
                </c:pt>
                <c:pt idx="835">
                  <c:v>1.2949999999999988</c:v>
                </c:pt>
                <c:pt idx="836">
                  <c:v>1.2949999999999988</c:v>
                </c:pt>
                <c:pt idx="837">
                  <c:v>1.2949999999999988</c:v>
                </c:pt>
                <c:pt idx="838">
                  <c:v>1.2949999999999988</c:v>
                </c:pt>
                <c:pt idx="839">
                  <c:v>1.2949999999999988</c:v>
                </c:pt>
                <c:pt idx="840">
                  <c:v>1.2949999999999988</c:v>
                </c:pt>
                <c:pt idx="841">
                  <c:v>1.294</c:v>
                </c:pt>
                <c:pt idx="842">
                  <c:v>1.294</c:v>
                </c:pt>
                <c:pt idx="843">
                  <c:v>1.294</c:v>
                </c:pt>
                <c:pt idx="844">
                  <c:v>1.294</c:v>
                </c:pt>
                <c:pt idx="845">
                  <c:v>1.294</c:v>
                </c:pt>
                <c:pt idx="846">
                  <c:v>1.294</c:v>
                </c:pt>
                <c:pt idx="847">
                  <c:v>1.294</c:v>
                </c:pt>
                <c:pt idx="848">
                  <c:v>1.294</c:v>
                </c:pt>
                <c:pt idx="849">
                  <c:v>1.294</c:v>
                </c:pt>
                <c:pt idx="850">
                  <c:v>1.294</c:v>
                </c:pt>
                <c:pt idx="851">
                  <c:v>1.294</c:v>
                </c:pt>
                <c:pt idx="852">
                  <c:v>1.294</c:v>
                </c:pt>
                <c:pt idx="853">
                  <c:v>1.294</c:v>
                </c:pt>
                <c:pt idx="854">
                  <c:v>1.294</c:v>
                </c:pt>
                <c:pt idx="855">
                  <c:v>1.294</c:v>
                </c:pt>
                <c:pt idx="856">
                  <c:v>1.294</c:v>
                </c:pt>
                <c:pt idx="857">
                  <c:v>1.294</c:v>
                </c:pt>
                <c:pt idx="858">
                  <c:v>1.294</c:v>
                </c:pt>
                <c:pt idx="859">
                  <c:v>1.294</c:v>
                </c:pt>
                <c:pt idx="860">
                  <c:v>1.294</c:v>
                </c:pt>
                <c:pt idx="861">
                  <c:v>1.294</c:v>
                </c:pt>
                <c:pt idx="862">
                  <c:v>1.294</c:v>
                </c:pt>
                <c:pt idx="863">
                  <c:v>1.294</c:v>
                </c:pt>
                <c:pt idx="864">
                  <c:v>1.294</c:v>
                </c:pt>
                <c:pt idx="865">
                  <c:v>1.294</c:v>
                </c:pt>
                <c:pt idx="866">
                  <c:v>1.294</c:v>
                </c:pt>
                <c:pt idx="867">
                  <c:v>1.294</c:v>
                </c:pt>
                <c:pt idx="868">
                  <c:v>1.294</c:v>
                </c:pt>
                <c:pt idx="869">
                  <c:v>1.294</c:v>
                </c:pt>
                <c:pt idx="870">
                  <c:v>1.294</c:v>
                </c:pt>
                <c:pt idx="871">
                  <c:v>1.294</c:v>
                </c:pt>
                <c:pt idx="872">
                  <c:v>1.294</c:v>
                </c:pt>
                <c:pt idx="873">
                  <c:v>1.294</c:v>
                </c:pt>
                <c:pt idx="874">
                  <c:v>1.294</c:v>
                </c:pt>
                <c:pt idx="875">
                  <c:v>1.294</c:v>
                </c:pt>
                <c:pt idx="876">
                  <c:v>1.294</c:v>
                </c:pt>
                <c:pt idx="877">
                  <c:v>1.294</c:v>
                </c:pt>
                <c:pt idx="878">
                  <c:v>1.294</c:v>
                </c:pt>
                <c:pt idx="879">
                  <c:v>1.294</c:v>
                </c:pt>
                <c:pt idx="880">
                  <c:v>1.294</c:v>
                </c:pt>
                <c:pt idx="881">
                  <c:v>1.294</c:v>
                </c:pt>
                <c:pt idx="882">
                  <c:v>1.294</c:v>
                </c:pt>
                <c:pt idx="883">
                  <c:v>1.294</c:v>
                </c:pt>
                <c:pt idx="884">
                  <c:v>1.294</c:v>
                </c:pt>
                <c:pt idx="885">
                  <c:v>1.294</c:v>
                </c:pt>
                <c:pt idx="886">
                  <c:v>1.294</c:v>
                </c:pt>
                <c:pt idx="887">
                  <c:v>1.294</c:v>
                </c:pt>
                <c:pt idx="888">
                  <c:v>1.294</c:v>
                </c:pt>
                <c:pt idx="889">
                  <c:v>1.294</c:v>
                </c:pt>
                <c:pt idx="890">
                  <c:v>1.294</c:v>
                </c:pt>
                <c:pt idx="891">
                  <c:v>1.294</c:v>
                </c:pt>
                <c:pt idx="892">
                  <c:v>1.294</c:v>
                </c:pt>
                <c:pt idx="893">
                  <c:v>1.294</c:v>
                </c:pt>
                <c:pt idx="894">
                  <c:v>1.294</c:v>
                </c:pt>
                <c:pt idx="895">
                  <c:v>1.294</c:v>
                </c:pt>
                <c:pt idx="896">
                  <c:v>1.294</c:v>
                </c:pt>
                <c:pt idx="897">
                  <c:v>1.294</c:v>
                </c:pt>
                <c:pt idx="898">
                  <c:v>1.294</c:v>
                </c:pt>
                <c:pt idx="899">
                  <c:v>1.294</c:v>
                </c:pt>
                <c:pt idx="900">
                  <c:v>1.294</c:v>
                </c:pt>
                <c:pt idx="901">
                  <c:v>1.294</c:v>
                </c:pt>
                <c:pt idx="902">
                  <c:v>1.294</c:v>
                </c:pt>
                <c:pt idx="903">
                  <c:v>1.294</c:v>
                </c:pt>
                <c:pt idx="904">
                  <c:v>1.294</c:v>
                </c:pt>
                <c:pt idx="905">
                  <c:v>1.294</c:v>
                </c:pt>
                <c:pt idx="906">
                  <c:v>1.294</c:v>
                </c:pt>
                <c:pt idx="907">
                  <c:v>1.294</c:v>
                </c:pt>
                <c:pt idx="908">
                  <c:v>1.294</c:v>
                </c:pt>
                <c:pt idx="909">
                  <c:v>1.294</c:v>
                </c:pt>
                <c:pt idx="910">
                  <c:v>1.294</c:v>
                </c:pt>
                <c:pt idx="911">
                  <c:v>1.294</c:v>
                </c:pt>
                <c:pt idx="912">
                  <c:v>1.294</c:v>
                </c:pt>
                <c:pt idx="913">
                  <c:v>1.294</c:v>
                </c:pt>
                <c:pt idx="914">
                  <c:v>1.294</c:v>
                </c:pt>
                <c:pt idx="915">
                  <c:v>1.294</c:v>
                </c:pt>
                <c:pt idx="916">
                  <c:v>1.294</c:v>
                </c:pt>
                <c:pt idx="917">
                  <c:v>1.294</c:v>
                </c:pt>
                <c:pt idx="918">
                  <c:v>1.294</c:v>
                </c:pt>
                <c:pt idx="919">
                  <c:v>1.294</c:v>
                </c:pt>
                <c:pt idx="920">
                  <c:v>1.294</c:v>
                </c:pt>
                <c:pt idx="921">
                  <c:v>1.294</c:v>
                </c:pt>
                <c:pt idx="922">
                  <c:v>1.294</c:v>
                </c:pt>
                <c:pt idx="923">
                  <c:v>1.294</c:v>
                </c:pt>
                <c:pt idx="924">
                  <c:v>1.294</c:v>
                </c:pt>
                <c:pt idx="925">
                  <c:v>1.294</c:v>
                </c:pt>
                <c:pt idx="926">
                  <c:v>1.294</c:v>
                </c:pt>
                <c:pt idx="927">
                  <c:v>1.294</c:v>
                </c:pt>
                <c:pt idx="928">
                  <c:v>1.294</c:v>
                </c:pt>
                <c:pt idx="929">
                  <c:v>1.294</c:v>
                </c:pt>
                <c:pt idx="930">
                  <c:v>1.294</c:v>
                </c:pt>
                <c:pt idx="931">
                  <c:v>1.294</c:v>
                </c:pt>
                <c:pt idx="932">
                  <c:v>1.2949999999999988</c:v>
                </c:pt>
                <c:pt idx="933">
                  <c:v>1.2949999999999988</c:v>
                </c:pt>
                <c:pt idx="934">
                  <c:v>1.2949999999999988</c:v>
                </c:pt>
                <c:pt idx="935">
                  <c:v>1.2949999999999988</c:v>
                </c:pt>
                <c:pt idx="936">
                  <c:v>1.2949999999999988</c:v>
                </c:pt>
                <c:pt idx="937">
                  <c:v>1.2949999999999988</c:v>
                </c:pt>
                <c:pt idx="938">
                  <c:v>1.2949999999999988</c:v>
                </c:pt>
                <c:pt idx="939">
                  <c:v>1.2949999999999988</c:v>
                </c:pt>
                <c:pt idx="940">
                  <c:v>1.2949999999999988</c:v>
                </c:pt>
                <c:pt idx="941">
                  <c:v>1.2949999999999988</c:v>
                </c:pt>
                <c:pt idx="942">
                  <c:v>1.2949999999999988</c:v>
                </c:pt>
                <c:pt idx="943">
                  <c:v>1.2949999999999988</c:v>
                </c:pt>
                <c:pt idx="944">
                  <c:v>1.2949999999999988</c:v>
                </c:pt>
                <c:pt idx="945">
                  <c:v>1.2949999999999988</c:v>
                </c:pt>
                <c:pt idx="946">
                  <c:v>1.2949999999999988</c:v>
                </c:pt>
                <c:pt idx="947">
                  <c:v>1.2949999999999988</c:v>
                </c:pt>
                <c:pt idx="948">
                  <c:v>1.2949999999999988</c:v>
                </c:pt>
                <c:pt idx="949">
                  <c:v>1.2949999999999988</c:v>
                </c:pt>
                <c:pt idx="950">
                  <c:v>1.2949999999999988</c:v>
                </c:pt>
                <c:pt idx="951">
                  <c:v>1.2949999999999988</c:v>
                </c:pt>
                <c:pt idx="952">
                  <c:v>1.2949999999999988</c:v>
                </c:pt>
                <c:pt idx="953">
                  <c:v>1.2949999999999988</c:v>
                </c:pt>
                <c:pt idx="954">
                  <c:v>1.2949999999999988</c:v>
                </c:pt>
                <c:pt idx="955">
                  <c:v>1.296</c:v>
                </c:pt>
                <c:pt idx="956">
                  <c:v>1.296</c:v>
                </c:pt>
                <c:pt idx="957">
                  <c:v>1.296</c:v>
                </c:pt>
                <c:pt idx="958">
                  <c:v>1.296</c:v>
                </c:pt>
                <c:pt idx="959">
                  <c:v>1.296</c:v>
                </c:pt>
                <c:pt idx="960">
                  <c:v>1.296</c:v>
                </c:pt>
                <c:pt idx="961">
                  <c:v>1.296</c:v>
                </c:pt>
                <c:pt idx="962">
                  <c:v>1.296</c:v>
                </c:pt>
                <c:pt idx="963">
                  <c:v>1.296</c:v>
                </c:pt>
                <c:pt idx="964">
                  <c:v>1.296</c:v>
                </c:pt>
                <c:pt idx="965">
                  <c:v>1.296</c:v>
                </c:pt>
                <c:pt idx="966">
                  <c:v>1.296</c:v>
                </c:pt>
                <c:pt idx="967">
                  <c:v>1.296</c:v>
                </c:pt>
                <c:pt idx="968">
                  <c:v>1.296</c:v>
                </c:pt>
                <c:pt idx="969">
                  <c:v>1.296</c:v>
                </c:pt>
                <c:pt idx="970">
                  <c:v>1.296</c:v>
                </c:pt>
                <c:pt idx="971">
                  <c:v>1.2969999999999988</c:v>
                </c:pt>
                <c:pt idx="972">
                  <c:v>1.2969999999999988</c:v>
                </c:pt>
                <c:pt idx="973">
                  <c:v>1.2969999999999988</c:v>
                </c:pt>
                <c:pt idx="974">
                  <c:v>1.2969999999999988</c:v>
                </c:pt>
                <c:pt idx="975">
                  <c:v>1.2969999999999988</c:v>
                </c:pt>
                <c:pt idx="976">
                  <c:v>1.2969999999999988</c:v>
                </c:pt>
                <c:pt idx="977">
                  <c:v>1.2969999999999988</c:v>
                </c:pt>
                <c:pt idx="978">
                  <c:v>1.2969999999999988</c:v>
                </c:pt>
                <c:pt idx="979">
                  <c:v>1.2969999999999988</c:v>
                </c:pt>
                <c:pt idx="980">
                  <c:v>1.2969999999999988</c:v>
                </c:pt>
                <c:pt idx="981">
                  <c:v>1.2969999999999988</c:v>
                </c:pt>
                <c:pt idx="982">
                  <c:v>1.2969999999999988</c:v>
                </c:pt>
                <c:pt idx="983">
                  <c:v>1.2969999999999988</c:v>
                </c:pt>
                <c:pt idx="984">
                  <c:v>1.2969999999999988</c:v>
                </c:pt>
                <c:pt idx="985">
                  <c:v>1.298</c:v>
                </c:pt>
                <c:pt idx="986">
                  <c:v>1.298</c:v>
                </c:pt>
                <c:pt idx="987">
                  <c:v>1.298</c:v>
                </c:pt>
                <c:pt idx="988">
                  <c:v>1.298</c:v>
                </c:pt>
                <c:pt idx="989">
                  <c:v>1.298</c:v>
                </c:pt>
                <c:pt idx="990">
                  <c:v>1.298</c:v>
                </c:pt>
                <c:pt idx="991">
                  <c:v>1.298</c:v>
                </c:pt>
                <c:pt idx="992">
                  <c:v>1.298</c:v>
                </c:pt>
                <c:pt idx="993">
                  <c:v>1.298</c:v>
                </c:pt>
                <c:pt idx="994">
                  <c:v>1.298</c:v>
                </c:pt>
                <c:pt idx="995">
                  <c:v>1.298</c:v>
                </c:pt>
                <c:pt idx="996">
                  <c:v>1.298</c:v>
                </c:pt>
                <c:pt idx="997">
                  <c:v>1.2989999999999988</c:v>
                </c:pt>
                <c:pt idx="998">
                  <c:v>1.2989999999999988</c:v>
                </c:pt>
                <c:pt idx="999">
                  <c:v>1.2989999999999988</c:v>
                </c:pt>
                <c:pt idx="1000">
                  <c:v>1.2989999999999988</c:v>
                </c:pt>
                <c:pt idx="1001">
                  <c:v>1.2989999999999988</c:v>
                </c:pt>
                <c:pt idx="1002">
                  <c:v>1.2989999999999988</c:v>
                </c:pt>
                <c:pt idx="1003">
                  <c:v>1.2989999999999988</c:v>
                </c:pt>
                <c:pt idx="1004">
                  <c:v>1.2989999999999988</c:v>
                </c:pt>
                <c:pt idx="1005">
                  <c:v>1.2989999999999988</c:v>
                </c:pt>
                <c:pt idx="1006">
                  <c:v>1.2989999999999988</c:v>
                </c:pt>
                <c:pt idx="1007">
                  <c:v>1.2989999999999988</c:v>
                </c:pt>
                <c:pt idx="1008">
                  <c:v>1.3</c:v>
                </c:pt>
                <c:pt idx="1009">
                  <c:v>1.3</c:v>
                </c:pt>
                <c:pt idx="1010">
                  <c:v>1.3</c:v>
                </c:pt>
                <c:pt idx="1011">
                  <c:v>1.3</c:v>
                </c:pt>
                <c:pt idx="1012">
                  <c:v>1.3</c:v>
                </c:pt>
                <c:pt idx="1013">
                  <c:v>1.3</c:v>
                </c:pt>
                <c:pt idx="1014">
                  <c:v>1.3</c:v>
                </c:pt>
                <c:pt idx="1015">
                  <c:v>1.3</c:v>
                </c:pt>
                <c:pt idx="1016">
                  <c:v>1.3</c:v>
                </c:pt>
                <c:pt idx="1017">
                  <c:v>1.3</c:v>
                </c:pt>
                <c:pt idx="1018">
                  <c:v>1.3009999999999988</c:v>
                </c:pt>
                <c:pt idx="1019">
                  <c:v>1.3009999999999988</c:v>
                </c:pt>
                <c:pt idx="1020">
                  <c:v>1.3009999999999988</c:v>
                </c:pt>
                <c:pt idx="1021">
                  <c:v>1.3009999999999988</c:v>
                </c:pt>
                <c:pt idx="1022">
                  <c:v>1.3009999999999988</c:v>
                </c:pt>
                <c:pt idx="1023">
                  <c:v>1.3009999999999988</c:v>
                </c:pt>
                <c:pt idx="1024">
                  <c:v>1.3009999999999988</c:v>
                </c:pt>
                <c:pt idx="1025">
                  <c:v>1.3009999999999988</c:v>
                </c:pt>
                <c:pt idx="1026">
                  <c:v>1.3009999999999988</c:v>
                </c:pt>
                <c:pt idx="1027">
                  <c:v>1.302</c:v>
                </c:pt>
                <c:pt idx="1028">
                  <c:v>1.302</c:v>
                </c:pt>
                <c:pt idx="1029">
                  <c:v>1.302</c:v>
                </c:pt>
                <c:pt idx="1030">
                  <c:v>1.302</c:v>
                </c:pt>
                <c:pt idx="1031">
                  <c:v>1.302</c:v>
                </c:pt>
                <c:pt idx="1032">
                  <c:v>1.302</c:v>
                </c:pt>
                <c:pt idx="1033">
                  <c:v>1.302</c:v>
                </c:pt>
                <c:pt idx="1034">
                  <c:v>1.302</c:v>
                </c:pt>
                <c:pt idx="1035">
                  <c:v>1.3029999999999988</c:v>
                </c:pt>
                <c:pt idx="1036">
                  <c:v>1.3029999999999988</c:v>
                </c:pt>
                <c:pt idx="1037">
                  <c:v>1.3029999999999988</c:v>
                </c:pt>
                <c:pt idx="1038">
                  <c:v>1.3029999999999988</c:v>
                </c:pt>
                <c:pt idx="1039">
                  <c:v>1.3029999999999988</c:v>
                </c:pt>
                <c:pt idx="1040">
                  <c:v>1.3029999999999988</c:v>
                </c:pt>
                <c:pt idx="1041">
                  <c:v>1.3029999999999988</c:v>
                </c:pt>
                <c:pt idx="1042">
                  <c:v>1.3029999999999988</c:v>
                </c:pt>
                <c:pt idx="1043">
                  <c:v>1.304</c:v>
                </c:pt>
                <c:pt idx="1044">
                  <c:v>1.304</c:v>
                </c:pt>
                <c:pt idx="1045">
                  <c:v>1.304</c:v>
                </c:pt>
                <c:pt idx="1046">
                  <c:v>1.304</c:v>
                </c:pt>
                <c:pt idx="1047">
                  <c:v>1.304</c:v>
                </c:pt>
                <c:pt idx="1048">
                  <c:v>1.304</c:v>
                </c:pt>
                <c:pt idx="1049">
                  <c:v>1.304</c:v>
                </c:pt>
                <c:pt idx="1050">
                  <c:v>1.304</c:v>
                </c:pt>
                <c:pt idx="1051">
                  <c:v>1.3049999999999988</c:v>
                </c:pt>
                <c:pt idx="1052">
                  <c:v>1.3049999999999988</c:v>
                </c:pt>
                <c:pt idx="1053">
                  <c:v>1.3049999999999988</c:v>
                </c:pt>
                <c:pt idx="1054">
                  <c:v>1.3049999999999988</c:v>
                </c:pt>
                <c:pt idx="1055">
                  <c:v>1.3049999999999988</c:v>
                </c:pt>
                <c:pt idx="1056">
                  <c:v>1.3049999999999988</c:v>
                </c:pt>
                <c:pt idx="1057">
                  <c:v>1.3049999999999988</c:v>
                </c:pt>
                <c:pt idx="1058">
                  <c:v>1.306</c:v>
                </c:pt>
                <c:pt idx="1059">
                  <c:v>1.306</c:v>
                </c:pt>
                <c:pt idx="1060">
                  <c:v>1.306</c:v>
                </c:pt>
                <c:pt idx="1061">
                  <c:v>1.306</c:v>
                </c:pt>
                <c:pt idx="1062">
                  <c:v>1.306</c:v>
                </c:pt>
                <c:pt idx="1063">
                  <c:v>1.306</c:v>
                </c:pt>
                <c:pt idx="1064">
                  <c:v>1.306</c:v>
                </c:pt>
                <c:pt idx="1065">
                  <c:v>1.3069999999999988</c:v>
                </c:pt>
                <c:pt idx="1066">
                  <c:v>1.3069999999999988</c:v>
                </c:pt>
                <c:pt idx="1067">
                  <c:v>1.3069999999999988</c:v>
                </c:pt>
                <c:pt idx="1068">
                  <c:v>1.3069999999999988</c:v>
                </c:pt>
                <c:pt idx="1069">
                  <c:v>1.3069999999999988</c:v>
                </c:pt>
                <c:pt idx="1070">
                  <c:v>1.3069999999999988</c:v>
                </c:pt>
                <c:pt idx="1071">
                  <c:v>1.3080000000000001</c:v>
                </c:pt>
                <c:pt idx="1072">
                  <c:v>1.3080000000000001</c:v>
                </c:pt>
                <c:pt idx="1073">
                  <c:v>1.3080000000000001</c:v>
                </c:pt>
                <c:pt idx="1074">
                  <c:v>1.3080000000000001</c:v>
                </c:pt>
                <c:pt idx="1075">
                  <c:v>1.3080000000000001</c:v>
                </c:pt>
                <c:pt idx="1076">
                  <c:v>1.3080000000000001</c:v>
                </c:pt>
                <c:pt idx="1077">
                  <c:v>1.3089999999999988</c:v>
                </c:pt>
                <c:pt idx="1078">
                  <c:v>1.3089999999999988</c:v>
                </c:pt>
                <c:pt idx="1079">
                  <c:v>1.3089999999999988</c:v>
                </c:pt>
                <c:pt idx="1080">
                  <c:v>1.3089999999999988</c:v>
                </c:pt>
                <c:pt idx="1081">
                  <c:v>1.3089999999999988</c:v>
                </c:pt>
                <c:pt idx="1082">
                  <c:v>1.3089999999999988</c:v>
                </c:pt>
                <c:pt idx="1083">
                  <c:v>1.31</c:v>
                </c:pt>
                <c:pt idx="1084">
                  <c:v>1.31</c:v>
                </c:pt>
                <c:pt idx="1085">
                  <c:v>1.31</c:v>
                </c:pt>
                <c:pt idx="1086">
                  <c:v>1.31</c:v>
                </c:pt>
                <c:pt idx="1087">
                  <c:v>1.31</c:v>
                </c:pt>
                <c:pt idx="1088">
                  <c:v>1.31</c:v>
                </c:pt>
                <c:pt idx="1089">
                  <c:v>1.3109999999999988</c:v>
                </c:pt>
                <c:pt idx="1090">
                  <c:v>1.3109999999999988</c:v>
                </c:pt>
                <c:pt idx="1091">
                  <c:v>1.3109999999999988</c:v>
                </c:pt>
                <c:pt idx="1092">
                  <c:v>1.3109999999999988</c:v>
                </c:pt>
                <c:pt idx="1093">
                  <c:v>1.3109999999999988</c:v>
                </c:pt>
                <c:pt idx="1094">
                  <c:v>1.3109999999999988</c:v>
                </c:pt>
                <c:pt idx="1095">
                  <c:v>1.3120000000000001</c:v>
                </c:pt>
                <c:pt idx="1096">
                  <c:v>1.3120000000000001</c:v>
                </c:pt>
                <c:pt idx="1097">
                  <c:v>1.3120000000000001</c:v>
                </c:pt>
                <c:pt idx="1098">
                  <c:v>1.3120000000000001</c:v>
                </c:pt>
                <c:pt idx="1099">
                  <c:v>1.3120000000000001</c:v>
                </c:pt>
                <c:pt idx="1100">
                  <c:v>1.3129999999999988</c:v>
                </c:pt>
                <c:pt idx="1101">
                  <c:v>1.3129999999999988</c:v>
                </c:pt>
                <c:pt idx="1102">
                  <c:v>1.3129999999999988</c:v>
                </c:pt>
                <c:pt idx="1103">
                  <c:v>1.3129999999999988</c:v>
                </c:pt>
                <c:pt idx="1104">
                  <c:v>1.3129999999999988</c:v>
                </c:pt>
                <c:pt idx="1105">
                  <c:v>1.3129999999999988</c:v>
                </c:pt>
                <c:pt idx="1106">
                  <c:v>1.3140000000000001</c:v>
                </c:pt>
                <c:pt idx="1107">
                  <c:v>1.3140000000000001</c:v>
                </c:pt>
                <c:pt idx="1108">
                  <c:v>1.3140000000000001</c:v>
                </c:pt>
                <c:pt idx="1109">
                  <c:v>1.3140000000000001</c:v>
                </c:pt>
                <c:pt idx="1110">
                  <c:v>1.3140000000000001</c:v>
                </c:pt>
                <c:pt idx="1111">
                  <c:v>1.3149999999999988</c:v>
                </c:pt>
                <c:pt idx="1112">
                  <c:v>1.3149999999999988</c:v>
                </c:pt>
                <c:pt idx="1113">
                  <c:v>1.3149999999999988</c:v>
                </c:pt>
                <c:pt idx="1114">
                  <c:v>1.3149999999999988</c:v>
                </c:pt>
                <c:pt idx="1115">
                  <c:v>1.3149999999999988</c:v>
                </c:pt>
                <c:pt idx="1116">
                  <c:v>1.3160000000000001</c:v>
                </c:pt>
                <c:pt idx="1117">
                  <c:v>1.3160000000000001</c:v>
                </c:pt>
                <c:pt idx="1118">
                  <c:v>1.3160000000000001</c:v>
                </c:pt>
                <c:pt idx="1119">
                  <c:v>1.3160000000000001</c:v>
                </c:pt>
                <c:pt idx="1120">
                  <c:v>1.3160000000000001</c:v>
                </c:pt>
                <c:pt idx="1121">
                  <c:v>1.3169999999999988</c:v>
                </c:pt>
                <c:pt idx="1122">
                  <c:v>1.3169999999999988</c:v>
                </c:pt>
                <c:pt idx="1123">
                  <c:v>1.3169999999999988</c:v>
                </c:pt>
                <c:pt idx="1124">
                  <c:v>1.3169999999999988</c:v>
                </c:pt>
                <c:pt idx="1125">
                  <c:v>1.3180000000000001</c:v>
                </c:pt>
                <c:pt idx="1126">
                  <c:v>1.3180000000000001</c:v>
                </c:pt>
                <c:pt idx="1127">
                  <c:v>1.3180000000000001</c:v>
                </c:pt>
                <c:pt idx="1128">
                  <c:v>1.3180000000000001</c:v>
                </c:pt>
                <c:pt idx="1129">
                  <c:v>1.3180000000000001</c:v>
                </c:pt>
                <c:pt idx="1130">
                  <c:v>1.319</c:v>
                </c:pt>
                <c:pt idx="1131">
                  <c:v>1.319</c:v>
                </c:pt>
                <c:pt idx="1132">
                  <c:v>1.319</c:v>
                </c:pt>
                <c:pt idx="1133">
                  <c:v>1.319</c:v>
                </c:pt>
                <c:pt idx="1134">
                  <c:v>1.319</c:v>
                </c:pt>
                <c:pt idx="1135">
                  <c:v>1.32</c:v>
                </c:pt>
                <c:pt idx="1136">
                  <c:v>1.32</c:v>
                </c:pt>
                <c:pt idx="1137">
                  <c:v>1.32</c:v>
                </c:pt>
                <c:pt idx="1138">
                  <c:v>1.32</c:v>
                </c:pt>
                <c:pt idx="1139">
                  <c:v>1.321</c:v>
                </c:pt>
                <c:pt idx="1140">
                  <c:v>1.321</c:v>
                </c:pt>
                <c:pt idx="1141">
                  <c:v>1.321</c:v>
                </c:pt>
                <c:pt idx="1142">
                  <c:v>1.321</c:v>
                </c:pt>
                <c:pt idx="1143">
                  <c:v>1.3220000000000001</c:v>
                </c:pt>
                <c:pt idx="1144">
                  <c:v>1.3220000000000001</c:v>
                </c:pt>
                <c:pt idx="1145">
                  <c:v>1.3220000000000001</c:v>
                </c:pt>
                <c:pt idx="1146">
                  <c:v>1.3220000000000001</c:v>
                </c:pt>
                <c:pt idx="1147">
                  <c:v>1.323</c:v>
                </c:pt>
                <c:pt idx="1148">
                  <c:v>1.323</c:v>
                </c:pt>
                <c:pt idx="1149">
                  <c:v>1.323</c:v>
                </c:pt>
                <c:pt idx="1150">
                  <c:v>1.323</c:v>
                </c:pt>
                <c:pt idx="1151">
                  <c:v>1.323</c:v>
                </c:pt>
                <c:pt idx="1152">
                  <c:v>1.3240000000000001</c:v>
                </c:pt>
                <c:pt idx="1153">
                  <c:v>1.3240000000000001</c:v>
                </c:pt>
                <c:pt idx="1154">
                  <c:v>1.3240000000000001</c:v>
                </c:pt>
                <c:pt idx="1155">
                  <c:v>1.3240000000000001</c:v>
                </c:pt>
                <c:pt idx="1156">
                  <c:v>1.325</c:v>
                </c:pt>
                <c:pt idx="1157">
                  <c:v>1.325</c:v>
                </c:pt>
                <c:pt idx="1158">
                  <c:v>1.325</c:v>
                </c:pt>
                <c:pt idx="1159">
                  <c:v>1.325</c:v>
                </c:pt>
                <c:pt idx="1160">
                  <c:v>1.3260000000000001</c:v>
                </c:pt>
                <c:pt idx="1161">
                  <c:v>1.3260000000000001</c:v>
                </c:pt>
                <c:pt idx="1162">
                  <c:v>1.3260000000000001</c:v>
                </c:pt>
                <c:pt idx="1163">
                  <c:v>1.327</c:v>
                </c:pt>
                <c:pt idx="1164">
                  <c:v>1.327</c:v>
                </c:pt>
                <c:pt idx="1165">
                  <c:v>1.327</c:v>
                </c:pt>
                <c:pt idx="1166">
                  <c:v>1.327</c:v>
                </c:pt>
                <c:pt idx="1167">
                  <c:v>1.3280000000000001</c:v>
                </c:pt>
                <c:pt idx="1168">
                  <c:v>1.3280000000000001</c:v>
                </c:pt>
                <c:pt idx="1169">
                  <c:v>1.3280000000000001</c:v>
                </c:pt>
                <c:pt idx="1170">
                  <c:v>1.3280000000000001</c:v>
                </c:pt>
                <c:pt idx="1171">
                  <c:v>1.329</c:v>
                </c:pt>
                <c:pt idx="1172">
                  <c:v>1.329</c:v>
                </c:pt>
                <c:pt idx="1173">
                  <c:v>1.329</c:v>
                </c:pt>
                <c:pt idx="1174">
                  <c:v>1.329</c:v>
                </c:pt>
                <c:pt idx="1175">
                  <c:v>1.33</c:v>
                </c:pt>
                <c:pt idx="1176">
                  <c:v>1.33</c:v>
                </c:pt>
                <c:pt idx="1177">
                  <c:v>1.33</c:v>
                </c:pt>
                <c:pt idx="1178">
                  <c:v>1.331</c:v>
                </c:pt>
                <c:pt idx="1179">
                  <c:v>1.331</c:v>
                </c:pt>
                <c:pt idx="1180">
                  <c:v>1.331</c:v>
                </c:pt>
                <c:pt idx="1181">
                  <c:v>1.331</c:v>
                </c:pt>
                <c:pt idx="1182">
                  <c:v>1.3320000000000001</c:v>
                </c:pt>
                <c:pt idx="1183">
                  <c:v>1.3320000000000001</c:v>
                </c:pt>
                <c:pt idx="1184">
                  <c:v>1.3320000000000001</c:v>
                </c:pt>
                <c:pt idx="1185">
                  <c:v>1.333</c:v>
                </c:pt>
                <c:pt idx="1186">
                  <c:v>1.333</c:v>
                </c:pt>
                <c:pt idx="1187">
                  <c:v>1.333</c:v>
                </c:pt>
                <c:pt idx="1188">
                  <c:v>1.333</c:v>
                </c:pt>
                <c:pt idx="1189">
                  <c:v>1.3340000000000001</c:v>
                </c:pt>
                <c:pt idx="1190">
                  <c:v>1.3340000000000001</c:v>
                </c:pt>
                <c:pt idx="1191">
                  <c:v>1.3340000000000001</c:v>
                </c:pt>
                <c:pt idx="1192">
                  <c:v>1.335</c:v>
                </c:pt>
                <c:pt idx="1193">
                  <c:v>1.335</c:v>
                </c:pt>
                <c:pt idx="1194">
                  <c:v>1.335</c:v>
                </c:pt>
                <c:pt idx="1195">
                  <c:v>1.335</c:v>
                </c:pt>
                <c:pt idx="1196">
                  <c:v>1.3360000000000001</c:v>
                </c:pt>
                <c:pt idx="1197">
                  <c:v>1.3360000000000001</c:v>
                </c:pt>
                <c:pt idx="1198">
                  <c:v>1.3360000000000001</c:v>
                </c:pt>
                <c:pt idx="1199">
                  <c:v>1.337</c:v>
                </c:pt>
                <c:pt idx="1200">
                  <c:v>1.337</c:v>
                </c:pt>
                <c:pt idx="1201">
                  <c:v>1.337</c:v>
                </c:pt>
                <c:pt idx="1202">
                  <c:v>1.3380000000000001</c:v>
                </c:pt>
                <c:pt idx="1203">
                  <c:v>1.3380000000000001</c:v>
                </c:pt>
                <c:pt idx="1204">
                  <c:v>1.3380000000000001</c:v>
                </c:pt>
                <c:pt idx="1205">
                  <c:v>1.339</c:v>
                </c:pt>
                <c:pt idx="1206">
                  <c:v>1.339</c:v>
                </c:pt>
                <c:pt idx="1207">
                  <c:v>1.339</c:v>
                </c:pt>
                <c:pt idx="1208">
                  <c:v>1.339</c:v>
                </c:pt>
                <c:pt idx="1209">
                  <c:v>1.34</c:v>
                </c:pt>
                <c:pt idx="1210">
                  <c:v>1.34</c:v>
                </c:pt>
                <c:pt idx="1211">
                  <c:v>1.34</c:v>
                </c:pt>
                <c:pt idx="1212">
                  <c:v>1.341</c:v>
                </c:pt>
                <c:pt idx="1213">
                  <c:v>1.341</c:v>
                </c:pt>
                <c:pt idx="1214">
                  <c:v>1.341</c:v>
                </c:pt>
                <c:pt idx="1215">
                  <c:v>1.3420000000000001</c:v>
                </c:pt>
                <c:pt idx="1216">
                  <c:v>1.3420000000000001</c:v>
                </c:pt>
                <c:pt idx="1217">
                  <c:v>1.3420000000000001</c:v>
                </c:pt>
                <c:pt idx="1218">
                  <c:v>1.343</c:v>
                </c:pt>
                <c:pt idx="1219">
                  <c:v>1.343</c:v>
                </c:pt>
                <c:pt idx="1220">
                  <c:v>1.343</c:v>
                </c:pt>
                <c:pt idx="1221">
                  <c:v>1.3440000000000001</c:v>
                </c:pt>
                <c:pt idx="1222">
                  <c:v>1.3440000000000001</c:v>
                </c:pt>
                <c:pt idx="1223">
                  <c:v>1.3440000000000001</c:v>
                </c:pt>
                <c:pt idx="1224">
                  <c:v>1.345</c:v>
                </c:pt>
                <c:pt idx="1225">
                  <c:v>1.345</c:v>
                </c:pt>
                <c:pt idx="1226">
                  <c:v>1.345</c:v>
                </c:pt>
                <c:pt idx="1227">
                  <c:v>1.3460000000000001</c:v>
                </c:pt>
                <c:pt idx="1228">
                  <c:v>1.3460000000000001</c:v>
                </c:pt>
                <c:pt idx="1229">
                  <c:v>1.3460000000000001</c:v>
                </c:pt>
                <c:pt idx="1230">
                  <c:v>1.347</c:v>
                </c:pt>
                <c:pt idx="1231">
                  <c:v>1.347</c:v>
                </c:pt>
                <c:pt idx="1232">
                  <c:v>1.3480000000000001</c:v>
                </c:pt>
                <c:pt idx="1233">
                  <c:v>1.3480000000000001</c:v>
                </c:pt>
                <c:pt idx="1234">
                  <c:v>1.3480000000000001</c:v>
                </c:pt>
                <c:pt idx="1235">
                  <c:v>1.349</c:v>
                </c:pt>
                <c:pt idx="1236">
                  <c:v>1.349</c:v>
                </c:pt>
                <c:pt idx="1237">
                  <c:v>1.349</c:v>
                </c:pt>
                <c:pt idx="1238">
                  <c:v>1.35</c:v>
                </c:pt>
                <c:pt idx="1239">
                  <c:v>1.35</c:v>
                </c:pt>
                <c:pt idx="1240">
                  <c:v>1.35</c:v>
                </c:pt>
                <c:pt idx="1241">
                  <c:v>1.351</c:v>
                </c:pt>
                <c:pt idx="1242">
                  <c:v>1.351</c:v>
                </c:pt>
                <c:pt idx="1243">
                  <c:v>1.3520000000000001</c:v>
                </c:pt>
                <c:pt idx="1244">
                  <c:v>1.3520000000000001</c:v>
                </c:pt>
                <c:pt idx="1245">
                  <c:v>1.3520000000000001</c:v>
                </c:pt>
                <c:pt idx="1246">
                  <c:v>1.353</c:v>
                </c:pt>
                <c:pt idx="1247">
                  <c:v>1.353</c:v>
                </c:pt>
                <c:pt idx="1248">
                  <c:v>1.353</c:v>
                </c:pt>
                <c:pt idx="1249">
                  <c:v>1.3540000000000001</c:v>
                </c:pt>
                <c:pt idx="1250">
                  <c:v>1.3540000000000001</c:v>
                </c:pt>
                <c:pt idx="1251">
                  <c:v>1.355</c:v>
                </c:pt>
                <c:pt idx="1252">
                  <c:v>1.355</c:v>
                </c:pt>
                <c:pt idx="1253">
                  <c:v>1.355</c:v>
                </c:pt>
                <c:pt idx="1254">
                  <c:v>1.3560000000000001</c:v>
                </c:pt>
                <c:pt idx="1255">
                  <c:v>1.3560000000000001</c:v>
                </c:pt>
                <c:pt idx="1256">
                  <c:v>1.3560000000000001</c:v>
                </c:pt>
                <c:pt idx="1257">
                  <c:v>1.357</c:v>
                </c:pt>
                <c:pt idx="1258">
                  <c:v>1.357</c:v>
                </c:pt>
                <c:pt idx="1259">
                  <c:v>1.3580000000000001</c:v>
                </c:pt>
                <c:pt idx="1260">
                  <c:v>1.3580000000000001</c:v>
                </c:pt>
                <c:pt idx="1261">
                  <c:v>1.3580000000000001</c:v>
                </c:pt>
                <c:pt idx="1262">
                  <c:v>1.359</c:v>
                </c:pt>
                <c:pt idx="1263">
                  <c:v>1.359</c:v>
                </c:pt>
                <c:pt idx="1264">
                  <c:v>1.36</c:v>
                </c:pt>
                <c:pt idx="1265">
                  <c:v>1.36</c:v>
                </c:pt>
                <c:pt idx="1266">
                  <c:v>1.36</c:v>
                </c:pt>
                <c:pt idx="1267">
                  <c:v>1.361</c:v>
                </c:pt>
                <c:pt idx="1268">
                  <c:v>1.361</c:v>
                </c:pt>
                <c:pt idx="1269">
                  <c:v>1.3620000000000001</c:v>
                </c:pt>
                <c:pt idx="1270">
                  <c:v>1.3620000000000001</c:v>
                </c:pt>
                <c:pt idx="1271">
                  <c:v>1.3620000000000001</c:v>
                </c:pt>
                <c:pt idx="1272">
                  <c:v>1.363</c:v>
                </c:pt>
                <c:pt idx="1273">
                  <c:v>1.363</c:v>
                </c:pt>
                <c:pt idx="1274">
                  <c:v>1.3640000000000001</c:v>
                </c:pt>
                <c:pt idx="1275">
                  <c:v>1.3640000000000001</c:v>
                </c:pt>
                <c:pt idx="1276">
                  <c:v>1.365</c:v>
                </c:pt>
                <c:pt idx="1277">
                  <c:v>1.365</c:v>
                </c:pt>
                <c:pt idx="1278">
                  <c:v>1.365</c:v>
                </c:pt>
                <c:pt idx="1279">
                  <c:v>1.3660000000000001</c:v>
                </c:pt>
                <c:pt idx="1280">
                  <c:v>1.3660000000000001</c:v>
                </c:pt>
                <c:pt idx="1281">
                  <c:v>1.367</c:v>
                </c:pt>
                <c:pt idx="1282">
                  <c:v>1.367</c:v>
                </c:pt>
                <c:pt idx="1283">
                  <c:v>1.3680000000000001</c:v>
                </c:pt>
                <c:pt idx="1284">
                  <c:v>1.3680000000000001</c:v>
                </c:pt>
                <c:pt idx="1285">
                  <c:v>1.3680000000000001</c:v>
                </c:pt>
                <c:pt idx="1286">
                  <c:v>1.369</c:v>
                </c:pt>
                <c:pt idx="1287">
                  <c:v>1.369</c:v>
                </c:pt>
                <c:pt idx="1288">
                  <c:v>1.37</c:v>
                </c:pt>
                <c:pt idx="1289">
                  <c:v>1.37</c:v>
                </c:pt>
                <c:pt idx="1290">
                  <c:v>1.371</c:v>
                </c:pt>
                <c:pt idx="1291">
                  <c:v>1.371</c:v>
                </c:pt>
                <c:pt idx="1292">
                  <c:v>1.3720000000000001</c:v>
                </c:pt>
                <c:pt idx="1293">
                  <c:v>1.3720000000000001</c:v>
                </c:pt>
                <c:pt idx="1294">
                  <c:v>1.3720000000000001</c:v>
                </c:pt>
                <c:pt idx="1295">
                  <c:v>1.373</c:v>
                </c:pt>
                <c:pt idx="1296">
                  <c:v>1.373</c:v>
                </c:pt>
                <c:pt idx="1297">
                  <c:v>1.3740000000000001</c:v>
                </c:pt>
                <c:pt idx="1298">
                  <c:v>1.3740000000000001</c:v>
                </c:pt>
                <c:pt idx="1299">
                  <c:v>1.375</c:v>
                </c:pt>
                <c:pt idx="1300">
                  <c:v>1.375</c:v>
                </c:pt>
                <c:pt idx="1301">
                  <c:v>1.3759999999999988</c:v>
                </c:pt>
                <c:pt idx="1302">
                  <c:v>1.3759999999999988</c:v>
                </c:pt>
                <c:pt idx="1303">
                  <c:v>1.377</c:v>
                </c:pt>
                <c:pt idx="1304">
                  <c:v>1.377</c:v>
                </c:pt>
                <c:pt idx="1305">
                  <c:v>1.377</c:v>
                </c:pt>
                <c:pt idx="1306">
                  <c:v>1.3779999999999988</c:v>
                </c:pt>
                <c:pt idx="1307">
                  <c:v>1.3779999999999988</c:v>
                </c:pt>
                <c:pt idx="1308">
                  <c:v>1.379</c:v>
                </c:pt>
                <c:pt idx="1309">
                  <c:v>1.379</c:v>
                </c:pt>
                <c:pt idx="1310">
                  <c:v>1.3800000000000001</c:v>
                </c:pt>
                <c:pt idx="1311">
                  <c:v>1.3800000000000001</c:v>
                </c:pt>
                <c:pt idx="1312">
                  <c:v>1.381</c:v>
                </c:pt>
                <c:pt idx="1313">
                  <c:v>1.381</c:v>
                </c:pt>
                <c:pt idx="1314">
                  <c:v>1.3819999999999988</c:v>
                </c:pt>
                <c:pt idx="1315">
                  <c:v>1.3819999999999988</c:v>
                </c:pt>
                <c:pt idx="1316">
                  <c:v>1.383</c:v>
                </c:pt>
                <c:pt idx="1317">
                  <c:v>1.383</c:v>
                </c:pt>
                <c:pt idx="1318">
                  <c:v>1.3839999999999988</c:v>
                </c:pt>
                <c:pt idx="1319">
                  <c:v>1.3839999999999988</c:v>
                </c:pt>
                <c:pt idx="1320">
                  <c:v>1.385</c:v>
                </c:pt>
                <c:pt idx="1321">
                  <c:v>1.385</c:v>
                </c:pt>
                <c:pt idx="1322">
                  <c:v>1.3859999999999988</c:v>
                </c:pt>
                <c:pt idx="1323">
                  <c:v>1.3859999999999988</c:v>
                </c:pt>
                <c:pt idx="1324">
                  <c:v>1.387</c:v>
                </c:pt>
                <c:pt idx="1325">
                  <c:v>1.387</c:v>
                </c:pt>
                <c:pt idx="1326">
                  <c:v>1.3879999999999988</c:v>
                </c:pt>
                <c:pt idx="1327">
                  <c:v>1.3879999999999988</c:v>
                </c:pt>
                <c:pt idx="1328">
                  <c:v>1.389</c:v>
                </c:pt>
                <c:pt idx="1329">
                  <c:v>1.389</c:v>
                </c:pt>
                <c:pt idx="1330">
                  <c:v>1.3900000000000001</c:v>
                </c:pt>
                <c:pt idx="1331">
                  <c:v>1.3900000000000001</c:v>
                </c:pt>
                <c:pt idx="1332">
                  <c:v>1.391</c:v>
                </c:pt>
                <c:pt idx="1333">
                  <c:v>1.391</c:v>
                </c:pt>
                <c:pt idx="1334">
                  <c:v>1.3919999999999988</c:v>
                </c:pt>
                <c:pt idx="1335">
                  <c:v>1.3919999999999988</c:v>
                </c:pt>
                <c:pt idx="1336">
                  <c:v>1.393</c:v>
                </c:pt>
                <c:pt idx="1337">
                  <c:v>1.393</c:v>
                </c:pt>
                <c:pt idx="1338">
                  <c:v>1.3939999999999988</c:v>
                </c:pt>
                <c:pt idx="1339">
                  <c:v>1.3939999999999988</c:v>
                </c:pt>
                <c:pt idx="1340">
                  <c:v>1.395</c:v>
                </c:pt>
                <c:pt idx="1341">
                  <c:v>1.395</c:v>
                </c:pt>
                <c:pt idx="1342">
                  <c:v>1.3959999999999988</c:v>
                </c:pt>
                <c:pt idx="1343">
                  <c:v>1.3959999999999988</c:v>
                </c:pt>
                <c:pt idx="1344">
                  <c:v>1.397</c:v>
                </c:pt>
                <c:pt idx="1345">
                  <c:v>1.3979999999999988</c:v>
                </c:pt>
                <c:pt idx="1346">
                  <c:v>1.3979999999999988</c:v>
                </c:pt>
                <c:pt idx="1347">
                  <c:v>1.399</c:v>
                </c:pt>
                <c:pt idx="1348">
                  <c:v>1.399</c:v>
                </c:pt>
                <c:pt idx="1349">
                  <c:v>1.4</c:v>
                </c:pt>
                <c:pt idx="1350">
                  <c:v>1.4</c:v>
                </c:pt>
                <c:pt idx="1351">
                  <c:v>1.4009999999999987</c:v>
                </c:pt>
                <c:pt idx="1352">
                  <c:v>1.4009999999999987</c:v>
                </c:pt>
                <c:pt idx="1353">
                  <c:v>1.4019999999999975</c:v>
                </c:pt>
                <c:pt idx="1354">
                  <c:v>1.4019999999999975</c:v>
                </c:pt>
                <c:pt idx="1355">
                  <c:v>1.4029999999999987</c:v>
                </c:pt>
                <c:pt idx="1356">
                  <c:v>1.4039999999999975</c:v>
                </c:pt>
                <c:pt idx="1357">
                  <c:v>1.4039999999999975</c:v>
                </c:pt>
                <c:pt idx="1358">
                  <c:v>1.4049999999999987</c:v>
                </c:pt>
                <c:pt idx="1359">
                  <c:v>1.4049999999999987</c:v>
                </c:pt>
                <c:pt idx="1360">
                  <c:v>1.4059999999999975</c:v>
                </c:pt>
                <c:pt idx="1361">
                  <c:v>1.4059999999999975</c:v>
                </c:pt>
                <c:pt idx="1362">
                  <c:v>1.4069999999999987</c:v>
                </c:pt>
                <c:pt idx="1363">
                  <c:v>1.4069999999999987</c:v>
                </c:pt>
                <c:pt idx="1364">
                  <c:v>1.4079999999999975</c:v>
                </c:pt>
                <c:pt idx="1365">
                  <c:v>1.4089999999999987</c:v>
                </c:pt>
                <c:pt idx="1366">
                  <c:v>1.4089999999999987</c:v>
                </c:pt>
                <c:pt idx="1367">
                  <c:v>1.41</c:v>
                </c:pt>
                <c:pt idx="1368">
                  <c:v>1.41</c:v>
                </c:pt>
                <c:pt idx="1369">
                  <c:v>1.4109999999999987</c:v>
                </c:pt>
                <c:pt idx="1370">
                  <c:v>1.4109999999999987</c:v>
                </c:pt>
                <c:pt idx="1371">
                  <c:v>1.4119999999999975</c:v>
                </c:pt>
                <c:pt idx="1372">
                  <c:v>1.4129999999999987</c:v>
                </c:pt>
                <c:pt idx="1373">
                  <c:v>1.4129999999999987</c:v>
                </c:pt>
                <c:pt idx="1374">
                  <c:v>1.4139999999999975</c:v>
                </c:pt>
                <c:pt idx="1375">
                  <c:v>1.4139999999999975</c:v>
                </c:pt>
                <c:pt idx="1376">
                  <c:v>1.4149999999999987</c:v>
                </c:pt>
                <c:pt idx="1377">
                  <c:v>1.4159999999999975</c:v>
                </c:pt>
                <c:pt idx="1378">
                  <c:v>1.4159999999999975</c:v>
                </c:pt>
                <c:pt idx="1379">
                  <c:v>1.4169999999999987</c:v>
                </c:pt>
                <c:pt idx="1380">
                  <c:v>1.4169999999999987</c:v>
                </c:pt>
                <c:pt idx="1381">
                  <c:v>1.4179999999999977</c:v>
                </c:pt>
                <c:pt idx="1382">
                  <c:v>1.4179999999999977</c:v>
                </c:pt>
                <c:pt idx="1383">
                  <c:v>1.4189999999999989</c:v>
                </c:pt>
                <c:pt idx="1384">
                  <c:v>1.42</c:v>
                </c:pt>
                <c:pt idx="1385">
                  <c:v>1.42</c:v>
                </c:pt>
                <c:pt idx="1386">
                  <c:v>1.4209999999999989</c:v>
                </c:pt>
                <c:pt idx="1387">
                  <c:v>1.4209999999999989</c:v>
                </c:pt>
                <c:pt idx="1388">
                  <c:v>1.4219999999999977</c:v>
                </c:pt>
                <c:pt idx="1389">
                  <c:v>1.4229999999999989</c:v>
                </c:pt>
                <c:pt idx="1390">
                  <c:v>1.4229999999999989</c:v>
                </c:pt>
                <c:pt idx="1391">
                  <c:v>1.4239999999999977</c:v>
                </c:pt>
                <c:pt idx="1392">
                  <c:v>1.4249999999999989</c:v>
                </c:pt>
                <c:pt idx="1393">
                  <c:v>1.4249999999999989</c:v>
                </c:pt>
                <c:pt idx="1394">
                  <c:v>1.4259999999999977</c:v>
                </c:pt>
                <c:pt idx="1395">
                  <c:v>1.4259999999999977</c:v>
                </c:pt>
                <c:pt idx="1396">
                  <c:v>1.4269999999999989</c:v>
                </c:pt>
                <c:pt idx="1397">
                  <c:v>1.4279999999999977</c:v>
                </c:pt>
                <c:pt idx="1398">
                  <c:v>1.4279999999999977</c:v>
                </c:pt>
                <c:pt idx="1399">
                  <c:v>1.4289999999999989</c:v>
                </c:pt>
                <c:pt idx="1400">
                  <c:v>1.4289999999999989</c:v>
                </c:pt>
                <c:pt idx="1401">
                  <c:v>1.43</c:v>
                </c:pt>
                <c:pt idx="1402">
                  <c:v>1.4309999999999989</c:v>
                </c:pt>
                <c:pt idx="1403">
                  <c:v>1.4309999999999989</c:v>
                </c:pt>
                <c:pt idx="1404">
                  <c:v>1.4319999999999977</c:v>
                </c:pt>
                <c:pt idx="1405">
                  <c:v>1.4329999999999989</c:v>
                </c:pt>
                <c:pt idx="1406">
                  <c:v>1.4329999999999989</c:v>
                </c:pt>
                <c:pt idx="1407">
                  <c:v>1.4339999999999977</c:v>
                </c:pt>
                <c:pt idx="1408">
                  <c:v>1.4349999999999989</c:v>
                </c:pt>
                <c:pt idx="1409">
                  <c:v>1.4349999999999989</c:v>
                </c:pt>
                <c:pt idx="1410">
                  <c:v>1.4359999999999977</c:v>
                </c:pt>
                <c:pt idx="1411">
                  <c:v>1.4359999999999977</c:v>
                </c:pt>
                <c:pt idx="1412">
                  <c:v>1.4369999999999989</c:v>
                </c:pt>
                <c:pt idx="1413">
                  <c:v>1.4379999999999977</c:v>
                </c:pt>
                <c:pt idx="1414">
                  <c:v>1.4379999999999977</c:v>
                </c:pt>
                <c:pt idx="1415">
                  <c:v>1.4389999999999989</c:v>
                </c:pt>
                <c:pt idx="1416">
                  <c:v>1.44</c:v>
                </c:pt>
                <c:pt idx="1417">
                  <c:v>1.44</c:v>
                </c:pt>
                <c:pt idx="1418">
                  <c:v>1.4409999999999989</c:v>
                </c:pt>
                <c:pt idx="1419">
                  <c:v>1.4419999999999977</c:v>
                </c:pt>
                <c:pt idx="1420">
                  <c:v>1.4419999999999977</c:v>
                </c:pt>
                <c:pt idx="1421">
                  <c:v>1.442999999999999</c:v>
                </c:pt>
                <c:pt idx="1422">
                  <c:v>1.444</c:v>
                </c:pt>
                <c:pt idx="1423">
                  <c:v>1.444</c:v>
                </c:pt>
                <c:pt idx="1424">
                  <c:v>1.444999999999999</c:v>
                </c:pt>
                <c:pt idx="1425">
                  <c:v>1.446</c:v>
                </c:pt>
                <c:pt idx="1426">
                  <c:v>1.446</c:v>
                </c:pt>
                <c:pt idx="1427">
                  <c:v>1.446999999999999</c:v>
                </c:pt>
                <c:pt idx="1428">
                  <c:v>1.448</c:v>
                </c:pt>
                <c:pt idx="1429">
                  <c:v>1.448</c:v>
                </c:pt>
                <c:pt idx="1430">
                  <c:v>1.448999999999999</c:v>
                </c:pt>
                <c:pt idx="1431">
                  <c:v>1.45</c:v>
                </c:pt>
                <c:pt idx="1432">
                  <c:v>1.45</c:v>
                </c:pt>
                <c:pt idx="1433">
                  <c:v>1.450999999999999</c:v>
                </c:pt>
                <c:pt idx="1434">
                  <c:v>1.452</c:v>
                </c:pt>
                <c:pt idx="1435">
                  <c:v>1.452</c:v>
                </c:pt>
                <c:pt idx="1436">
                  <c:v>1.452999999999999</c:v>
                </c:pt>
                <c:pt idx="1437">
                  <c:v>1.454</c:v>
                </c:pt>
                <c:pt idx="1438">
                  <c:v>1.454</c:v>
                </c:pt>
                <c:pt idx="1439">
                  <c:v>1.454999999999999</c:v>
                </c:pt>
                <c:pt idx="1440">
                  <c:v>1.456</c:v>
                </c:pt>
                <c:pt idx="1441">
                  <c:v>1.456</c:v>
                </c:pt>
                <c:pt idx="1442">
                  <c:v>1.456999999999999</c:v>
                </c:pt>
                <c:pt idx="1443">
                  <c:v>1.458</c:v>
                </c:pt>
                <c:pt idx="1444">
                  <c:v>1.458</c:v>
                </c:pt>
                <c:pt idx="1445">
                  <c:v>1.458999999999999</c:v>
                </c:pt>
                <c:pt idx="1446">
                  <c:v>1.46</c:v>
                </c:pt>
                <c:pt idx="1447">
                  <c:v>1.460999999999999</c:v>
                </c:pt>
                <c:pt idx="1448">
                  <c:v>1.460999999999999</c:v>
                </c:pt>
                <c:pt idx="1449">
                  <c:v>1.462</c:v>
                </c:pt>
                <c:pt idx="1450">
                  <c:v>1.462999999999999</c:v>
                </c:pt>
                <c:pt idx="1451">
                  <c:v>1.462999999999999</c:v>
                </c:pt>
                <c:pt idx="1452">
                  <c:v>1.464</c:v>
                </c:pt>
                <c:pt idx="1453">
                  <c:v>1.464999999999999</c:v>
                </c:pt>
                <c:pt idx="1454">
                  <c:v>1.464999999999999</c:v>
                </c:pt>
                <c:pt idx="1455">
                  <c:v>1.466</c:v>
                </c:pt>
                <c:pt idx="1456">
                  <c:v>1.466999999999999</c:v>
                </c:pt>
                <c:pt idx="1457">
                  <c:v>1.468</c:v>
                </c:pt>
                <c:pt idx="1458">
                  <c:v>1.468</c:v>
                </c:pt>
                <c:pt idx="1459">
                  <c:v>1.468999999999999</c:v>
                </c:pt>
                <c:pt idx="1460">
                  <c:v>1.47</c:v>
                </c:pt>
                <c:pt idx="1461">
                  <c:v>1.47</c:v>
                </c:pt>
                <c:pt idx="1462">
                  <c:v>1.470999999999999</c:v>
                </c:pt>
                <c:pt idx="1463">
                  <c:v>1.472</c:v>
                </c:pt>
                <c:pt idx="1464">
                  <c:v>1.472999999999999</c:v>
                </c:pt>
                <c:pt idx="1465">
                  <c:v>1.472999999999999</c:v>
                </c:pt>
                <c:pt idx="1466">
                  <c:v>1.474</c:v>
                </c:pt>
                <c:pt idx="1467">
                  <c:v>1.474999999999999</c:v>
                </c:pt>
                <c:pt idx="1468">
                  <c:v>1.474999999999999</c:v>
                </c:pt>
                <c:pt idx="1469">
                  <c:v>1.476</c:v>
                </c:pt>
                <c:pt idx="1470">
                  <c:v>1.476999999999999</c:v>
                </c:pt>
                <c:pt idx="1471">
                  <c:v>1.478</c:v>
                </c:pt>
                <c:pt idx="1472">
                  <c:v>1.478</c:v>
                </c:pt>
                <c:pt idx="1473">
                  <c:v>1.478999999999999</c:v>
                </c:pt>
                <c:pt idx="1474">
                  <c:v>1.48</c:v>
                </c:pt>
                <c:pt idx="1475">
                  <c:v>1.48</c:v>
                </c:pt>
                <c:pt idx="1476">
                  <c:v>1.480999999999999</c:v>
                </c:pt>
                <c:pt idx="1477">
                  <c:v>1.482</c:v>
                </c:pt>
                <c:pt idx="1478">
                  <c:v>1.482999999999999</c:v>
                </c:pt>
                <c:pt idx="1479">
                  <c:v>1.482999999999999</c:v>
                </c:pt>
                <c:pt idx="1480">
                  <c:v>1.484</c:v>
                </c:pt>
                <c:pt idx="1481">
                  <c:v>1.484999999999999</c:v>
                </c:pt>
                <c:pt idx="1482">
                  <c:v>1.486</c:v>
                </c:pt>
                <c:pt idx="1483">
                  <c:v>1.486</c:v>
                </c:pt>
                <c:pt idx="1484">
                  <c:v>1.486999999999999</c:v>
                </c:pt>
                <c:pt idx="1485">
                  <c:v>1.488</c:v>
                </c:pt>
                <c:pt idx="1486">
                  <c:v>1.488999999999999</c:v>
                </c:pt>
                <c:pt idx="1487">
                  <c:v>1.488999999999999</c:v>
                </c:pt>
                <c:pt idx="1488">
                  <c:v>1.49</c:v>
                </c:pt>
                <c:pt idx="1489">
                  <c:v>1.490999999999999</c:v>
                </c:pt>
                <c:pt idx="1490">
                  <c:v>1.492</c:v>
                </c:pt>
                <c:pt idx="1491">
                  <c:v>1.492</c:v>
                </c:pt>
                <c:pt idx="1492">
                  <c:v>1.492999999999999</c:v>
                </c:pt>
                <c:pt idx="1493">
                  <c:v>1.494</c:v>
                </c:pt>
                <c:pt idx="1494">
                  <c:v>1.494999999999999</c:v>
                </c:pt>
                <c:pt idx="1495">
                  <c:v>1.494999999999999</c:v>
                </c:pt>
                <c:pt idx="1496">
                  <c:v>1.496</c:v>
                </c:pt>
                <c:pt idx="1497">
                  <c:v>1.496999999999999</c:v>
                </c:pt>
                <c:pt idx="1498">
                  <c:v>1.498</c:v>
                </c:pt>
                <c:pt idx="1499">
                  <c:v>1.498</c:v>
                </c:pt>
                <c:pt idx="1500">
                  <c:v>1.498999999999999</c:v>
                </c:pt>
                <c:pt idx="1501">
                  <c:v>1.5</c:v>
                </c:pt>
                <c:pt idx="1502">
                  <c:v>1.5009999999999988</c:v>
                </c:pt>
                <c:pt idx="1503">
                  <c:v>1.5009999999999988</c:v>
                </c:pt>
                <c:pt idx="1504">
                  <c:v>1.502</c:v>
                </c:pt>
                <c:pt idx="1505">
                  <c:v>1.5029999999999988</c:v>
                </c:pt>
                <c:pt idx="1506">
                  <c:v>1.504</c:v>
                </c:pt>
                <c:pt idx="1507">
                  <c:v>1.504</c:v>
                </c:pt>
                <c:pt idx="1508">
                  <c:v>1.5049999999999988</c:v>
                </c:pt>
                <c:pt idx="1509">
                  <c:v>1.506</c:v>
                </c:pt>
                <c:pt idx="1510">
                  <c:v>1.5069999999999988</c:v>
                </c:pt>
                <c:pt idx="1511">
                  <c:v>1.5069999999999988</c:v>
                </c:pt>
                <c:pt idx="1512">
                  <c:v>1.508</c:v>
                </c:pt>
                <c:pt idx="1513">
                  <c:v>1.5089999999999988</c:v>
                </c:pt>
                <c:pt idx="1514">
                  <c:v>1.51</c:v>
                </c:pt>
                <c:pt idx="1515">
                  <c:v>1.51</c:v>
                </c:pt>
                <c:pt idx="1516">
                  <c:v>1.5109999999999988</c:v>
                </c:pt>
                <c:pt idx="1517">
                  <c:v>1.512</c:v>
                </c:pt>
                <c:pt idx="1518">
                  <c:v>1.5129999999999988</c:v>
                </c:pt>
                <c:pt idx="1519">
                  <c:v>1.514</c:v>
                </c:pt>
                <c:pt idx="1520">
                  <c:v>1.514</c:v>
                </c:pt>
                <c:pt idx="1521">
                  <c:v>1.5149999999999988</c:v>
                </c:pt>
                <c:pt idx="1522">
                  <c:v>1.516</c:v>
                </c:pt>
                <c:pt idx="1523">
                  <c:v>1.5169999999999988</c:v>
                </c:pt>
                <c:pt idx="1524">
                  <c:v>1.5169999999999988</c:v>
                </c:pt>
                <c:pt idx="1525">
                  <c:v>1.518</c:v>
                </c:pt>
                <c:pt idx="1526">
                  <c:v>1.5189999999999988</c:v>
                </c:pt>
                <c:pt idx="1527">
                  <c:v>1.52</c:v>
                </c:pt>
                <c:pt idx="1528">
                  <c:v>1.52</c:v>
                </c:pt>
                <c:pt idx="1529">
                  <c:v>1.5209999999999988</c:v>
                </c:pt>
                <c:pt idx="1530">
                  <c:v>1.522</c:v>
                </c:pt>
                <c:pt idx="1531">
                  <c:v>1.5229999999999988</c:v>
                </c:pt>
                <c:pt idx="1532">
                  <c:v>1.524</c:v>
                </c:pt>
                <c:pt idx="1533">
                  <c:v>1.524</c:v>
                </c:pt>
                <c:pt idx="1534">
                  <c:v>1.5249999999999988</c:v>
                </c:pt>
                <c:pt idx="1535">
                  <c:v>1.526</c:v>
                </c:pt>
                <c:pt idx="1536">
                  <c:v>1.5269999999999988</c:v>
                </c:pt>
                <c:pt idx="1537">
                  <c:v>1.5269999999999988</c:v>
                </c:pt>
                <c:pt idx="1538">
                  <c:v>1.528</c:v>
                </c:pt>
                <c:pt idx="1539">
                  <c:v>1.5289999999999988</c:v>
                </c:pt>
                <c:pt idx="1540">
                  <c:v>1.53</c:v>
                </c:pt>
                <c:pt idx="1541">
                  <c:v>1.5309999999999988</c:v>
                </c:pt>
                <c:pt idx="1542">
                  <c:v>1.5309999999999988</c:v>
                </c:pt>
                <c:pt idx="1543">
                  <c:v>1.532</c:v>
                </c:pt>
                <c:pt idx="1544">
                  <c:v>1.5329999999999988</c:v>
                </c:pt>
                <c:pt idx="1545">
                  <c:v>1.534</c:v>
                </c:pt>
                <c:pt idx="1546">
                  <c:v>1.5349999999999988</c:v>
                </c:pt>
                <c:pt idx="1547">
                  <c:v>1.5349999999999988</c:v>
                </c:pt>
                <c:pt idx="1548">
                  <c:v>1.536</c:v>
                </c:pt>
                <c:pt idx="1549">
                  <c:v>1.5369999999999988</c:v>
                </c:pt>
                <c:pt idx="1550">
                  <c:v>1.538</c:v>
                </c:pt>
                <c:pt idx="1551">
                  <c:v>1.538</c:v>
                </c:pt>
                <c:pt idx="1552">
                  <c:v>1.5389999999999988</c:v>
                </c:pt>
                <c:pt idx="1553">
                  <c:v>1.54</c:v>
                </c:pt>
                <c:pt idx="1554">
                  <c:v>1.5409999999999988</c:v>
                </c:pt>
                <c:pt idx="1555">
                  <c:v>1.542</c:v>
                </c:pt>
                <c:pt idx="1556">
                  <c:v>1.542</c:v>
                </c:pt>
                <c:pt idx="1557">
                  <c:v>1.5429999999999988</c:v>
                </c:pt>
                <c:pt idx="1558">
                  <c:v>1.544</c:v>
                </c:pt>
                <c:pt idx="1559">
                  <c:v>1.5449999999999988</c:v>
                </c:pt>
                <c:pt idx="1560">
                  <c:v>1.546</c:v>
                </c:pt>
                <c:pt idx="1561">
                  <c:v>1.546</c:v>
                </c:pt>
                <c:pt idx="1562">
                  <c:v>1.5469999999999988</c:v>
                </c:pt>
                <c:pt idx="1563">
                  <c:v>1.548</c:v>
                </c:pt>
                <c:pt idx="1564">
                  <c:v>1.5489999999999988</c:v>
                </c:pt>
                <c:pt idx="1565">
                  <c:v>1.5489999999999988</c:v>
                </c:pt>
                <c:pt idx="1566">
                  <c:v>1.55</c:v>
                </c:pt>
                <c:pt idx="1567">
                  <c:v>1.5509999999999988</c:v>
                </c:pt>
                <c:pt idx="1568">
                  <c:v>1.552</c:v>
                </c:pt>
                <c:pt idx="1569">
                  <c:v>1.5529999999999988</c:v>
                </c:pt>
                <c:pt idx="1570">
                  <c:v>1.5529999999999988</c:v>
                </c:pt>
                <c:pt idx="1571">
                  <c:v>1.554</c:v>
                </c:pt>
                <c:pt idx="1572">
                  <c:v>1.5549999999999988</c:v>
                </c:pt>
                <c:pt idx="1573">
                  <c:v>1.556</c:v>
                </c:pt>
                <c:pt idx="1574">
                  <c:v>1.5569999999999988</c:v>
                </c:pt>
                <c:pt idx="1575">
                  <c:v>1.5569999999999988</c:v>
                </c:pt>
                <c:pt idx="1576">
                  <c:v>1.5580000000000001</c:v>
                </c:pt>
                <c:pt idx="1577">
                  <c:v>1.5589999999999988</c:v>
                </c:pt>
                <c:pt idx="1578">
                  <c:v>1.56</c:v>
                </c:pt>
                <c:pt idx="1579">
                  <c:v>1.5609999999999988</c:v>
                </c:pt>
                <c:pt idx="1580">
                  <c:v>1.5609999999999988</c:v>
                </c:pt>
                <c:pt idx="1581">
                  <c:v>1.5620000000000001</c:v>
                </c:pt>
                <c:pt idx="1582">
                  <c:v>1.5629999999999988</c:v>
                </c:pt>
                <c:pt idx="1583">
                  <c:v>1.5640000000000001</c:v>
                </c:pt>
                <c:pt idx="1584">
                  <c:v>1.5649999999999988</c:v>
                </c:pt>
                <c:pt idx="1585">
                  <c:v>1.5649999999999988</c:v>
                </c:pt>
                <c:pt idx="1586">
                  <c:v>1.5660000000000001</c:v>
                </c:pt>
                <c:pt idx="1587">
                  <c:v>1.5669999999999988</c:v>
                </c:pt>
                <c:pt idx="1588">
                  <c:v>1.5680000000000001</c:v>
                </c:pt>
                <c:pt idx="1589">
                  <c:v>1.5680000000000001</c:v>
                </c:pt>
                <c:pt idx="1590">
                  <c:v>1.569</c:v>
                </c:pt>
                <c:pt idx="1591">
                  <c:v>1.57</c:v>
                </c:pt>
                <c:pt idx="1592">
                  <c:v>1.571</c:v>
                </c:pt>
                <c:pt idx="1593">
                  <c:v>1.5720000000000001</c:v>
                </c:pt>
                <c:pt idx="1594">
                  <c:v>1.5720000000000001</c:v>
                </c:pt>
                <c:pt idx="1595">
                  <c:v>1.573</c:v>
                </c:pt>
                <c:pt idx="1596">
                  <c:v>1.5740000000000001</c:v>
                </c:pt>
                <c:pt idx="1597">
                  <c:v>1.575</c:v>
                </c:pt>
                <c:pt idx="1598">
                  <c:v>1.5760000000000001</c:v>
                </c:pt>
                <c:pt idx="1599">
                  <c:v>1.5760000000000001</c:v>
                </c:pt>
                <c:pt idx="1600">
                  <c:v>1.577</c:v>
                </c:pt>
                <c:pt idx="1601">
                  <c:v>1.5780000000000001</c:v>
                </c:pt>
                <c:pt idx="1602">
                  <c:v>1.579</c:v>
                </c:pt>
                <c:pt idx="1603">
                  <c:v>1.58</c:v>
                </c:pt>
                <c:pt idx="1604">
                  <c:v>1.58</c:v>
                </c:pt>
                <c:pt idx="1605">
                  <c:v>1.581</c:v>
                </c:pt>
                <c:pt idx="1606">
                  <c:v>1.5820000000000001</c:v>
                </c:pt>
                <c:pt idx="1607">
                  <c:v>1.583</c:v>
                </c:pt>
                <c:pt idx="1608">
                  <c:v>1.583</c:v>
                </c:pt>
                <c:pt idx="1609">
                  <c:v>1.5840000000000001</c:v>
                </c:pt>
                <c:pt idx="1610">
                  <c:v>1.585</c:v>
                </c:pt>
                <c:pt idx="1611">
                  <c:v>1.5860000000000001</c:v>
                </c:pt>
                <c:pt idx="1612">
                  <c:v>1.587</c:v>
                </c:pt>
                <c:pt idx="1613">
                  <c:v>1.587</c:v>
                </c:pt>
                <c:pt idx="1614">
                  <c:v>1.5880000000000001</c:v>
                </c:pt>
                <c:pt idx="1615">
                  <c:v>1.589</c:v>
                </c:pt>
                <c:pt idx="1616">
                  <c:v>1.59</c:v>
                </c:pt>
                <c:pt idx="1617">
                  <c:v>1.591</c:v>
                </c:pt>
                <c:pt idx="1618">
                  <c:v>1.591</c:v>
                </c:pt>
                <c:pt idx="1619">
                  <c:v>1.5920000000000001</c:v>
                </c:pt>
                <c:pt idx="1620">
                  <c:v>1.593</c:v>
                </c:pt>
                <c:pt idx="1621">
                  <c:v>1.5940000000000001</c:v>
                </c:pt>
                <c:pt idx="1622">
                  <c:v>1.5940000000000001</c:v>
                </c:pt>
                <c:pt idx="1623">
                  <c:v>1.595</c:v>
                </c:pt>
                <c:pt idx="1624">
                  <c:v>1.5960000000000001</c:v>
                </c:pt>
                <c:pt idx="1625">
                  <c:v>1.597</c:v>
                </c:pt>
                <c:pt idx="1626">
                  <c:v>1.5980000000000001</c:v>
                </c:pt>
                <c:pt idx="1627">
                  <c:v>1.5980000000000001</c:v>
                </c:pt>
                <c:pt idx="1628">
                  <c:v>1.599</c:v>
                </c:pt>
                <c:pt idx="1629">
                  <c:v>1.6</c:v>
                </c:pt>
                <c:pt idx="1630">
                  <c:v>1.601</c:v>
                </c:pt>
                <c:pt idx="1631">
                  <c:v>1.601</c:v>
                </c:pt>
                <c:pt idx="1632">
                  <c:v>1.6020000000000001</c:v>
                </c:pt>
                <c:pt idx="1633">
                  <c:v>1.603</c:v>
                </c:pt>
                <c:pt idx="1634">
                  <c:v>1.6040000000000001</c:v>
                </c:pt>
                <c:pt idx="1635">
                  <c:v>1.605</c:v>
                </c:pt>
                <c:pt idx="1636">
                  <c:v>1.605</c:v>
                </c:pt>
                <c:pt idx="1637">
                  <c:v>1.6060000000000001</c:v>
                </c:pt>
                <c:pt idx="1638">
                  <c:v>1.607</c:v>
                </c:pt>
                <c:pt idx="1639">
                  <c:v>1.6080000000000001</c:v>
                </c:pt>
                <c:pt idx="1640">
                  <c:v>1.6080000000000001</c:v>
                </c:pt>
                <c:pt idx="1641">
                  <c:v>1.609</c:v>
                </c:pt>
                <c:pt idx="1642">
                  <c:v>1.61</c:v>
                </c:pt>
                <c:pt idx="1643">
                  <c:v>1.611</c:v>
                </c:pt>
                <c:pt idx="1644">
                  <c:v>1.611</c:v>
                </c:pt>
                <c:pt idx="1645">
                  <c:v>1.6120000000000001</c:v>
                </c:pt>
                <c:pt idx="1646">
                  <c:v>1.613</c:v>
                </c:pt>
                <c:pt idx="1647">
                  <c:v>1.6140000000000001</c:v>
                </c:pt>
                <c:pt idx="1648">
                  <c:v>1.6140000000000001</c:v>
                </c:pt>
                <c:pt idx="1649">
                  <c:v>1.615</c:v>
                </c:pt>
                <c:pt idx="1650">
                  <c:v>1.6160000000000001</c:v>
                </c:pt>
                <c:pt idx="1651">
                  <c:v>1.617</c:v>
                </c:pt>
                <c:pt idx="1652">
                  <c:v>1.617</c:v>
                </c:pt>
                <c:pt idx="1653">
                  <c:v>1.6180000000000001</c:v>
                </c:pt>
                <c:pt idx="1654">
                  <c:v>1.619</c:v>
                </c:pt>
                <c:pt idx="1655">
                  <c:v>1.62</c:v>
                </c:pt>
                <c:pt idx="1656">
                  <c:v>1.62</c:v>
                </c:pt>
                <c:pt idx="1657">
                  <c:v>1.621</c:v>
                </c:pt>
                <c:pt idx="1658">
                  <c:v>1.6220000000000001</c:v>
                </c:pt>
                <c:pt idx="1659">
                  <c:v>1.623</c:v>
                </c:pt>
                <c:pt idx="1660">
                  <c:v>1.623</c:v>
                </c:pt>
                <c:pt idx="1661">
                  <c:v>1.6240000000000001</c:v>
                </c:pt>
                <c:pt idx="1662">
                  <c:v>1.625</c:v>
                </c:pt>
                <c:pt idx="1663">
                  <c:v>1.6259999999999988</c:v>
                </c:pt>
                <c:pt idx="1664">
                  <c:v>1.6259999999999988</c:v>
                </c:pt>
                <c:pt idx="1665">
                  <c:v>1.627</c:v>
                </c:pt>
                <c:pt idx="1666">
                  <c:v>1.6279999999999988</c:v>
                </c:pt>
                <c:pt idx="1667">
                  <c:v>1.629</c:v>
                </c:pt>
                <c:pt idx="1668">
                  <c:v>1.629</c:v>
                </c:pt>
                <c:pt idx="1669">
                  <c:v>1.6300000000000001</c:v>
                </c:pt>
                <c:pt idx="1670">
                  <c:v>1.631</c:v>
                </c:pt>
                <c:pt idx="1671">
                  <c:v>1.6319999999999988</c:v>
                </c:pt>
                <c:pt idx="1672">
                  <c:v>1.6319999999999988</c:v>
                </c:pt>
                <c:pt idx="1673">
                  <c:v>1.633</c:v>
                </c:pt>
                <c:pt idx="1674">
                  <c:v>1.6339999999999988</c:v>
                </c:pt>
                <c:pt idx="1675">
                  <c:v>1.635</c:v>
                </c:pt>
                <c:pt idx="1676">
                  <c:v>1.635</c:v>
                </c:pt>
                <c:pt idx="1677">
                  <c:v>1.6359999999999988</c:v>
                </c:pt>
                <c:pt idx="1678">
                  <c:v>1.637</c:v>
                </c:pt>
                <c:pt idx="1679">
                  <c:v>1.637</c:v>
                </c:pt>
                <c:pt idx="1680">
                  <c:v>1.6379999999999988</c:v>
                </c:pt>
                <c:pt idx="1681">
                  <c:v>1.639</c:v>
                </c:pt>
                <c:pt idx="1682">
                  <c:v>1.6400000000000001</c:v>
                </c:pt>
                <c:pt idx="1683">
                  <c:v>1.6400000000000001</c:v>
                </c:pt>
                <c:pt idx="1684">
                  <c:v>1.641</c:v>
                </c:pt>
                <c:pt idx="1685">
                  <c:v>1.6419999999999988</c:v>
                </c:pt>
                <c:pt idx="1686">
                  <c:v>1.6419999999999988</c:v>
                </c:pt>
                <c:pt idx="1687">
                  <c:v>1.643</c:v>
                </c:pt>
                <c:pt idx="1688">
                  <c:v>1.6439999999999988</c:v>
                </c:pt>
                <c:pt idx="1689">
                  <c:v>1.645</c:v>
                </c:pt>
                <c:pt idx="1690">
                  <c:v>1.645</c:v>
                </c:pt>
                <c:pt idx="1691">
                  <c:v>1.6459999999999988</c:v>
                </c:pt>
                <c:pt idx="1692">
                  <c:v>1.647</c:v>
                </c:pt>
                <c:pt idx="1693">
                  <c:v>1.647</c:v>
                </c:pt>
                <c:pt idx="1694">
                  <c:v>1.6479999999999988</c:v>
                </c:pt>
                <c:pt idx="1695">
                  <c:v>1.649</c:v>
                </c:pt>
                <c:pt idx="1696">
                  <c:v>1.649</c:v>
                </c:pt>
                <c:pt idx="1697">
                  <c:v>1.6500000000000001</c:v>
                </c:pt>
                <c:pt idx="1698">
                  <c:v>1.651</c:v>
                </c:pt>
                <c:pt idx="1699">
                  <c:v>1.6519999999999988</c:v>
                </c:pt>
                <c:pt idx="1700">
                  <c:v>1.6519999999999988</c:v>
                </c:pt>
                <c:pt idx="1701">
                  <c:v>1.653</c:v>
                </c:pt>
                <c:pt idx="1702">
                  <c:v>1.6539999999999988</c:v>
                </c:pt>
                <c:pt idx="1703">
                  <c:v>1.6539999999999988</c:v>
                </c:pt>
                <c:pt idx="1704">
                  <c:v>1.655</c:v>
                </c:pt>
                <c:pt idx="1705">
                  <c:v>1.6559999999999988</c:v>
                </c:pt>
                <c:pt idx="1706">
                  <c:v>1.6559999999999988</c:v>
                </c:pt>
                <c:pt idx="1707">
                  <c:v>1.657</c:v>
                </c:pt>
                <c:pt idx="1708">
                  <c:v>1.6579999999999988</c:v>
                </c:pt>
                <c:pt idx="1709">
                  <c:v>1.6579999999999988</c:v>
                </c:pt>
                <c:pt idx="1710">
                  <c:v>1.659</c:v>
                </c:pt>
                <c:pt idx="1711">
                  <c:v>1.6600000000000001</c:v>
                </c:pt>
                <c:pt idx="1712">
                  <c:v>1.6600000000000001</c:v>
                </c:pt>
                <c:pt idx="1713">
                  <c:v>1.661</c:v>
                </c:pt>
                <c:pt idx="1714">
                  <c:v>1.6619999999999988</c:v>
                </c:pt>
                <c:pt idx="1715">
                  <c:v>1.6619999999999988</c:v>
                </c:pt>
                <c:pt idx="1716">
                  <c:v>1.663</c:v>
                </c:pt>
                <c:pt idx="1717">
                  <c:v>1.6639999999999988</c:v>
                </c:pt>
                <c:pt idx="1718">
                  <c:v>1.6639999999999988</c:v>
                </c:pt>
                <c:pt idx="1719">
                  <c:v>1.665</c:v>
                </c:pt>
                <c:pt idx="1720">
                  <c:v>1.6659999999999988</c:v>
                </c:pt>
                <c:pt idx="1721">
                  <c:v>1.6659999999999988</c:v>
                </c:pt>
                <c:pt idx="1722">
                  <c:v>1.667</c:v>
                </c:pt>
                <c:pt idx="1723">
                  <c:v>1.667</c:v>
                </c:pt>
                <c:pt idx="1724">
                  <c:v>1.6679999999999988</c:v>
                </c:pt>
                <c:pt idx="1725">
                  <c:v>1.669</c:v>
                </c:pt>
                <c:pt idx="1726">
                  <c:v>1.669</c:v>
                </c:pt>
                <c:pt idx="1727">
                  <c:v>1.670000000000001</c:v>
                </c:pt>
                <c:pt idx="1728">
                  <c:v>1.671</c:v>
                </c:pt>
                <c:pt idx="1729">
                  <c:v>1.671</c:v>
                </c:pt>
                <c:pt idx="1730">
                  <c:v>1.6719999999999988</c:v>
                </c:pt>
                <c:pt idx="1731">
                  <c:v>1.673</c:v>
                </c:pt>
                <c:pt idx="1732">
                  <c:v>1.673</c:v>
                </c:pt>
                <c:pt idx="1733">
                  <c:v>1.6739999999999988</c:v>
                </c:pt>
                <c:pt idx="1734">
                  <c:v>1.6739999999999988</c:v>
                </c:pt>
                <c:pt idx="1735">
                  <c:v>1.675</c:v>
                </c:pt>
                <c:pt idx="1736">
                  <c:v>1.6759999999999988</c:v>
                </c:pt>
                <c:pt idx="1737">
                  <c:v>1.6759999999999988</c:v>
                </c:pt>
                <c:pt idx="1738">
                  <c:v>1.677</c:v>
                </c:pt>
                <c:pt idx="1739">
                  <c:v>1.677</c:v>
                </c:pt>
                <c:pt idx="1740">
                  <c:v>1.6779999999999988</c:v>
                </c:pt>
                <c:pt idx="1741">
                  <c:v>1.679</c:v>
                </c:pt>
                <c:pt idx="1742">
                  <c:v>1.679</c:v>
                </c:pt>
                <c:pt idx="1743">
                  <c:v>1.680000000000001</c:v>
                </c:pt>
                <c:pt idx="1744">
                  <c:v>1.680000000000001</c:v>
                </c:pt>
                <c:pt idx="1745">
                  <c:v>1.681</c:v>
                </c:pt>
                <c:pt idx="1746">
                  <c:v>1.6819999999999988</c:v>
                </c:pt>
                <c:pt idx="1747">
                  <c:v>1.6819999999999988</c:v>
                </c:pt>
                <c:pt idx="1748">
                  <c:v>1.6830000000000001</c:v>
                </c:pt>
                <c:pt idx="1749">
                  <c:v>1.6830000000000001</c:v>
                </c:pt>
                <c:pt idx="1750">
                  <c:v>1.6839999999999988</c:v>
                </c:pt>
                <c:pt idx="1751">
                  <c:v>1.6839999999999988</c:v>
                </c:pt>
                <c:pt idx="1752">
                  <c:v>1.6850000000000001</c:v>
                </c:pt>
                <c:pt idx="1753">
                  <c:v>1.6859999999999988</c:v>
                </c:pt>
                <c:pt idx="1754">
                  <c:v>1.6859999999999988</c:v>
                </c:pt>
                <c:pt idx="1755">
                  <c:v>1.6870000000000001</c:v>
                </c:pt>
                <c:pt idx="1756">
                  <c:v>1.6870000000000001</c:v>
                </c:pt>
                <c:pt idx="1757">
                  <c:v>1.6879999999999988</c:v>
                </c:pt>
                <c:pt idx="1758">
                  <c:v>1.6879999999999988</c:v>
                </c:pt>
                <c:pt idx="1759">
                  <c:v>1.6890000000000001</c:v>
                </c:pt>
                <c:pt idx="1760">
                  <c:v>1.6900000000000011</c:v>
                </c:pt>
                <c:pt idx="1761">
                  <c:v>1.6900000000000011</c:v>
                </c:pt>
                <c:pt idx="1762">
                  <c:v>1.6910000000000001</c:v>
                </c:pt>
                <c:pt idx="1763">
                  <c:v>1.6910000000000001</c:v>
                </c:pt>
                <c:pt idx="1764">
                  <c:v>1.6919999999999988</c:v>
                </c:pt>
                <c:pt idx="1765">
                  <c:v>1.6919999999999988</c:v>
                </c:pt>
                <c:pt idx="1766">
                  <c:v>1.6930000000000001</c:v>
                </c:pt>
                <c:pt idx="1767">
                  <c:v>1.6930000000000001</c:v>
                </c:pt>
                <c:pt idx="1768">
                  <c:v>1.6940000000000011</c:v>
                </c:pt>
                <c:pt idx="1769">
                  <c:v>1.6940000000000011</c:v>
                </c:pt>
                <c:pt idx="1770">
                  <c:v>1.6950000000000001</c:v>
                </c:pt>
                <c:pt idx="1771">
                  <c:v>1.6950000000000001</c:v>
                </c:pt>
                <c:pt idx="1772">
                  <c:v>1.6960000000000011</c:v>
                </c:pt>
                <c:pt idx="1773">
                  <c:v>1.6960000000000011</c:v>
                </c:pt>
                <c:pt idx="1774">
                  <c:v>1.6970000000000001</c:v>
                </c:pt>
                <c:pt idx="1775">
                  <c:v>1.6970000000000001</c:v>
                </c:pt>
                <c:pt idx="1776">
                  <c:v>1.6980000000000011</c:v>
                </c:pt>
                <c:pt idx="1777">
                  <c:v>1.6980000000000011</c:v>
                </c:pt>
                <c:pt idx="1778">
                  <c:v>1.6990000000000001</c:v>
                </c:pt>
                <c:pt idx="1779">
                  <c:v>1.6990000000000001</c:v>
                </c:pt>
                <c:pt idx="1780">
                  <c:v>1.7</c:v>
                </c:pt>
                <c:pt idx="1781">
                  <c:v>1.7</c:v>
                </c:pt>
                <c:pt idx="1782">
                  <c:v>1.700999999999999</c:v>
                </c:pt>
                <c:pt idx="1783">
                  <c:v>1.700999999999999</c:v>
                </c:pt>
                <c:pt idx="1784">
                  <c:v>1.702</c:v>
                </c:pt>
                <c:pt idx="1785">
                  <c:v>1.702</c:v>
                </c:pt>
                <c:pt idx="1786">
                  <c:v>1.702999999999999</c:v>
                </c:pt>
                <c:pt idx="1787">
                  <c:v>1.702999999999999</c:v>
                </c:pt>
                <c:pt idx="1788">
                  <c:v>1.704</c:v>
                </c:pt>
                <c:pt idx="1789">
                  <c:v>1.704</c:v>
                </c:pt>
                <c:pt idx="1790">
                  <c:v>1.704999999999999</c:v>
                </c:pt>
                <c:pt idx="1791">
                  <c:v>1.704999999999999</c:v>
                </c:pt>
                <c:pt idx="1792">
                  <c:v>1.704999999999999</c:v>
                </c:pt>
                <c:pt idx="1793">
                  <c:v>1.706</c:v>
                </c:pt>
                <c:pt idx="1794">
                  <c:v>1.706</c:v>
                </c:pt>
                <c:pt idx="1795">
                  <c:v>1.706999999999999</c:v>
                </c:pt>
                <c:pt idx="1796">
                  <c:v>1.706999999999999</c:v>
                </c:pt>
                <c:pt idx="1797">
                  <c:v>1.708</c:v>
                </c:pt>
                <c:pt idx="1798">
                  <c:v>1.708</c:v>
                </c:pt>
                <c:pt idx="1799">
                  <c:v>1.708</c:v>
                </c:pt>
                <c:pt idx="1800">
                  <c:v>1.708999999999999</c:v>
                </c:pt>
                <c:pt idx="1801">
                  <c:v>1.708999999999999</c:v>
                </c:pt>
                <c:pt idx="1802">
                  <c:v>1.71</c:v>
                </c:pt>
                <c:pt idx="1803">
                  <c:v>1.71</c:v>
                </c:pt>
                <c:pt idx="1804">
                  <c:v>1.710999999999999</c:v>
                </c:pt>
                <c:pt idx="1805">
                  <c:v>1.710999999999999</c:v>
                </c:pt>
                <c:pt idx="1806">
                  <c:v>1.710999999999999</c:v>
                </c:pt>
                <c:pt idx="1807">
                  <c:v>1.712</c:v>
                </c:pt>
                <c:pt idx="1808">
                  <c:v>1.712</c:v>
                </c:pt>
                <c:pt idx="1809">
                  <c:v>1.712</c:v>
                </c:pt>
                <c:pt idx="1810">
                  <c:v>1.712999999999999</c:v>
                </c:pt>
                <c:pt idx="1811">
                  <c:v>1.712999999999999</c:v>
                </c:pt>
                <c:pt idx="1812">
                  <c:v>1.714</c:v>
                </c:pt>
                <c:pt idx="1813">
                  <c:v>1.714</c:v>
                </c:pt>
                <c:pt idx="1814">
                  <c:v>1.714</c:v>
                </c:pt>
                <c:pt idx="1815">
                  <c:v>1.714999999999999</c:v>
                </c:pt>
                <c:pt idx="1816">
                  <c:v>1.714999999999999</c:v>
                </c:pt>
                <c:pt idx="1817">
                  <c:v>1.714999999999999</c:v>
                </c:pt>
                <c:pt idx="1818">
                  <c:v>1.716</c:v>
                </c:pt>
                <c:pt idx="1819">
                  <c:v>1.716</c:v>
                </c:pt>
                <c:pt idx="1820">
                  <c:v>1.716999999999999</c:v>
                </c:pt>
                <c:pt idx="1821">
                  <c:v>1.716999999999999</c:v>
                </c:pt>
                <c:pt idx="1822">
                  <c:v>1.716999999999999</c:v>
                </c:pt>
                <c:pt idx="1823">
                  <c:v>1.718</c:v>
                </c:pt>
                <c:pt idx="1824">
                  <c:v>1.718</c:v>
                </c:pt>
                <c:pt idx="1825">
                  <c:v>1.718</c:v>
                </c:pt>
                <c:pt idx="1826">
                  <c:v>1.718999999999999</c:v>
                </c:pt>
                <c:pt idx="1827">
                  <c:v>1.718999999999999</c:v>
                </c:pt>
                <c:pt idx="1828">
                  <c:v>1.718999999999999</c:v>
                </c:pt>
                <c:pt idx="1829">
                  <c:v>1.718999999999999</c:v>
                </c:pt>
                <c:pt idx="1830">
                  <c:v>1.72</c:v>
                </c:pt>
                <c:pt idx="1831">
                  <c:v>1.72</c:v>
                </c:pt>
                <c:pt idx="1832">
                  <c:v>1.72</c:v>
                </c:pt>
                <c:pt idx="1833">
                  <c:v>1.720999999999999</c:v>
                </c:pt>
                <c:pt idx="1834">
                  <c:v>1.720999999999999</c:v>
                </c:pt>
                <c:pt idx="1835">
                  <c:v>1.720999999999999</c:v>
                </c:pt>
                <c:pt idx="1836">
                  <c:v>1.722</c:v>
                </c:pt>
                <c:pt idx="1837">
                  <c:v>1.722</c:v>
                </c:pt>
                <c:pt idx="1838">
                  <c:v>1.722</c:v>
                </c:pt>
                <c:pt idx="1839">
                  <c:v>1.722</c:v>
                </c:pt>
                <c:pt idx="1840">
                  <c:v>1.722999999999999</c:v>
                </c:pt>
                <c:pt idx="1841">
                  <c:v>1.722999999999999</c:v>
                </c:pt>
                <c:pt idx="1842">
                  <c:v>1.722999999999999</c:v>
                </c:pt>
                <c:pt idx="1843">
                  <c:v>1.722999999999999</c:v>
                </c:pt>
                <c:pt idx="1844">
                  <c:v>1.724</c:v>
                </c:pt>
                <c:pt idx="1845">
                  <c:v>1.724</c:v>
                </c:pt>
                <c:pt idx="1846">
                  <c:v>1.724</c:v>
                </c:pt>
                <c:pt idx="1847">
                  <c:v>1.724</c:v>
                </c:pt>
                <c:pt idx="1848">
                  <c:v>1.724999999999999</c:v>
                </c:pt>
                <c:pt idx="1849">
                  <c:v>1.724999999999999</c:v>
                </c:pt>
                <c:pt idx="1850">
                  <c:v>1.724999999999999</c:v>
                </c:pt>
                <c:pt idx="1851">
                  <c:v>1.724999999999999</c:v>
                </c:pt>
                <c:pt idx="1852">
                  <c:v>1.726</c:v>
                </c:pt>
                <c:pt idx="1853">
                  <c:v>1.726</c:v>
                </c:pt>
                <c:pt idx="1854">
                  <c:v>1.726</c:v>
                </c:pt>
                <c:pt idx="1855">
                  <c:v>1.726</c:v>
                </c:pt>
                <c:pt idx="1856">
                  <c:v>1.726999999999999</c:v>
                </c:pt>
                <c:pt idx="1857">
                  <c:v>1.726999999999999</c:v>
                </c:pt>
                <c:pt idx="1858">
                  <c:v>1.726999999999999</c:v>
                </c:pt>
                <c:pt idx="1859">
                  <c:v>1.726999999999999</c:v>
                </c:pt>
                <c:pt idx="1860">
                  <c:v>1.726999999999999</c:v>
                </c:pt>
                <c:pt idx="1861">
                  <c:v>1.728</c:v>
                </c:pt>
                <c:pt idx="1862">
                  <c:v>1.728</c:v>
                </c:pt>
                <c:pt idx="1863">
                  <c:v>1.728</c:v>
                </c:pt>
                <c:pt idx="1864">
                  <c:v>1.728</c:v>
                </c:pt>
                <c:pt idx="1865">
                  <c:v>1.728</c:v>
                </c:pt>
                <c:pt idx="1866">
                  <c:v>1.728</c:v>
                </c:pt>
                <c:pt idx="1867">
                  <c:v>1.728999999999999</c:v>
                </c:pt>
                <c:pt idx="1868">
                  <c:v>1.728999999999999</c:v>
                </c:pt>
                <c:pt idx="1869">
                  <c:v>1.728999999999999</c:v>
                </c:pt>
                <c:pt idx="1870">
                  <c:v>1.728999999999999</c:v>
                </c:pt>
                <c:pt idx="1871">
                  <c:v>1.728999999999999</c:v>
                </c:pt>
                <c:pt idx="1872">
                  <c:v>1.728999999999999</c:v>
                </c:pt>
                <c:pt idx="1873">
                  <c:v>1.728999999999999</c:v>
                </c:pt>
                <c:pt idx="1874">
                  <c:v>1.73</c:v>
                </c:pt>
                <c:pt idx="1875">
                  <c:v>1.73</c:v>
                </c:pt>
                <c:pt idx="1876">
                  <c:v>1.73</c:v>
                </c:pt>
                <c:pt idx="1877">
                  <c:v>1.73</c:v>
                </c:pt>
                <c:pt idx="1878">
                  <c:v>1.73</c:v>
                </c:pt>
                <c:pt idx="1879">
                  <c:v>1.73</c:v>
                </c:pt>
                <c:pt idx="1880">
                  <c:v>1.73</c:v>
                </c:pt>
                <c:pt idx="1881">
                  <c:v>1.73</c:v>
                </c:pt>
                <c:pt idx="1882">
                  <c:v>1.730999999999999</c:v>
                </c:pt>
                <c:pt idx="1883">
                  <c:v>1.730999999999999</c:v>
                </c:pt>
                <c:pt idx="1884">
                  <c:v>1.730999999999999</c:v>
                </c:pt>
                <c:pt idx="1885">
                  <c:v>1.730999999999999</c:v>
                </c:pt>
                <c:pt idx="1886">
                  <c:v>1.730999999999999</c:v>
                </c:pt>
                <c:pt idx="1887">
                  <c:v>1.730999999999999</c:v>
                </c:pt>
                <c:pt idx="1888">
                  <c:v>1.730999999999999</c:v>
                </c:pt>
                <c:pt idx="1889">
                  <c:v>1.730999999999999</c:v>
                </c:pt>
                <c:pt idx="1890">
                  <c:v>1.730999999999999</c:v>
                </c:pt>
                <c:pt idx="1891">
                  <c:v>1.730999999999999</c:v>
                </c:pt>
                <c:pt idx="1892">
                  <c:v>1.730999999999999</c:v>
                </c:pt>
                <c:pt idx="1893">
                  <c:v>1.732</c:v>
                </c:pt>
                <c:pt idx="1894">
                  <c:v>1.732</c:v>
                </c:pt>
                <c:pt idx="1895">
                  <c:v>1.732</c:v>
                </c:pt>
                <c:pt idx="1896">
                  <c:v>1.732</c:v>
                </c:pt>
                <c:pt idx="1897">
                  <c:v>1.732</c:v>
                </c:pt>
                <c:pt idx="1898">
                  <c:v>1.732</c:v>
                </c:pt>
                <c:pt idx="1899">
                  <c:v>1.732</c:v>
                </c:pt>
                <c:pt idx="1900">
                  <c:v>1.732</c:v>
                </c:pt>
                <c:pt idx="1901">
                  <c:v>1.732</c:v>
                </c:pt>
                <c:pt idx="1902">
                  <c:v>1.732</c:v>
                </c:pt>
                <c:pt idx="1903">
                  <c:v>1.732</c:v>
                </c:pt>
                <c:pt idx="1904">
                  <c:v>1.732</c:v>
                </c:pt>
                <c:pt idx="1905">
                  <c:v>1.732</c:v>
                </c:pt>
                <c:pt idx="1906">
                  <c:v>1.732</c:v>
                </c:pt>
                <c:pt idx="1907">
                  <c:v>1.732</c:v>
                </c:pt>
                <c:pt idx="1908">
                  <c:v>1.732</c:v>
                </c:pt>
                <c:pt idx="1909">
                  <c:v>1.732</c:v>
                </c:pt>
                <c:pt idx="1910">
                  <c:v>1.732</c:v>
                </c:pt>
                <c:pt idx="1911">
                  <c:v>1.732</c:v>
                </c:pt>
                <c:pt idx="1912">
                  <c:v>1.732</c:v>
                </c:pt>
                <c:pt idx="1913">
                  <c:v>1.732</c:v>
                </c:pt>
                <c:pt idx="1914">
                  <c:v>1.732</c:v>
                </c:pt>
                <c:pt idx="1915">
                  <c:v>1.732</c:v>
                </c:pt>
                <c:pt idx="1916">
                  <c:v>1.732</c:v>
                </c:pt>
                <c:pt idx="1917">
                  <c:v>1.732</c:v>
                </c:pt>
                <c:pt idx="1918">
                  <c:v>1.732</c:v>
                </c:pt>
                <c:pt idx="1919">
                  <c:v>1.732</c:v>
                </c:pt>
                <c:pt idx="1920">
                  <c:v>1.732</c:v>
                </c:pt>
                <c:pt idx="1921">
                  <c:v>1.732</c:v>
                </c:pt>
                <c:pt idx="1922">
                  <c:v>1.732</c:v>
                </c:pt>
                <c:pt idx="1923">
                  <c:v>1.732</c:v>
                </c:pt>
                <c:pt idx="1924">
                  <c:v>1.732</c:v>
                </c:pt>
                <c:pt idx="1925">
                  <c:v>1.732</c:v>
                </c:pt>
                <c:pt idx="1926">
                  <c:v>1.732</c:v>
                </c:pt>
                <c:pt idx="1927">
                  <c:v>1.732</c:v>
                </c:pt>
                <c:pt idx="1928">
                  <c:v>1.730999999999999</c:v>
                </c:pt>
                <c:pt idx="1929">
                  <c:v>1.730999999999999</c:v>
                </c:pt>
                <c:pt idx="1930">
                  <c:v>1.730999999999999</c:v>
                </c:pt>
                <c:pt idx="1931">
                  <c:v>1.730999999999999</c:v>
                </c:pt>
                <c:pt idx="1932">
                  <c:v>1.730999999999999</c:v>
                </c:pt>
                <c:pt idx="1933">
                  <c:v>1.730999999999999</c:v>
                </c:pt>
                <c:pt idx="1934">
                  <c:v>1.730999999999999</c:v>
                </c:pt>
                <c:pt idx="1935">
                  <c:v>1.730999999999999</c:v>
                </c:pt>
                <c:pt idx="1936">
                  <c:v>1.730999999999999</c:v>
                </c:pt>
                <c:pt idx="1937">
                  <c:v>1.730999999999999</c:v>
                </c:pt>
                <c:pt idx="1938">
                  <c:v>1.730999999999999</c:v>
                </c:pt>
                <c:pt idx="1939">
                  <c:v>1.730999999999999</c:v>
                </c:pt>
                <c:pt idx="1940">
                  <c:v>1.73</c:v>
                </c:pt>
                <c:pt idx="1941">
                  <c:v>1.73</c:v>
                </c:pt>
                <c:pt idx="1942">
                  <c:v>1.73</c:v>
                </c:pt>
                <c:pt idx="1943">
                  <c:v>1.73</c:v>
                </c:pt>
                <c:pt idx="1944">
                  <c:v>1.73</c:v>
                </c:pt>
                <c:pt idx="1945">
                  <c:v>1.73</c:v>
                </c:pt>
                <c:pt idx="1946">
                  <c:v>1.73</c:v>
                </c:pt>
                <c:pt idx="1947">
                  <c:v>1.73</c:v>
                </c:pt>
                <c:pt idx="1948">
                  <c:v>1.73</c:v>
                </c:pt>
                <c:pt idx="1949">
                  <c:v>1.728999999999999</c:v>
                </c:pt>
                <c:pt idx="1950">
                  <c:v>1.728999999999999</c:v>
                </c:pt>
                <c:pt idx="1951">
                  <c:v>1.728999999999999</c:v>
                </c:pt>
                <c:pt idx="1952">
                  <c:v>1.728999999999999</c:v>
                </c:pt>
                <c:pt idx="1953">
                  <c:v>1.728999999999999</c:v>
                </c:pt>
                <c:pt idx="1954">
                  <c:v>1.728999999999999</c:v>
                </c:pt>
                <c:pt idx="1955">
                  <c:v>1.728999999999999</c:v>
                </c:pt>
                <c:pt idx="1956">
                  <c:v>1.728</c:v>
                </c:pt>
                <c:pt idx="1957">
                  <c:v>1.728</c:v>
                </c:pt>
                <c:pt idx="1958">
                  <c:v>1.728</c:v>
                </c:pt>
                <c:pt idx="1959">
                  <c:v>1.728</c:v>
                </c:pt>
                <c:pt idx="1960">
                  <c:v>1.728</c:v>
                </c:pt>
                <c:pt idx="1961">
                  <c:v>1.728</c:v>
                </c:pt>
                <c:pt idx="1962">
                  <c:v>1.728</c:v>
                </c:pt>
                <c:pt idx="1963">
                  <c:v>1.726999999999999</c:v>
                </c:pt>
                <c:pt idx="1964">
                  <c:v>1.726999999999999</c:v>
                </c:pt>
                <c:pt idx="1965">
                  <c:v>1.726999999999999</c:v>
                </c:pt>
                <c:pt idx="1966">
                  <c:v>1.726999999999999</c:v>
                </c:pt>
                <c:pt idx="1967">
                  <c:v>1.726999999999999</c:v>
                </c:pt>
                <c:pt idx="1968">
                  <c:v>1.726</c:v>
                </c:pt>
                <c:pt idx="1969">
                  <c:v>1.726</c:v>
                </c:pt>
                <c:pt idx="1970">
                  <c:v>1.726</c:v>
                </c:pt>
                <c:pt idx="1971">
                  <c:v>1.726</c:v>
                </c:pt>
                <c:pt idx="1972">
                  <c:v>1.726</c:v>
                </c:pt>
                <c:pt idx="1973">
                  <c:v>1.726</c:v>
                </c:pt>
                <c:pt idx="1974">
                  <c:v>1.724999999999999</c:v>
                </c:pt>
                <c:pt idx="1975">
                  <c:v>1.724999999999999</c:v>
                </c:pt>
                <c:pt idx="1976">
                  <c:v>1.724999999999999</c:v>
                </c:pt>
                <c:pt idx="1977">
                  <c:v>1.724999999999999</c:v>
                </c:pt>
                <c:pt idx="1978">
                  <c:v>1.724999999999999</c:v>
                </c:pt>
                <c:pt idx="1979">
                  <c:v>1.724</c:v>
                </c:pt>
                <c:pt idx="1980">
                  <c:v>1.724</c:v>
                </c:pt>
                <c:pt idx="1981">
                  <c:v>1.724</c:v>
                </c:pt>
                <c:pt idx="1982">
                  <c:v>1.724</c:v>
                </c:pt>
                <c:pt idx="1983">
                  <c:v>1.722999999999999</c:v>
                </c:pt>
                <c:pt idx="1984">
                  <c:v>1.722999999999999</c:v>
                </c:pt>
                <c:pt idx="1985">
                  <c:v>1.722999999999999</c:v>
                </c:pt>
                <c:pt idx="1986">
                  <c:v>1.722999999999999</c:v>
                </c:pt>
                <c:pt idx="1987">
                  <c:v>1.722999999999999</c:v>
                </c:pt>
                <c:pt idx="1988">
                  <c:v>1.722</c:v>
                </c:pt>
                <c:pt idx="1989">
                  <c:v>1.722</c:v>
                </c:pt>
                <c:pt idx="1990">
                  <c:v>1.722</c:v>
                </c:pt>
                <c:pt idx="1991">
                  <c:v>1.722</c:v>
                </c:pt>
                <c:pt idx="1992">
                  <c:v>1.720999999999999</c:v>
                </c:pt>
                <c:pt idx="1993">
                  <c:v>1.720999999999999</c:v>
                </c:pt>
                <c:pt idx="1994">
                  <c:v>1.720999999999999</c:v>
                </c:pt>
                <c:pt idx="1995">
                  <c:v>1.720999999999999</c:v>
                </c:pt>
                <c:pt idx="1996">
                  <c:v>1.72</c:v>
                </c:pt>
                <c:pt idx="1997">
                  <c:v>1.72</c:v>
                </c:pt>
                <c:pt idx="1998">
                  <c:v>1.72</c:v>
                </c:pt>
                <c:pt idx="1999">
                  <c:v>1.72</c:v>
                </c:pt>
                <c:pt idx="2000">
                  <c:v>1.718999999999999</c:v>
                </c:pt>
                <c:pt idx="2001">
                  <c:v>1.718999999999999</c:v>
                </c:pt>
                <c:pt idx="2002">
                  <c:v>1.718999999999999</c:v>
                </c:pt>
                <c:pt idx="2003">
                  <c:v>1.718999999999999</c:v>
                </c:pt>
                <c:pt idx="2004">
                  <c:v>1.718</c:v>
                </c:pt>
                <c:pt idx="2005">
                  <c:v>1.718</c:v>
                </c:pt>
                <c:pt idx="2006">
                  <c:v>1.718</c:v>
                </c:pt>
                <c:pt idx="2007">
                  <c:v>1.718</c:v>
                </c:pt>
                <c:pt idx="2008">
                  <c:v>1.716999999999999</c:v>
                </c:pt>
                <c:pt idx="2009">
                  <c:v>1.716999999999999</c:v>
                </c:pt>
                <c:pt idx="2010">
                  <c:v>1.716999999999999</c:v>
                </c:pt>
                <c:pt idx="2011">
                  <c:v>1.716999999999999</c:v>
                </c:pt>
                <c:pt idx="2012">
                  <c:v>1.716</c:v>
                </c:pt>
                <c:pt idx="2013">
                  <c:v>1.716</c:v>
                </c:pt>
                <c:pt idx="2014">
                  <c:v>1.716</c:v>
                </c:pt>
                <c:pt idx="2015">
                  <c:v>1.714999999999999</c:v>
                </c:pt>
                <c:pt idx="2016">
                  <c:v>1.714999999999999</c:v>
                </c:pt>
                <c:pt idx="2017">
                  <c:v>1.714999999999999</c:v>
                </c:pt>
                <c:pt idx="2018">
                  <c:v>1.714999999999999</c:v>
                </c:pt>
                <c:pt idx="2019">
                  <c:v>1.714</c:v>
                </c:pt>
                <c:pt idx="2020">
                  <c:v>1.714</c:v>
                </c:pt>
                <c:pt idx="2021">
                  <c:v>1.714</c:v>
                </c:pt>
                <c:pt idx="2022">
                  <c:v>1.712999999999999</c:v>
                </c:pt>
                <c:pt idx="2023">
                  <c:v>1.712999999999999</c:v>
                </c:pt>
                <c:pt idx="2024">
                  <c:v>1.712999999999999</c:v>
                </c:pt>
                <c:pt idx="2025">
                  <c:v>1.712999999999999</c:v>
                </c:pt>
                <c:pt idx="2026">
                  <c:v>1.712</c:v>
                </c:pt>
                <c:pt idx="2027">
                  <c:v>1.712</c:v>
                </c:pt>
                <c:pt idx="2028">
                  <c:v>1.712</c:v>
                </c:pt>
                <c:pt idx="2029">
                  <c:v>1.710999999999999</c:v>
                </c:pt>
                <c:pt idx="2030">
                  <c:v>1.710999999999999</c:v>
                </c:pt>
                <c:pt idx="2031">
                  <c:v>1.710999999999999</c:v>
                </c:pt>
                <c:pt idx="2032">
                  <c:v>1.71</c:v>
                </c:pt>
                <c:pt idx="2033">
                  <c:v>1.71</c:v>
                </c:pt>
                <c:pt idx="2034">
                  <c:v>1.71</c:v>
                </c:pt>
                <c:pt idx="2035">
                  <c:v>1.71</c:v>
                </c:pt>
                <c:pt idx="2036">
                  <c:v>1.708999999999999</c:v>
                </c:pt>
                <c:pt idx="2037">
                  <c:v>1.708999999999999</c:v>
                </c:pt>
                <c:pt idx="2038">
                  <c:v>1.708999999999999</c:v>
                </c:pt>
                <c:pt idx="2039">
                  <c:v>1.708</c:v>
                </c:pt>
                <c:pt idx="2040">
                  <c:v>1.708</c:v>
                </c:pt>
                <c:pt idx="2041">
                  <c:v>1.708</c:v>
                </c:pt>
                <c:pt idx="2042">
                  <c:v>1.706999999999999</c:v>
                </c:pt>
                <c:pt idx="2043">
                  <c:v>1.706999999999999</c:v>
                </c:pt>
                <c:pt idx="2044">
                  <c:v>1.706999999999999</c:v>
                </c:pt>
                <c:pt idx="2045">
                  <c:v>1.706</c:v>
                </c:pt>
                <c:pt idx="2046">
                  <c:v>1.706</c:v>
                </c:pt>
                <c:pt idx="2047">
                  <c:v>1.706</c:v>
                </c:pt>
                <c:pt idx="2048">
                  <c:v>1.704999999999999</c:v>
                </c:pt>
                <c:pt idx="2049">
                  <c:v>1.704999999999999</c:v>
                </c:pt>
                <c:pt idx="2050">
                  <c:v>1.704999999999999</c:v>
                </c:pt>
                <c:pt idx="2051">
                  <c:v>1.704</c:v>
                </c:pt>
                <c:pt idx="2052">
                  <c:v>1.704</c:v>
                </c:pt>
                <c:pt idx="2053">
                  <c:v>1.704</c:v>
                </c:pt>
                <c:pt idx="2054">
                  <c:v>1.702999999999999</c:v>
                </c:pt>
                <c:pt idx="2055">
                  <c:v>1.702999999999999</c:v>
                </c:pt>
                <c:pt idx="2056">
                  <c:v>1.702999999999999</c:v>
                </c:pt>
                <c:pt idx="2057">
                  <c:v>1.702</c:v>
                </c:pt>
                <c:pt idx="2058">
                  <c:v>1.702</c:v>
                </c:pt>
                <c:pt idx="2059">
                  <c:v>1.702</c:v>
                </c:pt>
                <c:pt idx="2060">
                  <c:v>1.702</c:v>
                </c:pt>
                <c:pt idx="2061">
                  <c:v>1.700999999999999</c:v>
                </c:pt>
                <c:pt idx="2062">
                  <c:v>1.700999999999999</c:v>
                </c:pt>
                <c:pt idx="2063">
                  <c:v>1.700999999999999</c:v>
                </c:pt>
                <c:pt idx="2064">
                  <c:v>1.7</c:v>
                </c:pt>
                <c:pt idx="2065">
                  <c:v>1.7</c:v>
                </c:pt>
                <c:pt idx="2066">
                  <c:v>1.7</c:v>
                </c:pt>
                <c:pt idx="2067">
                  <c:v>1.6990000000000001</c:v>
                </c:pt>
                <c:pt idx="2068">
                  <c:v>1.6990000000000001</c:v>
                </c:pt>
                <c:pt idx="2069">
                  <c:v>1.6980000000000011</c:v>
                </c:pt>
                <c:pt idx="2070">
                  <c:v>1.6980000000000011</c:v>
                </c:pt>
                <c:pt idx="2071">
                  <c:v>1.6980000000000011</c:v>
                </c:pt>
                <c:pt idx="2072">
                  <c:v>1.6970000000000001</c:v>
                </c:pt>
                <c:pt idx="2073">
                  <c:v>1.6970000000000001</c:v>
                </c:pt>
                <c:pt idx="2074">
                  <c:v>1.6970000000000001</c:v>
                </c:pt>
                <c:pt idx="2075">
                  <c:v>1.6960000000000011</c:v>
                </c:pt>
                <c:pt idx="2076">
                  <c:v>1.6960000000000011</c:v>
                </c:pt>
                <c:pt idx="2077">
                  <c:v>1.6960000000000011</c:v>
                </c:pt>
                <c:pt idx="2078">
                  <c:v>1.6950000000000001</c:v>
                </c:pt>
                <c:pt idx="2079">
                  <c:v>1.6950000000000001</c:v>
                </c:pt>
                <c:pt idx="2080">
                  <c:v>1.6950000000000001</c:v>
                </c:pt>
                <c:pt idx="2081">
                  <c:v>1.6940000000000011</c:v>
                </c:pt>
                <c:pt idx="2082">
                  <c:v>1.6940000000000011</c:v>
                </c:pt>
                <c:pt idx="2083">
                  <c:v>1.6940000000000011</c:v>
                </c:pt>
                <c:pt idx="2084">
                  <c:v>1.6930000000000001</c:v>
                </c:pt>
                <c:pt idx="2085">
                  <c:v>1.6930000000000001</c:v>
                </c:pt>
                <c:pt idx="2086">
                  <c:v>1.6930000000000001</c:v>
                </c:pt>
                <c:pt idx="2087">
                  <c:v>1.6919999999999988</c:v>
                </c:pt>
                <c:pt idx="2088">
                  <c:v>1.6919999999999988</c:v>
                </c:pt>
                <c:pt idx="2089">
                  <c:v>1.6919999999999988</c:v>
                </c:pt>
                <c:pt idx="2090">
                  <c:v>1.6910000000000001</c:v>
                </c:pt>
                <c:pt idx="2091">
                  <c:v>1.6910000000000001</c:v>
                </c:pt>
                <c:pt idx="2092">
                  <c:v>1.6910000000000001</c:v>
                </c:pt>
                <c:pt idx="2093">
                  <c:v>1.6900000000000011</c:v>
                </c:pt>
                <c:pt idx="2094">
                  <c:v>1.6900000000000011</c:v>
                </c:pt>
                <c:pt idx="2095">
                  <c:v>1.6900000000000011</c:v>
                </c:pt>
                <c:pt idx="2096">
                  <c:v>1.6890000000000001</c:v>
                </c:pt>
                <c:pt idx="2097">
                  <c:v>1.6890000000000001</c:v>
                </c:pt>
                <c:pt idx="2098">
                  <c:v>1.6890000000000001</c:v>
                </c:pt>
                <c:pt idx="2099">
                  <c:v>1.6879999999999988</c:v>
                </c:pt>
                <c:pt idx="2100">
                  <c:v>1.6879999999999988</c:v>
                </c:pt>
                <c:pt idx="2101">
                  <c:v>1.6879999999999988</c:v>
                </c:pt>
                <c:pt idx="2102">
                  <c:v>1.6870000000000001</c:v>
                </c:pt>
                <c:pt idx="2103">
                  <c:v>1.6870000000000001</c:v>
                </c:pt>
                <c:pt idx="2104">
                  <c:v>1.6859999999999988</c:v>
                </c:pt>
                <c:pt idx="2105">
                  <c:v>1.6859999999999988</c:v>
                </c:pt>
                <c:pt idx="2106">
                  <c:v>1.6859999999999988</c:v>
                </c:pt>
                <c:pt idx="2107">
                  <c:v>1.6850000000000001</c:v>
                </c:pt>
                <c:pt idx="2108">
                  <c:v>1.6850000000000001</c:v>
                </c:pt>
                <c:pt idx="2109">
                  <c:v>1.6850000000000001</c:v>
                </c:pt>
                <c:pt idx="2110">
                  <c:v>1.6839999999999988</c:v>
                </c:pt>
                <c:pt idx="2111">
                  <c:v>1.6839999999999988</c:v>
                </c:pt>
                <c:pt idx="2112">
                  <c:v>1.6839999999999988</c:v>
                </c:pt>
                <c:pt idx="2113">
                  <c:v>1.6830000000000001</c:v>
                </c:pt>
                <c:pt idx="2114">
                  <c:v>1.6830000000000001</c:v>
                </c:pt>
                <c:pt idx="2115">
                  <c:v>1.6830000000000001</c:v>
                </c:pt>
                <c:pt idx="2116">
                  <c:v>1.6819999999999988</c:v>
                </c:pt>
                <c:pt idx="2117">
                  <c:v>1.6819999999999988</c:v>
                </c:pt>
                <c:pt idx="2118">
                  <c:v>1.6819999999999988</c:v>
                </c:pt>
                <c:pt idx="2119">
                  <c:v>1.681</c:v>
                </c:pt>
                <c:pt idx="2120">
                  <c:v>1.681</c:v>
                </c:pt>
                <c:pt idx="2121">
                  <c:v>1.681</c:v>
                </c:pt>
                <c:pt idx="2122">
                  <c:v>1.680000000000001</c:v>
                </c:pt>
                <c:pt idx="2123">
                  <c:v>1.680000000000001</c:v>
                </c:pt>
                <c:pt idx="2124">
                  <c:v>1.680000000000001</c:v>
                </c:pt>
                <c:pt idx="2125">
                  <c:v>1.679</c:v>
                </c:pt>
                <c:pt idx="2126">
                  <c:v>1.679</c:v>
                </c:pt>
                <c:pt idx="2127">
                  <c:v>1.679</c:v>
                </c:pt>
                <c:pt idx="2128">
                  <c:v>1.6779999999999988</c:v>
                </c:pt>
                <c:pt idx="2129">
                  <c:v>1.6779999999999988</c:v>
                </c:pt>
                <c:pt idx="2130">
                  <c:v>1.677</c:v>
                </c:pt>
                <c:pt idx="2131">
                  <c:v>1.677</c:v>
                </c:pt>
                <c:pt idx="2132">
                  <c:v>1.677</c:v>
                </c:pt>
                <c:pt idx="2133">
                  <c:v>1.6759999999999988</c:v>
                </c:pt>
                <c:pt idx="2134">
                  <c:v>1.6759999999999988</c:v>
                </c:pt>
                <c:pt idx="2135">
                  <c:v>1.6759999999999988</c:v>
                </c:pt>
                <c:pt idx="2136">
                  <c:v>1.675</c:v>
                </c:pt>
                <c:pt idx="2137">
                  <c:v>1.675</c:v>
                </c:pt>
                <c:pt idx="2138">
                  <c:v>1.675</c:v>
                </c:pt>
                <c:pt idx="2139">
                  <c:v>1.6739999999999988</c:v>
                </c:pt>
                <c:pt idx="2140">
                  <c:v>1.6739999999999988</c:v>
                </c:pt>
                <c:pt idx="2141">
                  <c:v>1.6739999999999988</c:v>
                </c:pt>
                <c:pt idx="2142">
                  <c:v>1.673</c:v>
                </c:pt>
                <c:pt idx="2143">
                  <c:v>1.673</c:v>
                </c:pt>
                <c:pt idx="2144">
                  <c:v>1.673</c:v>
                </c:pt>
                <c:pt idx="2145">
                  <c:v>1.6719999999999988</c:v>
                </c:pt>
                <c:pt idx="2146">
                  <c:v>1.6719999999999988</c:v>
                </c:pt>
                <c:pt idx="2147">
                  <c:v>1.6719999999999988</c:v>
                </c:pt>
                <c:pt idx="2148">
                  <c:v>1.671</c:v>
                </c:pt>
                <c:pt idx="2149">
                  <c:v>1.671</c:v>
                </c:pt>
                <c:pt idx="2150">
                  <c:v>1.671</c:v>
                </c:pt>
                <c:pt idx="2151">
                  <c:v>1.670000000000001</c:v>
                </c:pt>
                <c:pt idx="2152">
                  <c:v>1.670000000000001</c:v>
                </c:pt>
                <c:pt idx="2153">
                  <c:v>1.670000000000001</c:v>
                </c:pt>
                <c:pt idx="2154">
                  <c:v>1.669</c:v>
                </c:pt>
                <c:pt idx="2155">
                  <c:v>1.669</c:v>
                </c:pt>
                <c:pt idx="2156">
                  <c:v>1.669</c:v>
                </c:pt>
                <c:pt idx="2157">
                  <c:v>1.6679999999999988</c:v>
                </c:pt>
                <c:pt idx="2158">
                  <c:v>1.6679999999999988</c:v>
                </c:pt>
                <c:pt idx="2159">
                  <c:v>1.6679999999999988</c:v>
                </c:pt>
                <c:pt idx="2160">
                  <c:v>1.667</c:v>
                </c:pt>
                <c:pt idx="2161">
                  <c:v>1.667</c:v>
                </c:pt>
                <c:pt idx="2162">
                  <c:v>1.667</c:v>
                </c:pt>
                <c:pt idx="2163">
                  <c:v>1.6659999999999988</c:v>
                </c:pt>
                <c:pt idx="2164">
                  <c:v>1.6659999999999988</c:v>
                </c:pt>
                <c:pt idx="2165">
                  <c:v>1.6659999999999988</c:v>
                </c:pt>
                <c:pt idx="2166">
                  <c:v>1.665</c:v>
                </c:pt>
                <c:pt idx="2167">
                  <c:v>1.665</c:v>
                </c:pt>
                <c:pt idx="2168">
                  <c:v>1.665</c:v>
                </c:pt>
                <c:pt idx="2169">
                  <c:v>1.6639999999999988</c:v>
                </c:pt>
                <c:pt idx="2170">
                  <c:v>1.6639999999999988</c:v>
                </c:pt>
                <c:pt idx="2171">
                  <c:v>1.6639999999999988</c:v>
                </c:pt>
                <c:pt idx="2172">
                  <c:v>1.663</c:v>
                </c:pt>
                <c:pt idx="2173">
                  <c:v>1.663</c:v>
                </c:pt>
                <c:pt idx="2174">
                  <c:v>1.663</c:v>
                </c:pt>
                <c:pt idx="2175">
                  <c:v>1.6619999999999988</c:v>
                </c:pt>
                <c:pt idx="2176">
                  <c:v>1.6619999999999988</c:v>
                </c:pt>
                <c:pt idx="2177">
                  <c:v>1.6619999999999988</c:v>
                </c:pt>
                <c:pt idx="2178">
                  <c:v>1.6619999999999988</c:v>
                </c:pt>
                <c:pt idx="2179">
                  <c:v>1.661</c:v>
                </c:pt>
                <c:pt idx="2180">
                  <c:v>1.661</c:v>
                </c:pt>
                <c:pt idx="2181">
                  <c:v>1.661</c:v>
                </c:pt>
                <c:pt idx="2182">
                  <c:v>1.6600000000000001</c:v>
                </c:pt>
                <c:pt idx="2183">
                  <c:v>1.6600000000000001</c:v>
                </c:pt>
                <c:pt idx="2184">
                  <c:v>1.6600000000000001</c:v>
                </c:pt>
                <c:pt idx="2185">
                  <c:v>1.659</c:v>
                </c:pt>
                <c:pt idx="2186">
                  <c:v>1.659</c:v>
                </c:pt>
                <c:pt idx="2187">
                  <c:v>1.659</c:v>
                </c:pt>
                <c:pt idx="2188">
                  <c:v>1.6579999999999988</c:v>
                </c:pt>
                <c:pt idx="2189">
                  <c:v>1.6579999999999988</c:v>
                </c:pt>
                <c:pt idx="2190">
                  <c:v>1.6579999999999988</c:v>
                </c:pt>
                <c:pt idx="2191">
                  <c:v>1.657</c:v>
                </c:pt>
                <c:pt idx="2192">
                  <c:v>1.657</c:v>
                </c:pt>
                <c:pt idx="2193">
                  <c:v>1.657</c:v>
                </c:pt>
                <c:pt idx="2194">
                  <c:v>1.657</c:v>
                </c:pt>
                <c:pt idx="2195">
                  <c:v>1.6559999999999988</c:v>
                </c:pt>
                <c:pt idx="2196">
                  <c:v>1.6559999999999988</c:v>
                </c:pt>
                <c:pt idx="2197">
                  <c:v>1.6559999999999988</c:v>
                </c:pt>
                <c:pt idx="2198">
                  <c:v>1.655</c:v>
                </c:pt>
                <c:pt idx="2199">
                  <c:v>1.655</c:v>
                </c:pt>
                <c:pt idx="2200">
                  <c:v>1.655</c:v>
                </c:pt>
                <c:pt idx="2201">
                  <c:v>1.6539999999999988</c:v>
                </c:pt>
                <c:pt idx="2202">
                  <c:v>1.6539999999999988</c:v>
                </c:pt>
                <c:pt idx="2203">
                  <c:v>1.6539999999999988</c:v>
                </c:pt>
                <c:pt idx="2204">
                  <c:v>1.6539999999999988</c:v>
                </c:pt>
                <c:pt idx="2205">
                  <c:v>1.653</c:v>
                </c:pt>
                <c:pt idx="2206">
                  <c:v>1.653</c:v>
                </c:pt>
                <c:pt idx="2207">
                  <c:v>1.653</c:v>
                </c:pt>
                <c:pt idx="2208">
                  <c:v>1.6519999999999988</c:v>
                </c:pt>
                <c:pt idx="2209">
                  <c:v>1.6519999999999988</c:v>
                </c:pt>
                <c:pt idx="2210">
                  <c:v>1.6519999999999988</c:v>
                </c:pt>
                <c:pt idx="2211">
                  <c:v>1.651</c:v>
                </c:pt>
                <c:pt idx="2212">
                  <c:v>1.651</c:v>
                </c:pt>
                <c:pt idx="2213">
                  <c:v>1.651</c:v>
                </c:pt>
                <c:pt idx="2214">
                  <c:v>1.651</c:v>
                </c:pt>
                <c:pt idx="2215">
                  <c:v>1.6500000000000001</c:v>
                </c:pt>
                <c:pt idx="2216">
                  <c:v>1.6500000000000001</c:v>
                </c:pt>
                <c:pt idx="2217">
                  <c:v>1.6500000000000001</c:v>
                </c:pt>
                <c:pt idx="2218">
                  <c:v>1.649</c:v>
                </c:pt>
                <c:pt idx="2219">
                  <c:v>1.649</c:v>
                </c:pt>
                <c:pt idx="2220">
                  <c:v>1.649</c:v>
                </c:pt>
                <c:pt idx="2221">
                  <c:v>1.649</c:v>
                </c:pt>
                <c:pt idx="2222">
                  <c:v>1.6479999999999988</c:v>
                </c:pt>
                <c:pt idx="2223">
                  <c:v>1.6479999999999988</c:v>
                </c:pt>
                <c:pt idx="2224">
                  <c:v>1.6479999999999988</c:v>
                </c:pt>
                <c:pt idx="2225">
                  <c:v>1.6479999999999988</c:v>
                </c:pt>
                <c:pt idx="2226">
                  <c:v>1.647</c:v>
                </c:pt>
                <c:pt idx="2227">
                  <c:v>1.647</c:v>
                </c:pt>
                <c:pt idx="2228">
                  <c:v>1.647</c:v>
                </c:pt>
                <c:pt idx="2229">
                  <c:v>1.6459999999999988</c:v>
                </c:pt>
                <c:pt idx="2230">
                  <c:v>1.6459999999999988</c:v>
                </c:pt>
                <c:pt idx="2231">
                  <c:v>1.6459999999999988</c:v>
                </c:pt>
                <c:pt idx="2232">
                  <c:v>1.6459999999999988</c:v>
                </c:pt>
                <c:pt idx="2233">
                  <c:v>1.645</c:v>
                </c:pt>
                <c:pt idx="2234">
                  <c:v>1.645</c:v>
                </c:pt>
                <c:pt idx="2235">
                  <c:v>1.645</c:v>
                </c:pt>
                <c:pt idx="2236">
                  <c:v>1.645</c:v>
                </c:pt>
                <c:pt idx="2237">
                  <c:v>1.6439999999999988</c:v>
                </c:pt>
                <c:pt idx="2238">
                  <c:v>1.6439999999999988</c:v>
                </c:pt>
                <c:pt idx="2239">
                  <c:v>1.6439999999999988</c:v>
                </c:pt>
                <c:pt idx="2240">
                  <c:v>1.6439999999999988</c:v>
                </c:pt>
                <c:pt idx="2241">
                  <c:v>1.643</c:v>
                </c:pt>
                <c:pt idx="2242">
                  <c:v>1.643</c:v>
                </c:pt>
                <c:pt idx="2243">
                  <c:v>1.643</c:v>
                </c:pt>
                <c:pt idx="2244">
                  <c:v>1.6419999999999988</c:v>
                </c:pt>
                <c:pt idx="2245">
                  <c:v>1.6419999999999988</c:v>
                </c:pt>
                <c:pt idx="2246">
                  <c:v>1.6419999999999988</c:v>
                </c:pt>
                <c:pt idx="2247">
                  <c:v>1.6419999999999988</c:v>
                </c:pt>
                <c:pt idx="2248">
                  <c:v>1.641</c:v>
                </c:pt>
                <c:pt idx="2249">
                  <c:v>1.641</c:v>
                </c:pt>
                <c:pt idx="2250">
                  <c:v>1.641</c:v>
                </c:pt>
                <c:pt idx="2251">
                  <c:v>1.641</c:v>
                </c:pt>
                <c:pt idx="2252">
                  <c:v>1.641</c:v>
                </c:pt>
                <c:pt idx="2253">
                  <c:v>1.6400000000000001</c:v>
                </c:pt>
                <c:pt idx="2254">
                  <c:v>1.6400000000000001</c:v>
                </c:pt>
                <c:pt idx="2255">
                  <c:v>1.6400000000000001</c:v>
                </c:pt>
                <c:pt idx="2256">
                  <c:v>1.6400000000000001</c:v>
                </c:pt>
                <c:pt idx="2257">
                  <c:v>1.639</c:v>
                </c:pt>
                <c:pt idx="2258">
                  <c:v>1.639</c:v>
                </c:pt>
                <c:pt idx="2259">
                  <c:v>1.639</c:v>
                </c:pt>
                <c:pt idx="2260">
                  <c:v>1.639</c:v>
                </c:pt>
                <c:pt idx="2261">
                  <c:v>1.6379999999999988</c:v>
                </c:pt>
                <c:pt idx="2262">
                  <c:v>1.6379999999999988</c:v>
                </c:pt>
                <c:pt idx="2263">
                  <c:v>1.6379999999999988</c:v>
                </c:pt>
                <c:pt idx="2264">
                  <c:v>1.6379999999999988</c:v>
                </c:pt>
                <c:pt idx="2265">
                  <c:v>1.637</c:v>
                </c:pt>
                <c:pt idx="2266">
                  <c:v>1.637</c:v>
                </c:pt>
                <c:pt idx="2267">
                  <c:v>1.637</c:v>
                </c:pt>
                <c:pt idx="2268">
                  <c:v>1.637</c:v>
                </c:pt>
                <c:pt idx="2269">
                  <c:v>1.637</c:v>
                </c:pt>
                <c:pt idx="2270">
                  <c:v>1.6359999999999988</c:v>
                </c:pt>
                <c:pt idx="2271">
                  <c:v>1.6359999999999988</c:v>
                </c:pt>
                <c:pt idx="2272">
                  <c:v>1.6359999999999988</c:v>
                </c:pt>
                <c:pt idx="2273">
                  <c:v>1.6359999999999988</c:v>
                </c:pt>
                <c:pt idx="2274">
                  <c:v>1.635</c:v>
                </c:pt>
                <c:pt idx="2275">
                  <c:v>1.635</c:v>
                </c:pt>
                <c:pt idx="2276">
                  <c:v>1.635</c:v>
                </c:pt>
                <c:pt idx="2277">
                  <c:v>1.635</c:v>
                </c:pt>
                <c:pt idx="2278">
                  <c:v>1.635</c:v>
                </c:pt>
                <c:pt idx="2279">
                  <c:v>1.6339999999999988</c:v>
                </c:pt>
                <c:pt idx="2280">
                  <c:v>1.6339999999999988</c:v>
                </c:pt>
                <c:pt idx="2281">
                  <c:v>1.6339999999999988</c:v>
                </c:pt>
                <c:pt idx="2282">
                  <c:v>1.6339999999999988</c:v>
                </c:pt>
                <c:pt idx="2283">
                  <c:v>1.6339999999999988</c:v>
                </c:pt>
                <c:pt idx="2284">
                  <c:v>1.633</c:v>
                </c:pt>
                <c:pt idx="2285">
                  <c:v>1.633</c:v>
                </c:pt>
                <c:pt idx="2286">
                  <c:v>1.633</c:v>
                </c:pt>
                <c:pt idx="2287">
                  <c:v>1.633</c:v>
                </c:pt>
                <c:pt idx="2288">
                  <c:v>1.633</c:v>
                </c:pt>
                <c:pt idx="2289">
                  <c:v>1.6319999999999988</c:v>
                </c:pt>
                <c:pt idx="2290">
                  <c:v>1.6319999999999988</c:v>
                </c:pt>
                <c:pt idx="2291">
                  <c:v>1.6319999999999988</c:v>
                </c:pt>
                <c:pt idx="2292">
                  <c:v>1.6319999999999988</c:v>
                </c:pt>
                <c:pt idx="2293">
                  <c:v>1.6319999999999988</c:v>
                </c:pt>
                <c:pt idx="2294">
                  <c:v>1.631</c:v>
                </c:pt>
                <c:pt idx="2295">
                  <c:v>1.631</c:v>
                </c:pt>
                <c:pt idx="2296">
                  <c:v>1.631</c:v>
                </c:pt>
                <c:pt idx="2297">
                  <c:v>1.631</c:v>
                </c:pt>
                <c:pt idx="2298">
                  <c:v>1.631</c:v>
                </c:pt>
                <c:pt idx="2299">
                  <c:v>1.6300000000000001</c:v>
                </c:pt>
                <c:pt idx="2300">
                  <c:v>1.6300000000000001</c:v>
                </c:pt>
                <c:pt idx="2301">
                  <c:v>1.6300000000000001</c:v>
                </c:pt>
                <c:pt idx="2302">
                  <c:v>1.6300000000000001</c:v>
                </c:pt>
                <c:pt idx="2303">
                  <c:v>1.6300000000000001</c:v>
                </c:pt>
                <c:pt idx="2304">
                  <c:v>1.6300000000000001</c:v>
                </c:pt>
                <c:pt idx="2305">
                  <c:v>1.629</c:v>
                </c:pt>
                <c:pt idx="2306">
                  <c:v>1.629</c:v>
                </c:pt>
                <c:pt idx="2307">
                  <c:v>1.629</c:v>
                </c:pt>
                <c:pt idx="2308">
                  <c:v>1.629</c:v>
                </c:pt>
                <c:pt idx="2309">
                  <c:v>1.629</c:v>
                </c:pt>
                <c:pt idx="2310">
                  <c:v>1.629</c:v>
                </c:pt>
                <c:pt idx="2311">
                  <c:v>1.6279999999999988</c:v>
                </c:pt>
                <c:pt idx="2312">
                  <c:v>1.6279999999999988</c:v>
                </c:pt>
                <c:pt idx="2313">
                  <c:v>1.6279999999999988</c:v>
                </c:pt>
                <c:pt idx="2314">
                  <c:v>1.6279999999999988</c:v>
                </c:pt>
                <c:pt idx="2315">
                  <c:v>1.6279999999999988</c:v>
                </c:pt>
                <c:pt idx="2316">
                  <c:v>1.6279999999999988</c:v>
                </c:pt>
                <c:pt idx="2317">
                  <c:v>1.627</c:v>
                </c:pt>
                <c:pt idx="2318">
                  <c:v>1.627</c:v>
                </c:pt>
                <c:pt idx="2319">
                  <c:v>1.627</c:v>
                </c:pt>
                <c:pt idx="2320">
                  <c:v>1.627</c:v>
                </c:pt>
                <c:pt idx="2321">
                  <c:v>1.627</c:v>
                </c:pt>
                <c:pt idx="2322">
                  <c:v>1.627</c:v>
                </c:pt>
                <c:pt idx="2323">
                  <c:v>1.6259999999999988</c:v>
                </c:pt>
                <c:pt idx="2324">
                  <c:v>1.6259999999999988</c:v>
                </c:pt>
                <c:pt idx="2325">
                  <c:v>1.6259999999999988</c:v>
                </c:pt>
                <c:pt idx="2326">
                  <c:v>1.6259999999999988</c:v>
                </c:pt>
                <c:pt idx="2327">
                  <c:v>1.6259999999999988</c:v>
                </c:pt>
                <c:pt idx="2328">
                  <c:v>1.6259999999999988</c:v>
                </c:pt>
                <c:pt idx="2329">
                  <c:v>1.6259999999999988</c:v>
                </c:pt>
                <c:pt idx="2330">
                  <c:v>1.625</c:v>
                </c:pt>
                <c:pt idx="2331">
                  <c:v>1.625</c:v>
                </c:pt>
                <c:pt idx="2332">
                  <c:v>1.625</c:v>
                </c:pt>
                <c:pt idx="2333">
                  <c:v>1.625</c:v>
                </c:pt>
                <c:pt idx="2334">
                  <c:v>1.625</c:v>
                </c:pt>
                <c:pt idx="2335">
                  <c:v>1.625</c:v>
                </c:pt>
                <c:pt idx="2336">
                  <c:v>1.625</c:v>
                </c:pt>
                <c:pt idx="2337">
                  <c:v>1.625</c:v>
                </c:pt>
                <c:pt idx="2338">
                  <c:v>1.6240000000000001</c:v>
                </c:pt>
                <c:pt idx="2339">
                  <c:v>1.6240000000000001</c:v>
                </c:pt>
                <c:pt idx="2340">
                  <c:v>1.6240000000000001</c:v>
                </c:pt>
                <c:pt idx="2341">
                  <c:v>1.6240000000000001</c:v>
                </c:pt>
                <c:pt idx="2342">
                  <c:v>1.6240000000000001</c:v>
                </c:pt>
                <c:pt idx="2343">
                  <c:v>1.6240000000000001</c:v>
                </c:pt>
                <c:pt idx="2344">
                  <c:v>1.6240000000000001</c:v>
                </c:pt>
                <c:pt idx="2345">
                  <c:v>1.6240000000000001</c:v>
                </c:pt>
                <c:pt idx="2346">
                  <c:v>1.623</c:v>
                </c:pt>
                <c:pt idx="2347">
                  <c:v>1.623</c:v>
                </c:pt>
                <c:pt idx="2348">
                  <c:v>1.623</c:v>
                </c:pt>
                <c:pt idx="2349">
                  <c:v>1.623</c:v>
                </c:pt>
                <c:pt idx="2350">
                  <c:v>1.623</c:v>
                </c:pt>
                <c:pt idx="2351">
                  <c:v>1.623</c:v>
                </c:pt>
                <c:pt idx="2352">
                  <c:v>1.623</c:v>
                </c:pt>
                <c:pt idx="2353">
                  <c:v>1.623</c:v>
                </c:pt>
                <c:pt idx="2354">
                  <c:v>1.623</c:v>
                </c:pt>
                <c:pt idx="2355">
                  <c:v>1.6220000000000001</c:v>
                </c:pt>
                <c:pt idx="2356">
                  <c:v>1.6220000000000001</c:v>
                </c:pt>
                <c:pt idx="2357">
                  <c:v>1.6220000000000001</c:v>
                </c:pt>
                <c:pt idx="2358">
                  <c:v>1.6220000000000001</c:v>
                </c:pt>
                <c:pt idx="2359">
                  <c:v>1.6220000000000001</c:v>
                </c:pt>
                <c:pt idx="2360">
                  <c:v>1.6220000000000001</c:v>
                </c:pt>
                <c:pt idx="2361">
                  <c:v>1.6220000000000001</c:v>
                </c:pt>
                <c:pt idx="2362">
                  <c:v>1.6220000000000001</c:v>
                </c:pt>
                <c:pt idx="2363">
                  <c:v>1.6220000000000001</c:v>
                </c:pt>
                <c:pt idx="2364">
                  <c:v>1.6220000000000001</c:v>
                </c:pt>
                <c:pt idx="2365">
                  <c:v>1.621</c:v>
                </c:pt>
                <c:pt idx="2366">
                  <c:v>1.621</c:v>
                </c:pt>
                <c:pt idx="2367">
                  <c:v>1.621</c:v>
                </c:pt>
                <c:pt idx="2368">
                  <c:v>1.621</c:v>
                </c:pt>
                <c:pt idx="2369">
                  <c:v>1.621</c:v>
                </c:pt>
                <c:pt idx="2370">
                  <c:v>1.621</c:v>
                </c:pt>
                <c:pt idx="2371">
                  <c:v>1.621</c:v>
                </c:pt>
                <c:pt idx="2372">
                  <c:v>1.621</c:v>
                </c:pt>
                <c:pt idx="2373">
                  <c:v>1.621</c:v>
                </c:pt>
                <c:pt idx="2374">
                  <c:v>1.621</c:v>
                </c:pt>
                <c:pt idx="2375">
                  <c:v>1.621</c:v>
                </c:pt>
                <c:pt idx="2376">
                  <c:v>1.621</c:v>
                </c:pt>
                <c:pt idx="2377">
                  <c:v>1.621</c:v>
                </c:pt>
                <c:pt idx="2378">
                  <c:v>1.62</c:v>
                </c:pt>
                <c:pt idx="2379">
                  <c:v>1.62</c:v>
                </c:pt>
                <c:pt idx="2380">
                  <c:v>1.62</c:v>
                </c:pt>
                <c:pt idx="2381">
                  <c:v>1.62</c:v>
                </c:pt>
                <c:pt idx="2382">
                  <c:v>1.62</c:v>
                </c:pt>
                <c:pt idx="2383">
                  <c:v>1.62</c:v>
                </c:pt>
                <c:pt idx="2384">
                  <c:v>1.62</c:v>
                </c:pt>
                <c:pt idx="2385">
                  <c:v>1.62</c:v>
                </c:pt>
                <c:pt idx="2386">
                  <c:v>1.62</c:v>
                </c:pt>
                <c:pt idx="2387">
                  <c:v>1.62</c:v>
                </c:pt>
                <c:pt idx="2388">
                  <c:v>1.62</c:v>
                </c:pt>
                <c:pt idx="2389">
                  <c:v>1.62</c:v>
                </c:pt>
                <c:pt idx="2390">
                  <c:v>1.62</c:v>
                </c:pt>
                <c:pt idx="2391">
                  <c:v>1.62</c:v>
                </c:pt>
                <c:pt idx="2392">
                  <c:v>1.62</c:v>
                </c:pt>
                <c:pt idx="2393">
                  <c:v>1.62</c:v>
                </c:pt>
                <c:pt idx="2394">
                  <c:v>1.62</c:v>
                </c:pt>
                <c:pt idx="2395">
                  <c:v>1.62</c:v>
                </c:pt>
                <c:pt idx="2396">
                  <c:v>1.62</c:v>
                </c:pt>
                <c:pt idx="2397">
                  <c:v>1.619</c:v>
                </c:pt>
                <c:pt idx="2398">
                  <c:v>1.619</c:v>
                </c:pt>
                <c:pt idx="2399">
                  <c:v>1.619</c:v>
                </c:pt>
                <c:pt idx="2400">
                  <c:v>1.619</c:v>
                </c:pt>
                <c:pt idx="2401">
                  <c:v>1.619</c:v>
                </c:pt>
                <c:pt idx="2402">
                  <c:v>1.619</c:v>
                </c:pt>
                <c:pt idx="2403">
                  <c:v>1.619</c:v>
                </c:pt>
                <c:pt idx="2404">
                  <c:v>1.619</c:v>
                </c:pt>
                <c:pt idx="2405">
                  <c:v>1.619</c:v>
                </c:pt>
                <c:pt idx="2406">
                  <c:v>1.619</c:v>
                </c:pt>
                <c:pt idx="2407">
                  <c:v>1.619</c:v>
                </c:pt>
                <c:pt idx="2408">
                  <c:v>1.619</c:v>
                </c:pt>
                <c:pt idx="2409">
                  <c:v>1.619</c:v>
                </c:pt>
                <c:pt idx="2410">
                  <c:v>1.619</c:v>
                </c:pt>
                <c:pt idx="2411">
                  <c:v>1.619</c:v>
                </c:pt>
                <c:pt idx="2412">
                  <c:v>1.619</c:v>
                </c:pt>
                <c:pt idx="2413">
                  <c:v>1.619</c:v>
                </c:pt>
                <c:pt idx="2414">
                  <c:v>1.619</c:v>
                </c:pt>
                <c:pt idx="2415">
                  <c:v>1.619</c:v>
                </c:pt>
                <c:pt idx="2416">
                  <c:v>1.619</c:v>
                </c:pt>
                <c:pt idx="2417">
                  <c:v>1.619</c:v>
                </c:pt>
                <c:pt idx="2418">
                  <c:v>1.619</c:v>
                </c:pt>
                <c:pt idx="2419">
                  <c:v>1.619</c:v>
                </c:pt>
                <c:pt idx="2420">
                  <c:v>1.619</c:v>
                </c:pt>
                <c:pt idx="2421">
                  <c:v>1.619</c:v>
                </c:pt>
                <c:pt idx="2422">
                  <c:v>1.619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7D-45EA-B6B6-E53527440185}"/>
            </c:ext>
          </c:extLst>
        </c:ser>
        <c:ser>
          <c:idx val="2"/>
          <c:order val="2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'c2h'!$F:$F</c:f>
              <c:strCache>
                <c:ptCount val="2423"/>
                <c:pt idx="0">
                  <c:v>М</c:v>
                </c:pt>
                <c:pt idx="886">
                  <c:v>Г</c:v>
                </c:pt>
                <c:pt idx="1910">
                  <c:v>К</c:v>
                </c:pt>
                <c:pt idx="2422">
                  <c:v>М</c:v>
                </c:pt>
              </c:strCache>
            </c:strRef>
          </c:cat>
          <c:val>
            <c:numRef>
              <c:f>'c2h'!$E$1:$E$2423</c:f>
              <c:numCache>
                <c:formatCode>0.00E+00</c:formatCode>
                <c:ptCount val="2423"/>
                <c:pt idx="0">
                  <c:v>2.2389999999999999</c:v>
                </c:pt>
                <c:pt idx="1">
                  <c:v>2.2389999999999999</c:v>
                </c:pt>
                <c:pt idx="2">
                  <c:v>2.2389999999999999</c:v>
                </c:pt>
                <c:pt idx="3">
                  <c:v>2.2389999999999999</c:v>
                </c:pt>
                <c:pt idx="4">
                  <c:v>2.2389999999999999</c:v>
                </c:pt>
                <c:pt idx="5">
                  <c:v>2.2389999999999999</c:v>
                </c:pt>
                <c:pt idx="6">
                  <c:v>2.2389999999999999</c:v>
                </c:pt>
                <c:pt idx="7">
                  <c:v>2.2389999999999999</c:v>
                </c:pt>
                <c:pt idx="8">
                  <c:v>2.2389999999999999</c:v>
                </c:pt>
                <c:pt idx="9">
                  <c:v>2.2389999999999999</c:v>
                </c:pt>
                <c:pt idx="10">
                  <c:v>2.2389999999999999</c:v>
                </c:pt>
                <c:pt idx="11">
                  <c:v>2.2389999999999999</c:v>
                </c:pt>
                <c:pt idx="12">
                  <c:v>2.2389999999999999</c:v>
                </c:pt>
                <c:pt idx="13">
                  <c:v>2.2389999999999999</c:v>
                </c:pt>
                <c:pt idx="14">
                  <c:v>2.2389999999999999</c:v>
                </c:pt>
                <c:pt idx="15">
                  <c:v>2.2389999999999999</c:v>
                </c:pt>
                <c:pt idx="16">
                  <c:v>2.2389999999999999</c:v>
                </c:pt>
                <c:pt idx="17">
                  <c:v>2.2389999999999999</c:v>
                </c:pt>
                <c:pt idx="18">
                  <c:v>2.2389999999999999</c:v>
                </c:pt>
                <c:pt idx="19">
                  <c:v>2.2389999999999999</c:v>
                </c:pt>
                <c:pt idx="20">
                  <c:v>2.2389999999999999</c:v>
                </c:pt>
                <c:pt idx="21">
                  <c:v>2.2389999999999999</c:v>
                </c:pt>
                <c:pt idx="22">
                  <c:v>2.2400000000000002</c:v>
                </c:pt>
                <c:pt idx="23">
                  <c:v>2.2400000000000002</c:v>
                </c:pt>
                <c:pt idx="24">
                  <c:v>2.2400000000000002</c:v>
                </c:pt>
                <c:pt idx="25">
                  <c:v>2.2400000000000002</c:v>
                </c:pt>
                <c:pt idx="26">
                  <c:v>2.2400000000000002</c:v>
                </c:pt>
                <c:pt idx="27">
                  <c:v>2.2400000000000002</c:v>
                </c:pt>
                <c:pt idx="28">
                  <c:v>2.2400000000000002</c:v>
                </c:pt>
                <c:pt idx="29">
                  <c:v>2.2400000000000002</c:v>
                </c:pt>
                <c:pt idx="30">
                  <c:v>2.2400000000000002</c:v>
                </c:pt>
                <c:pt idx="31">
                  <c:v>2.2400000000000002</c:v>
                </c:pt>
                <c:pt idx="32">
                  <c:v>2.2410000000000001</c:v>
                </c:pt>
                <c:pt idx="33">
                  <c:v>2.2410000000000001</c:v>
                </c:pt>
                <c:pt idx="34">
                  <c:v>2.2410000000000001</c:v>
                </c:pt>
                <c:pt idx="35">
                  <c:v>2.2410000000000001</c:v>
                </c:pt>
                <c:pt idx="36">
                  <c:v>2.2410000000000001</c:v>
                </c:pt>
                <c:pt idx="37">
                  <c:v>2.2410000000000001</c:v>
                </c:pt>
                <c:pt idx="38">
                  <c:v>2.2410000000000001</c:v>
                </c:pt>
                <c:pt idx="39">
                  <c:v>2.242</c:v>
                </c:pt>
                <c:pt idx="40">
                  <c:v>2.242</c:v>
                </c:pt>
                <c:pt idx="41">
                  <c:v>2.242</c:v>
                </c:pt>
                <c:pt idx="42">
                  <c:v>2.242</c:v>
                </c:pt>
                <c:pt idx="43">
                  <c:v>2.242</c:v>
                </c:pt>
                <c:pt idx="44">
                  <c:v>2.242</c:v>
                </c:pt>
                <c:pt idx="45">
                  <c:v>2.2429999999999999</c:v>
                </c:pt>
                <c:pt idx="46">
                  <c:v>2.2429999999999999</c:v>
                </c:pt>
                <c:pt idx="47">
                  <c:v>2.2429999999999999</c:v>
                </c:pt>
                <c:pt idx="48">
                  <c:v>2.2429999999999999</c:v>
                </c:pt>
                <c:pt idx="49">
                  <c:v>2.2429999999999999</c:v>
                </c:pt>
                <c:pt idx="50">
                  <c:v>2.2440000000000002</c:v>
                </c:pt>
                <c:pt idx="51">
                  <c:v>2.2440000000000002</c:v>
                </c:pt>
                <c:pt idx="52">
                  <c:v>2.2440000000000002</c:v>
                </c:pt>
                <c:pt idx="53">
                  <c:v>2.2440000000000002</c:v>
                </c:pt>
                <c:pt idx="54">
                  <c:v>2.2440000000000002</c:v>
                </c:pt>
                <c:pt idx="55">
                  <c:v>2.2450000000000001</c:v>
                </c:pt>
                <c:pt idx="56">
                  <c:v>2.2450000000000001</c:v>
                </c:pt>
                <c:pt idx="57">
                  <c:v>2.2450000000000001</c:v>
                </c:pt>
                <c:pt idx="58">
                  <c:v>2.2450000000000001</c:v>
                </c:pt>
                <c:pt idx="59">
                  <c:v>2.246</c:v>
                </c:pt>
                <c:pt idx="60">
                  <c:v>2.246</c:v>
                </c:pt>
                <c:pt idx="61">
                  <c:v>2.246</c:v>
                </c:pt>
                <c:pt idx="62">
                  <c:v>2.246</c:v>
                </c:pt>
                <c:pt idx="63">
                  <c:v>2.2469999999999999</c:v>
                </c:pt>
                <c:pt idx="64">
                  <c:v>2.2469999999999999</c:v>
                </c:pt>
                <c:pt idx="65">
                  <c:v>2.2469999999999999</c:v>
                </c:pt>
                <c:pt idx="66">
                  <c:v>2.2469999999999999</c:v>
                </c:pt>
                <c:pt idx="67">
                  <c:v>2.2480000000000002</c:v>
                </c:pt>
                <c:pt idx="68">
                  <c:v>2.2480000000000002</c:v>
                </c:pt>
                <c:pt idx="69">
                  <c:v>2.2480000000000002</c:v>
                </c:pt>
                <c:pt idx="70">
                  <c:v>2.2480000000000002</c:v>
                </c:pt>
                <c:pt idx="71">
                  <c:v>2.2490000000000001</c:v>
                </c:pt>
                <c:pt idx="72">
                  <c:v>2.2490000000000001</c:v>
                </c:pt>
                <c:pt idx="73">
                  <c:v>2.2490000000000001</c:v>
                </c:pt>
                <c:pt idx="74">
                  <c:v>2.2490000000000001</c:v>
                </c:pt>
                <c:pt idx="75">
                  <c:v>2.25</c:v>
                </c:pt>
                <c:pt idx="76">
                  <c:v>2.25</c:v>
                </c:pt>
                <c:pt idx="77">
                  <c:v>2.25</c:v>
                </c:pt>
                <c:pt idx="78">
                  <c:v>2.2509999999999999</c:v>
                </c:pt>
                <c:pt idx="79">
                  <c:v>2.2509999999999999</c:v>
                </c:pt>
                <c:pt idx="80">
                  <c:v>2.2509999999999999</c:v>
                </c:pt>
                <c:pt idx="81">
                  <c:v>2.2519999999999998</c:v>
                </c:pt>
                <c:pt idx="82">
                  <c:v>2.2519999999999998</c:v>
                </c:pt>
                <c:pt idx="83">
                  <c:v>2.2519999999999998</c:v>
                </c:pt>
                <c:pt idx="84">
                  <c:v>2.2530000000000001</c:v>
                </c:pt>
                <c:pt idx="85">
                  <c:v>2.2530000000000001</c:v>
                </c:pt>
                <c:pt idx="86">
                  <c:v>2.2530000000000001</c:v>
                </c:pt>
                <c:pt idx="87">
                  <c:v>2.254</c:v>
                </c:pt>
                <c:pt idx="88">
                  <c:v>2.254</c:v>
                </c:pt>
                <c:pt idx="89">
                  <c:v>2.254</c:v>
                </c:pt>
                <c:pt idx="90">
                  <c:v>2.2549999999999999</c:v>
                </c:pt>
                <c:pt idx="91">
                  <c:v>2.2549999999999999</c:v>
                </c:pt>
                <c:pt idx="92">
                  <c:v>2.2549999999999999</c:v>
                </c:pt>
                <c:pt idx="93">
                  <c:v>2.2559999999999998</c:v>
                </c:pt>
                <c:pt idx="94">
                  <c:v>2.2559999999999998</c:v>
                </c:pt>
                <c:pt idx="95">
                  <c:v>2.2559999999999998</c:v>
                </c:pt>
                <c:pt idx="96">
                  <c:v>2.2570000000000001</c:v>
                </c:pt>
                <c:pt idx="97">
                  <c:v>2.2570000000000001</c:v>
                </c:pt>
                <c:pt idx="98">
                  <c:v>2.2570000000000001</c:v>
                </c:pt>
                <c:pt idx="99">
                  <c:v>2.258</c:v>
                </c:pt>
                <c:pt idx="100">
                  <c:v>2.258</c:v>
                </c:pt>
                <c:pt idx="101">
                  <c:v>2.2589999999999999</c:v>
                </c:pt>
                <c:pt idx="102">
                  <c:v>2.2589999999999999</c:v>
                </c:pt>
                <c:pt idx="103">
                  <c:v>2.2589999999999999</c:v>
                </c:pt>
                <c:pt idx="104">
                  <c:v>2.2599999999999998</c:v>
                </c:pt>
                <c:pt idx="105">
                  <c:v>2.2599999999999998</c:v>
                </c:pt>
                <c:pt idx="106">
                  <c:v>2.2599999999999998</c:v>
                </c:pt>
                <c:pt idx="107">
                  <c:v>2.2610000000000001</c:v>
                </c:pt>
                <c:pt idx="108">
                  <c:v>2.2610000000000001</c:v>
                </c:pt>
                <c:pt idx="109">
                  <c:v>2.262</c:v>
                </c:pt>
                <c:pt idx="110">
                  <c:v>2.262</c:v>
                </c:pt>
                <c:pt idx="111">
                  <c:v>2.262</c:v>
                </c:pt>
                <c:pt idx="112">
                  <c:v>2.2629999999999999</c:v>
                </c:pt>
                <c:pt idx="113">
                  <c:v>2.2629999999999999</c:v>
                </c:pt>
                <c:pt idx="114">
                  <c:v>2.2640000000000002</c:v>
                </c:pt>
                <c:pt idx="115">
                  <c:v>2.2640000000000002</c:v>
                </c:pt>
                <c:pt idx="116">
                  <c:v>2.2640000000000002</c:v>
                </c:pt>
                <c:pt idx="117">
                  <c:v>2.2650000000000001</c:v>
                </c:pt>
                <c:pt idx="118">
                  <c:v>2.2650000000000001</c:v>
                </c:pt>
                <c:pt idx="119">
                  <c:v>2.266</c:v>
                </c:pt>
                <c:pt idx="120">
                  <c:v>2.266</c:v>
                </c:pt>
                <c:pt idx="121">
                  <c:v>2.2669999999999999</c:v>
                </c:pt>
                <c:pt idx="122">
                  <c:v>2.2669999999999999</c:v>
                </c:pt>
                <c:pt idx="123">
                  <c:v>2.2680000000000002</c:v>
                </c:pt>
                <c:pt idx="124">
                  <c:v>2.2680000000000002</c:v>
                </c:pt>
                <c:pt idx="125">
                  <c:v>2.2680000000000002</c:v>
                </c:pt>
                <c:pt idx="126">
                  <c:v>2.2690000000000001</c:v>
                </c:pt>
                <c:pt idx="127">
                  <c:v>2.2690000000000001</c:v>
                </c:pt>
                <c:pt idx="128">
                  <c:v>2.27</c:v>
                </c:pt>
                <c:pt idx="129">
                  <c:v>2.27</c:v>
                </c:pt>
                <c:pt idx="130">
                  <c:v>2.2709999999999999</c:v>
                </c:pt>
                <c:pt idx="131">
                  <c:v>2.2709999999999999</c:v>
                </c:pt>
                <c:pt idx="132">
                  <c:v>2.2719999999999998</c:v>
                </c:pt>
                <c:pt idx="133">
                  <c:v>2.2719999999999998</c:v>
                </c:pt>
                <c:pt idx="134">
                  <c:v>2.2730000000000001</c:v>
                </c:pt>
                <c:pt idx="135">
                  <c:v>2.2730000000000001</c:v>
                </c:pt>
                <c:pt idx="136">
                  <c:v>2.2730000000000001</c:v>
                </c:pt>
                <c:pt idx="137">
                  <c:v>2.274</c:v>
                </c:pt>
                <c:pt idx="138">
                  <c:v>2.274</c:v>
                </c:pt>
                <c:pt idx="139">
                  <c:v>2.2749999999999999</c:v>
                </c:pt>
                <c:pt idx="140">
                  <c:v>2.2749999999999999</c:v>
                </c:pt>
                <c:pt idx="141">
                  <c:v>2.2759999999999998</c:v>
                </c:pt>
                <c:pt idx="142">
                  <c:v>2.2759999999999998</c:v>
                </c:pt>
                <c:pt idx="143">
                  <c:v>2.2770000000000001</c:v>
                </c:pt>
                <c:pt idx="144">
                  <c:v>2.2770000000000001</c:v>
                </c:pt>
                <c:pt idx="145">
                  <c:v>2.278</c:v>
                </c:pt>
                <c:pt idx="146">
                  <c:v>2.278</c:v>
                </c:pt>
                <c:pt idx="147">
                  <c:v>2.2789999999999999</c:v>
                </c:pt>
                <c:pt idx="148">
                  <c:v>2.2789999999999999</c:v>
                </c:pt>
                <c:pt idx="149">
                  <c:v>2.2799999999999998</c:v>
                </c:pt>
                <c:pt idx="150">
                  <c:v>2.2799999999999998</c:v>
                </c:pt>
                <c:pt idx="151">
                  <c:v>2.2810000000000001</c:v>
                </c:pt>
                <c:pt idx="152">
                  <c:v>2.2810000000000001</c:v>
                </c:pt>
                <c:pt idx="153">
                  <c:v>2.282</c:v>
                </c:pt>
                <c:pt idx="154">
                  <c:v>2.282</c:v>
                </c:pt>
                <c:pt idx="155">
                  <c:v>2.2829999999999999</c:v>
                </c:pt>
                <c:pt idx="156">
                  <c:v>2.2829999999999999</c:v>
                </c:pt>
                <c:pt idx="157">
                  <c:v>2.2840000000000011</c:v>
                </c:pt>
                <c:pt idx="158">
                  <c:v>2.2840000000000011</c:v>
                </c:pt>
                <c:pt idx="159">
                  <c:v>2.2850000000000001</c:v>
                </c:pt>
                <c:pt idx="160">
                  <c:v>2.2850000000000001</c:v>
                </c:pt>
                <c:pt idx="161">
                  <c:v>2.286</c:v>
                </c:pt>
                <c:pt idx="162">
                  <c:v>2.2869999999999999</c:v>
                </c:pt>
                <c:pt idx="163">
                  <c:v>2.2869999999999999</c:v>
                </c:pt>
                <c:pt idx="164">
                  <c:v>2.2880000000000011</c:v>
                </c:pt>
                <c:pt idx="165">
                  <c:v>2.2880000000000011</c:v>
                </c:pt>
                <c:pt idx="166">
                  <c:v>2.2890000000000001</c:v>
                </c:pt>
                <c:pt idx="167">
                  <c:v>2.2890000000000001</c:v>
                </c:pt>
                <c:pt idx="168">
                  <c:v>2.29</c:v>
                </c:pt>
                <c:pt idx="169">
                  <c:v>2.29</c:v>
                </c:pt>
                <c:pt idx="170">
                  <c:v>2.2909999999999999</c:v>
                </c:pt>
                <c:pt idx="171">
                  <c:v>2.2909999999999999</c:v>
                </c:pt>
                <c:pt idx="172">
                  <c:v>2.2919999999999998</c:v>
                </c:pt>
                <c:pt idx="173">
                  <c:v>2.2919999999999998</c:v>
                </c:pt>
                <c:pt idx="174">
                  <c:v>2.2930000000000001</c:v>
                </c:pt>
                <c:pt idx="175">
                  <c:v>2.294</c:v>
                </c:pt>
                <c:pt idx="176">
                  <c:v>2.294</c:v>
                </c:pt>
                <c:pt idx="177">
                  <c:v>2.2949999999999999</c:v>
                </c:pt>
                <c:pt idx="178">
                  <c:v>2.2949999999999999</c:v>
                </c:pt>
                <c:pt idx="179">
                  <c:v>2.2959999999999998</c:v>
                </c:pt>
                <c:pt idx="180">
                  <c:v>2.2959999999999998</c:v>
                </c:pt>
                <c:pt idx="181">
                  <c:v>2.2970000000000002</c:v>
                </c:pt>
                <c:pt idx="182">
                  <c:v>2.2970000000000002</c:v>
                </c:pt>
                <c:pt idx="183">
                  <c:v>2.298</c:v>
                </c:pt>
                <c:pt idx="184">
                  <c:v>2.2989999999999999</c:v>
                </c:pt>
                <c:pt idx="185">
                  <c:v>2.2989999999999999</c:v>
                </c:pt>
                <c:pt idx="186">
                  <c:v>2.2999999999999998</c:v>
                </c:pt>
                <c:pt idx="187">
                  <c:v>2.2999999999999998</c:v>
                </c:pt>
                <c:pt idx="188">
                  <c:v>2.3009999999999997</c:v>
                </c:pt>
                <c:pt idx="189">
                  <c:v>2.3009999999999997</c:v>
                </c:pt>
                <c:pt idx="190">
                  <c:v>2.3019999999999987</c:v>
                </c:pt>
                <c:pt idx="191">
                  <c:v>2.3029999999999977</c:v>
                </c:pt>
                <c:pt idx="192">
                  <c:v>2.3029999999999977</c:v>
                </c:pt>
                <c:pt idx="193">
                  <c:v>2.3039999999999998</c:v>
                </c:pt>
                <c:pt idx="194">
                  <c:v>2.3039999999999998</c:v>
                </c:pt>
                <c:pt idx="195">
                  <c:v>2.3049999999999997</c:v>
                </c:pt>
                <c:pt idx="196">
                  <c:v>2.3059999999999987</c:v>
                </c:pt>
                <c:pt idx="197">
                  <c:v>2.3059999999999987</c:v>
                </c:pt>
                <c:pt idx="198">
                  <c:v>2.3069999999999977</c:v>
                </c:pt>
                <c:pt idx="199">
                  <c:v>2.3069999999999977</c:v>
                </c:pt>
                <c:pt idx="200">
                  <c:v>2.3079999999999998</c:v>
                </c:pt>
                <c:pt idx="201">
                  <c:v>2.3079999999999998</c:v>
                </c:pt>
                <c:pt idx="202">
                  <c:v>2.3089999999999997</c:v>
                </c:pt>
                <c:pt idx="203">
                  <c:v>2.3099999999999987</c:v>
                </c:pt>
                <c:pt idx="204">
                  <c:v>2.3099999999999987</c:v>
                </c:pt>
                <c:pt idx="205">
                  <c:v>2.3109999999999977</c:v>
                </c:pt>
                <c:pt idx="206">
                  <c:v>2.3109999999999977</c:v>
                </c:pt>
                <c:pt idx="207">
                  <c:v>2.3119999999999976</c:v>
                </c:pt>
                <c:pt idx="208">
                  <c:v>2.3129999999999979</c:v>
                </c:pt>
                <c:pt idx="209">
                  <c:v>2.3129999999999979</c:v>
                </c:pt>
                <c:pt idx="210">
                  <c:v>2.3139999999999987</c:v>
                </c:pt>
                <c:pt idx="211">
                  <c:v>2.3139999999999987</c:v>
                </c:pt>
                <c:pt idx="212">
                  <c:v>2.3149999999999977</c:v>
                </c:pt>
                <c:pt idx="213">
                  <c:v>2.3159999999999976</c:v>
                </c:pt>
                <c:pt idx="214">
                  <c:v>2.3159999999999976</c:v>
                </c:pt>
                <c:pt idx="215">
                  <c:v>2.316999999999998</c:v>
                </c:pt>
                <c:pt idx="216">
                  <c:v>2.316999999999998</c:v>
                </c:pt>
                <c:pt idx="217">
                  <c:v>2.3179999999999987</c:v>
                </c:pt>
                <c:pt idx="218">
                  <c:v>2.3189999999999977</c:v>
                </c:pt>
                <c:pt idx="219">
                  <c:v>2.3189999999999977</c:v>
                </c:pt>
                <c:pt idx="220">
                  <c:v>2.3199999999999976</c:v>
                </c:pt>
                <c:pt idx="221">
                  <c:v>2.3209999999999997</c:v>
                </c:pt>
                <c:pt idx="222">
                  <c:v>2.3209999999999997</c:v>
                </c:pt>
                <c:pt idx="223">
                  <c:v>2.3219999999999987</c:v>
                </c:pt>
                <c:pt idx="224">
                  <c:v>2.3219999999999987</c:v>
                </c:pt>
                <c:pt idx="225">
                  <c:v>2.323</c:v>
                </c:pt>
                <c:pt idx="226">
                  <c:v>2.3239999999999998</c:v>
                </c:pt>
                <c:pt idx="227">
                  <c:v>2.3239999999999998</c:v>
                </c:pt>
                <c:pt idx="228">
                  <c:v>2.3249999999999997</c:v>
                </c:pt>
                <c:pt idx="229">
                  <c:v>2.3249999999999997</c:v>
                </c:pt>
                <c:pt idx="230">
                  <c:v>2.3259999999999987</c:v>
                </c:pt>
                <c:pt idx="231">
                  <c:v>2.327</c:v>
                </c:pt>
                <c:pt idx="232">
                  <c:v>2.327</c:v>
                </c:pt>
                <c:pt idx="233">
                  <c:v>2.3279999999999998</c:v>
                </c:pt>
                <c:pt idx="234">
                  <c:v>2.3289999999999997</c:v>
                </c:pt>
                <c:pt idx="235">
                  <c:v>2.3289999999999997</c:v>
                </c:pt>
                <c:pt idx="236">
                  <c:v>2.3299999999999987</c:v>
                </c:pt>
                <c:pt idx="237">
                  <c:v>2.3299999999999987</c:v>
                </c:pt>
                <c:pt idx="238">
                  <c:v>2.3309999999999977</c:v>
                </c:pt>
                <c:pt idx="239">
                  <c:v>2.3319999999999976</c:v>
                </c:pt>
                <c:pt idx="240">
                  <c:v>2.3319999999999976</c:v>
                </c:pt>
                <c:pt idx="241">
                  <c:v>2.332999999999998</c:v>
                </c:pt>
                <c:pt idx="242">
                  <c:v>2.3339999999999987</c:v>
                </c:pt>
                <c:pt idx="243">
                  <c:v>2.3339999999999987</c:v>
                </c:pt>
                <c:pt idx="244">
                  <c:v>2.3349999999999977</c:v>
                </c:pt>
                <c:pt idx="245">
                  <c:v>2.3359999999999976</c:v>
                </c:pt>
                <c:pt idx="246">
                  <c:v>2.3359999999999976</c:v>
                </c:pt>
                <c:pt idx="247">
                  <c:v>2.336999999999998</c:v>
                </c:pt>
                <c:pt idx="248">
                  <c:v>2.336999999999998</c:v>
                </c:pt>
                <c:pt idx="249">
                  <c:v>2.3379999999999987</c:v>
                </c:pt>
                <c:pt idx="250">
                  <c:v>2.3389999999999977</c:v>
                </c:pt>
                <c:pt idx="251">
                  <c:v>2.3389999999999977</c:v>
                </c:pt>
                <c:pt idx="252">
                  <c:v>2.34</c:v>
                </c:pt>
                <c:pt idx="253">
                  <c:v>2.3409999999999997</c:v>
                </c:pt>
                <c:pt idx="254">
                  <c:v>2.3409999999999997</c:v>
                </c:pt>
                <c:pt idx="255">
                  <c:v>2.3419999999999987</c:v>
                </c:pt>
                <c:pt idx="256">
                  <c:v>2.343</c:v>
                </c:pt>
                <c:pt idx="257">
                  <c:v>2.343</c:v>
                </c:pt>
                <c:pt idx="258">
                  <c:v>2.3439999999999999</c:v>
                </c:pt>
                <c:pt idx="259">
                  <c:v>2.3439999999999999</c:v>
                </c:pt>
                <c:pt idx="260">
                  <c:v>2.3449999999999998</c:v>
                </c:pt>
                <c:pt idx="261">
                  <c:v>2.3459999999999988</c:v>
                </c:pt>
                <c:pt idx="262">
                  <c:v>2.3459999999999988</c:v>
                </c:pt>
                <c:pt idx="263">
                  <c:v>2.347</c:v>
                </c:pt>
                <c:pt idx="264">
                  <c:v>2.3479999999999999</c:v>
                </c:pt>
                <c:pt idx="265">
                  <c:v>2.3479999999999999</c:v>
                </c:pt>
                <c:pt idx="266">
                  <c:v>2.3489999999999998</c:v>
                </c:pt>
                <c:pt idx="267">
                  <c:v>2.3499999999999988</c:v>
                </c:pt>
                <c:pt idx="268">
                  <c:v>2.3499999999999988</c:v>
                </c:pt>
                <c:pt idx="269">
                  <c:v>2.3509999999999978</c:v>
                </c:pt>
                <c:pt idx="270">
                  <c:v>2.3519999999999976</c:v>
                </c:pt>
                <c:pt idx="271">
                  <c:v>2.3519999999999976</c:v>
                </c:pt>
                <c:pt idx="272">
                  <c:v>2.352999999999998</c:v>
                </c:pt>
                <c:pt idx="273">
                  <c:v>2.3539999999999988</c:v>
                </c:pt>
                <c:pt idx="274">
                  <c:v>2.3539999999999988</c:v>
                </c:pt>
                <c:pt idx="275">
                  <c:v>2.3549999999999978</c:v>
                </c:pt>
                <c:pt idx="276">
                  <c:v>2.3549999999999978</c:v>
                </c:pt>
                <c:pt idx="277">
                  <c:v>2.3559999999999977</c:v>
                </c:pt>
                <c:pt idx="278">
                  <c:v>2.356999999999998</c:v>
                </c:pt>
                <c:pt idx="279">
                  <c:v>2.356999999999998</c:v>
                </c:pt>
                <c:pt idx="280">
                  <c:v>2.3579999999999997</c:v>
                </c:pt>
                <c:pt idx="281">
                  <c:v>2.3589999999999987</c:v>
                </c:pt>
                <c:pt idx="282">
                  <c:v>2.3589999999999987</c:v>
                </c:pt>
                <c:pt idx="283">
                  <c:v>2.36</c:v>
                </c:pt>
                <c:pt idx="284">
                  <c:v>2.3609999999999998</c:v>
                </c:pt>
                <c:pt idx="285">
                  <c:v>2.3609999999999998</c:v>
                </c:pt>
                <c:pt idx="286">
                  <c:v>2.3619999999999997</c:v>
                </c:pt>
                <c:pt idx="287">
                  <c:v>2.363</c:v>
                </c:pt>
                <c:pt idx="288">
                  <c:v>2.363</c:v>
                </c:pt>
                <c:pt idx="289">
                  <c:v>2.3639999999999999</c:v>
                </c:pt>
                <c:pt idx="290">
                  <c:v>2.3649999999999998</c:v>
                </c:pt>
                <c:pt idx="291">
                  <c:v>2.3649999999999998</c:v>
                </c:pt>
                <c:pt idx="292">
                  <c:v>2.3659999999999997</c:v>
                </c:pt>
                <c:pt idx="293">
                  <c:v>2.367</c:v>
                </c:pt>
                <c:pt idx="294">
                  <c:v>2.367</c:v>
                </c:pt>
                <c:pt idx="295">
                  <c:v>2.3679999999999999</c:v>
                </c:pt>
                <c:pt idx="296">
                  <c:v>2.3689999999999998</c:v>
                </c:pt>
                <c:pt idx="297">
                  <c:v>2.3689999999999998</c:v>
                </c:pt>
                <c:pt idx="298">
                  <c:v>2.3699999999999997</c:v>
                </c:pt>
                <c:pt idx="299">
                  <c:v>2.3699999999999997</c:v>
                </c:pt>
                <c:pt idx="300">
                  <c:v>2.3709999999999987</c:v>
                </c:pt>
                <c:pt idx="301">
                  <c:v>2.3719999999999977</c:v>
                </c:pt>
                <c:pt idx="302">
                  <c:v>2.3719999999999977</c:v>
                </c:pt>
                <c:pt idx="303">
                  <c:v>2.372999999999998</c:v>
                </c:pt>
                <c:pt idx="304">
                  <c:v>2.3739999999999997</c:v>
                </c:pt>
                <c:pt idx="305">
                  <c:v>2.3739999999999997</c:v>
                </c:pt>
                <c:pt idx="306">
                  <c:v>2.3749999999999987</c:v>
                </c:pt>
                <c:pt idx="307">
                  <c:v>2.3759999999999977</c:v>
                </c:pt>
                <c:pt idx="308">
                  <c:v>2.3759999999999977</c:v>
                </c:pt>
                <c:pt idx="309">
                  <c:v>2.3769999999999976</c:v>
                </c:pt>
                <c:pt idx="310">
                  <c:v>2.3779999999999997</c:v>
                </c:pt>
                <c:pt idx="311">
                  <c:v>2.3779999999999997</c:v>
                </c:pt>
                <c:pt idx="312">
                  <c:v>2.3789999999999987</c:v>
                </c:pt>
                <c:pt idx="313">
                  <c:v>2.38</c:v>
                </c:pt>
                <c:pt idx="314">
                  <c:v>2.38</c:v>
                </c:pt>
                <c:pt idx="315">
                  <c:v>2.3809999999999998</c:v>
                </c:pt>
                <c:pt idx="316">
                  <c:v>2.3819999999999997</c:v>
                </c:pt>
                <c:pt idx="317">
                  <c:v>2.3819999999999997</c:v>
                </c:pt>
                <c:pt idx="318">
                  <c:v>2.383</c:v>
                </c:pt>
                <c:pt idx="319">
                  <c:v>2.3839999999999999</c:v>
                </c:pt>
                <c:pt idx="320">
                  <c:v>2.3839999999999999</c:v>
                </c:pt>
                <c:pt idx="321">
                  <c:v>2.3849999999999998</c:v>
                </c:pt>
                <c:pt idx="322">
                  <c:v>2.3859999999999997</c:v>
                </c:pt>
                <c:pt idx="323">
                  <c:v>2.3859999999999997</c:v>
                </c:pt>
                <c:pt idx="324">
                  <c:v>2.387</c:v>
                </c:pt>
                <c:pt idx="325">
                  <c:v>2.387</c:v>
                </c:pt>
                <c:pt idx="326">
                  <c:v>2.3879999999999999</c:v>
                </c:pt>
                <c:pt idx="327">
                  <c:v>2.3889999999999998</c:v>
                </c:pt>
                <c:pt idx="328">
                  <c:v>2.3889999999999998</c:v>
                </c:pt>
                <c:pt idx="329">
                  <c:v>2.3899999999999997</c:v>
                </c:pt>
                <c:pt idx="330">
                  <c:v>2.3909999999999987</c:v>
                </c:pt>
                <c:pt idx="331">
                  <c:v>2.3909999999999987</c:v>
                </c:pt>
                <c:pt idx="332">
                  <c:v>2.3919999999999977</c:v>
                </c:pt>
                <c:pt idx="333">
                  <c:v>2.3929999999999976</c:v>
                </c:pt>
                <c:pt idx="334">
                  <c:v>2.3929999999999976</c:v>
                </c:pt>
                <c:pt idx="335">
                  <c:v>2.3939999999999997</c:v>
                </c:pt>
                <c:pt idx="336">
                  <c:v>2.3949999999999987</c:v>
                </c:pt>
                <c:pt idx="337">
                  <c:v>2.3949999999999987</c:v>
                </c:pt>
                <c:pt idx="338">
                  <c:v>2.3959999999999977</c:v>
                </c:pt>
                <c:pt idx="339">
                  <c:v>2.3969999999999976</c:v>
                </c:pt>
                <c:pt idx="340">
                  <c:v>2.3969999999999976</c:v>
                </c:pt>
                <c:pt idx="341">
                  <c:v>2.3979999999999997</c:v>
                </c:pt>
                <c:pt idx="342">
                  <c:v>2.3989999999999987</c:v>
                </c:pt>
                <c:pt idx="343">
                  <c:v>2.3989999999999987</c:v>
                </c:pt>
                <c:pt idx="344">
                  <c:v>2.4</c:v>
                </c:pt>
                <c:pt idx="345">
                  <c:v>2.4</c:v>
                </c:pt>
                <c:pt idx="346">
                  <c:v>2.4009999999999998</c:v>
                </c:pt>
                <c:pt idx="347">
                  <c:v>2.4019999999999997</c:v>
                </c:pt>
                <c:pt idx="348">
                  <c:v>2.4019999999999997</c:v>
                </c:pt>
                <c:pt idx="349">
                  <c:v>2.403</c:v>
                </c:pt>
                <c:pt idx="350">
                  <c:v>2.4039999999999999</c:v>
                </c:pt>
                <c:pt idx="351">
                  <c:v>2.4039999999999999</c:v>
                </c:pt>
                <c:pt idx="352">
                  <c:v>2.4049999999999998</c:v>
                </c:pt>
                <c:pt idx="353">
                  <c:v>2.4059999999999997</c:v>
                </c:pt>
                <c:pt idx="354">
                  <c:v>2.4059999999999997</c:v>
                </c:pt>
                <c:pt idx="355">
                  <c:v>2.407</c:v>
                </c:pt>
                <c:pt idx="356">
                  <c:v>2.4079999999999999</c:v>
                </c:pt>
                <c:pt idx="357">
                  <c:v>2.4079999999999999</c:v>
                </c:pt>
                <c:pt idx="358">
                  <c:v>2.4089999999999998</c:v>
                </c:pt>
                <c:pt idx="359">
                  <c:v>2.4099999999999997</c:v>
                </c:pt>
                <c:pt idx="360">
                  <c:v>2.4099999999999997</c:v>
                </c:pt>
                <c:pt idx="361">
                  <c:v>2.4109999999999987</c:v>
                </c:pt>
                <c:pt idx="362">
                  <c:v>2.4109999999999987</c:v>
                </c:pt>
                <c:pt idx="363">
                  <c:v>2.4119999999999977</c:v>
                </c:pt>
                <c:pt idx="364">
                  <c:v>2.4129999999999976</c:v>
                </c:pt>
                <c:pt idx="365">
                  <c:v>2.4129999999999976</c:v>
                </c:pt>
                <c:pt idx="366">
                  <c:v>2.4139999999999997</c:v>
                </c:pt>
                <c:pt idx="367">
                  <c:v>2.4149999999999987</c:v>
                </c:pt>
                <c:pt idx="368">
                  <c:v>2.4149999999999987</c:v>
                </c:pt>
                <c:pt idx="369">
                  <c:v>2.4159999999999977</c:v>
                </c:pt>
                <c:pt idx="370">
                  <c:v>2.4169999999999976</c:v>
                </c:pt>
                <c:pt idx="371">
                  <c:v>2.4169999999999976</c:v>
                </c:pt>
                <c:pt idx="372">
                  <c:v>2.4179999999999997</c:v>
                </c:pt>
                <c:pt idx="373">
                  <c:v>2.4179999999999997</c:v>
                </c:pt>
                <c:pt idx="374">
                  <c:v>2.4189999999999987</c:v>
                </c:pt>
                <c:pt idx="375">
                  <c:v>2.42</c:v>
                </c:pt>
                <c:pt idx="376">
                  <c:v>2.42</c:v>
                </c:pt>
                <c:pt idx="377">
                  <c:v>2.4209999999999998</c:v>
                </c:pt>
                <c:pt idx="378">
                  <c:v>2.4219999999999997</c:v>
                </c:pt>
                <c:pt idx="379">
                  <c:v>2.4219999999999997</c:v>
                </c:pt>
                <c:pt idx="380">
                  <c:v>2.423</c:v>
                </c:pt>
                <c:pt idx="381">
                  <c:v>2.4239999999999999</c:v>
                </c:pt>
                <c:pt idx="382">
                  <c:v>2.4239999999999999</c:v>
                </c:pt>
                <c:pt idx="383">
                  <c:v>2.4249999999999998</c:v>
                </c:pt>
                <c:pt idx="384">
                  <c:v>2.4249999999999998</c:v>
                </c:pt>
                <c:pt idx="385">
                  <c:v>2.4259999999999997</c:v>
                </c:pt>
                <c:pt idx="386">
                  <c:v>2.427</c:v>
                </c:pt>
                <c:pt idx="387">
                  <c:v>2.427</c:v>
                </c:pt>
                <c:pt idx="388">
                  <c:v>2.4279999999999999</c:v>
                </c:pt>
                <c:pt idx="389">
                  <c:v>2.4289999999999998</c:v>
                </c:pt>
                <c:pt idx="390">
                  <c:v>2.4289999999999998</c:v>
                </c:pt>
                <c:pt idx="391">
                  <c:v>2.4299999999999997</c:v>
                </c:pt>
                <c:pt idx="392">
                  <c:v>2.4299999999999997</c:v>
                </c:pt>
                <c:pt idx="393">
                  <c:v>2.4309999999999987</c:v>
                </c:pt>
                <c:pt idx="394">
                  <c:v>2.4319999999999977</c:v>
                </c:pt>
                <c:pt idx="395">
                  <c:v>2.4319999999999977</c:v>
                </c:pt>
                <c:pt idx="396">
                  <c:v>2.4329999999999976</c:v>
                </c:pt>
                <c:pt idx="397">
                  <c:v>2.4339999999999997</c:v>
                </c:pt>
                <c:pt idx="398">
                  <c:v>2.4339999999999997</c:v>
                </c:pt>
                <c:pt idx="399">
                  <c:v>2.4349999999999987</c:v>
                </c:pt>
                <c:pt idx="400">
                  <c:v>2.4349999999999987</c:v>
                </c:pt>
                <c:pt idx="401">
                  <c:v>2.4359999999999977</c:v>
                </c:pt>
                <c:pt idx="402">
                  <c:v>2.4369999999999976</c:v>
                </c:pt>
                <c:pt idx="403">
                  <c:v>2.4369999999999976</c:v>
                </c:pt>
                <c:pt idx="404">
                  <c:v>2.4379999999999997</c:v>
                </c:pt>
                <c:pt idx="405">
                  <c:v>2.4389999999999987</c:v>
                </c:pt>
                <c:pt idx="406">
                  <c:v>2.4389999999999987</c:v>
                </c:pt>
                <c:pt idx="407">
                  <c:v>2.44</c:v>
                </c:pt>
                <c:pt idx="408">
                  <c:v>2.44</c:v>
                </c:pt>
                <c:pt idx="409">
                  <c:v>2.4409999999999998</c:v>
                </c:pt>
                <c:pt idx="410">
                  <c:v>2.4419999999999997</c:v>
                </c:pt>
                <c:pt idx="411">
                  <c:v>2.4419999999999997</c:v>
                </c:pt>
                <c:pt idx="412">
                  <c:v>2.4430000000000001</c:v>
                </c:pt>
                <c:pt idx="413">
                  <c:v>2.4430000000000001</c:v>
                </c:pt>
                <c:pt idx="414">
                  <c:v>2.444</c:v>
                </c:pt>
                <c:pt idx="415">
                  <c:v>2.4449999999999998</c:v>
                </c:pt>
                <c:pt idx="416">
                  <c:v>2.4449999999999998</c:v>
                </c:pt>
                <c:pt idx="417">
                  <c:v>2.4459999999999997</c:v>
                </c:pt>
                <c:pt idx="418">
                  <c:v>2.4470000000000001</c:v>
                </c:pt>
                <c:pt idx="419">
                  <c:v>2.4470000000000001</c:v>
                </c:pt>
                <c:pt idx="420">
                  <c:v>2.448</c:v>
                </c:pt>
                <c:pt idx="421">
                  <c:v>2.448</c:v>
                </c:pt>
                <c:pt idx="422">
                  <c:v>2.4489999999999998</c:v>
                </c:pt>
                <c:pt idx="423">
                  <c:v>2.4499999999999997</c:v>
                </c:pt>
                <c:pt idx="424">
                  <c:v>2.4499999999999997</c:v>
                </c:pt>
                <c:pt idx="425">
                  <c:v>2.4509999999999987</c:v>
                </c:pt>
                <c:pt idx="426">
                  <c:v>2.4509999999999987</c:v>
                </c:pt>
                <c:pt idx="427">
                  <c:v>2.4519999999999977</c:v>
                </c:pt>
                <c:pt idx="428">
                  <c:v>2.4529999999999976</c:v>
                </c:pt>
                <c:pt idx="429">
                  <c:v>2.4529999999999976</c:v>
                </c:pt>
                <c:pt idx="430">
                  <c:v>2.4539999999999997</c:v>
                </c:pt>
                <c:pt idx="431">
                  <c:v>2.4539999999999997</c:v>
                </c:pt>
                <c:pt idx="432">
                  <c:v>2.4549999999999987</c:v>
                </c:pt>
                <c:pt idx="433">
                  <c:v>2.4559999999999977</c:v>
                </c:pt>
                <c:pt idx="434">
                  <c:v>2.4559999999999977</c:v>
                </c:pt>
                <c:pt idx="435">
                  <c:v>2.4569999999999976</c:v>
                </c:pt>
                <c:pt idx="436">
                  <c:v>2.4569999999999976</c:v>
                </c:pt>
                <c:pt idx="437">
                  <c:v>2.4579999999999997</c:v>
                </c:pt>
                <c:pt idx="438">
                  <c:v>2.4589999999999987</c:v>
                </c:pt>
                <c:pt idx="439">
                  <c:v>2.4589999999999987</c:v>
                </c:pt>
                <c:pt idx="440">
                  <c:v>2.46</c:v>
                </c:pt>
                <c:pt idx="441">
                  <c:v>2.46</c:v>
                </c:pt>
                <c:pt idx="442">
                  <c:v>2.4609999999999999</c:v>
                </c:pt>
                <c:pt idx="443">
                  <c:v>2.4609999999999999</c:v>
                </c:pt>
                <c:pt idx="444">
                  <c:v>2.4619999999999997</c:v>
                </c:pt>
                <c:pt idx="445">
                  <c:v>2.4630000000000001</c:v>
                </c:pt>
                <c:pt idx="446">
                  <c:v>2.4630000000000001</c:v>
                </c:pt>
                <c:pt idx="447">
                  <c:v>2.464</c:v>
                </c:pt>
                <c:pt idx="448">
                  <c:v>2.464</c:v>
                </c:pt>
                <c:pt idx="449">
                  <c:v>2.4649999999999999</c:v>
                </c:pt>
                <c:pt idx="450">
                  <c:v>2.4659999999999997</c:v>
                </c:pt>
                <c:pt idx="451">
                  <c:v>2.4659999999999997</c:v>
                </c:pt>
                <c:pt idx="452">
                  <c:v>2.4670000000000001</c:v>
                </c:pt>
                <c:pt idx="453">
                  <c:v>2.4670000000000001</c:v>
                </c:pt>
                <c:pt idx="454">
                  <c:v>2.468</c:v>
                </c:pt>
                <c:pt idx="455">
                  <c:v>2.468</c:v>
                </c:pt>
                <c:pt idx="456">
                  <c:v>2.4689999999999999</c:v>
                </c:pt>
                <c:pt idx="457">
                  <c:v>2.4699999999999998</c:v>
                </c:pt>
                <c:pt idx="458">
                  <c:v>2.4699999999999998</c:v>
                </c:pt>
                <c:pt idx="459">
                  <c:v>2.4709999999999988</c:v>
                </c:pt>
                <c:pt idx="460">
                  <c:v>2.4709999999999988</c:v>
                </c:pt>
                <c:pt idx="461">
                  <c:v>2.4719999999999978</c:v>
                </c:pt>
                <c:pt idx="462">
                  <c:v>2.4729999999999976</c:v>
                </c:pt>
                <c:pt idx="463">
                  <c:v>2.4729999999999976</c:v>
                </c:pt>
                <c:pt idx="464">
                  <c:v>2.4739999999999998</c:v>
                </c:pt>
                <c:pt idx="465">
                  <c:v>2.4739999999999998</c:v>
                </c:pt>
                <c:pt idx="466">
                  <c:v>2.4749999999999988</c:v>
                </c:pt>
                <c:pt idx="467">
                  <c:v>2.4749999999999988</c:v>
                </c:pt>
                <c:pt idx="468">
                  <c:v>2.4759999999999978</c:v>
                </c:pt>
                <c:pt idx="469">
                  <c:v>2.4759999999999978</c:v>
                </c:pt>
                <c:pt idx="470">
                  <c:v>2.4769999999999976</c:v>
                </c:pt>
                <c:pt idx="471">
                  <c:v>2.4779999999999998</c:v>
                </c:pt>
                <c:pt idx="472">
                  <c:v>2.4779999999999998</c:v>
                </c:pt>
                <c:pt idx="473">
                  <c:v>2.4789999999999988</c:v>
                </c:pt>
                <c:pt idx="474">
                  <c:v>2.4789999999999988</c:v>
                </c:pt>
                <c:pt idx="475">
                  <c:v>2.48</c:v>
                </c:pt>
                <c:pt idx="476">
                  <c:v>2.48</c:v>
                </c:pt>
                <c:pt idx="477">
                  <c:v>2.4809999999999999</c:v>
                </c:pt>
                <c:pt idx="478">
                  <c:v>2.4819999999999998</c:v>
                </c:pt>
                <c:pt idx="479">
                  <c:v>2.4819999999999998</c:v>
                </c:pt>
                <c:pt idx="480">
                  <c:v>2.4830000000000001</c:v>
                </c:pt>
                <c:pt idx="481">
                  <c:v>2.4830000000000001</c:v>
                </c:pt>
                <c:pt idx="482">
                  <c:v>2.484</c:v>
                </c:pt>
                <c:pt idx="483">
                  <c:v>2.484</c:v>
                </c:pt>
                <c:pt idx="484">
                  <c:v>2.4849999999999999</c:v>
                </c:pt>
                <c:pt idx="485">
                  <c:v>2.4849999999999999</c:v>
                </c:pt>
                <c:pt idx="486">
                  <c:v>2.4859999999999998</c:v>
                </c:pt>
                <c:pt idx="487">
                  <c:v>2.4859999999999998</c:v>
                </c:pt>
                <c:pt idx="488">
                  <c:v>2.4870000000000001</c:v>
                </c:pt>
                <c:pt idx="489">
                  <c:v>2.488</c:v>
                </c:pt>
                <c:pt idx="490">
                  <c:v>2.488</c:v>
                </c:pt>
                <c:pt idx="491">
                  <c:v>2.4889999999999999</c:v>
                </c:pt>
                <c:pt idx="492">
                  <c:v>2.4889999999999999</c:v>
                </c:pt>
                <c:pt idx="493">
                  <c:v>2.4899999999999998</c:v>
                </c:pt>
                <c:pt idx="494">
                  <c:v>2.4899999999999998</c:v>
                </c:pt>
                <c:pt idx="495">
                  <c:v>2.4909999999999997</c:v>
                </c:pt>
                <c:pt idx="496">
                  <c:v>2.4909999999999997</c:v>
                </c:pt>
                <c:pt idx="497">
                  <c:v>2.4919999999999987</c:v>
                </c:pt>
                <c:pt idx="498">
                  <c:v>2.4919999999999987</c:v>
                </c:pt>
                <c:pt idx="499">
                  <c:v>2.4929999999999977</c:v>
                </c:pt>
                <c:pt idx="500">
                  <c:v>2.4939999999999998</c:v>
                </c:pt>
                <c:pt idx="501">
                  <c:v>2.4939999999999998</c:v>
                </c:pt>
                <c:pt idx="502">
                  <c:v>2.4949999999999997</c:v>
                </c:pt>
                <c:pt idx="503">
                  <c:v>2.4949999999999997</c:v>
                </c:pt>
                <c:pt idx="504">
                  <c:v>2.4959999999999987</c:v>
                </c:pt>
                <c:pt idx="505">
                  <c:v>2.4959999999999987</c:v>
                </c:pt>
                <c:pt idx="506">
                  <c:v>2.4969999999999977</c:v>
                </c:pt>
                <c:pt idx="507">
                  <c:v>2.4969999999999977</c:v>
                </c:pt>
                <c:pt idx="508">
                  <c:v>2.4979999999999998</c:v>
                </c:pt>
                <c:pt idx="509">
                  <c:v>2.4979999999999998</c:v>
                </c:pt>
                <c:pt idx="510">
                  <c:v>2.4989999999999997</c:v>
                </c:pt>
                <c:pt idx="511">
                  <c:v>2.4989999999999997</c:v>
                </c:pt>
                <c:pt idx="512">
                  <c:v>2.5</c:v>
                </c:pt>
                <c:pt idx="513">
                  <c:v>2.5</c:v>
                </c:pt>
                <c:pt idx="514">
                  <c:v>2.5009999999999999</c:v>
                </c:pt>
                <c:pt idx="515">
                  <c:v>2.5009999999999999</c:v>
                </c:pt>
                <c:pt idx="516">
                  <c:v>2.5019999999999998</c:v>
                </c:pt>
                <c:pt idx="517">
                  <c:v>2.5019999999999998</c:v>
                </c:pt>
                <c:pt idx="518">
                  <c:v>2.5030000000000001</c:v>
                </c:pt>
                <c:pt idx="519">
                  <c:v>2.5030000000000001</c:v>
                </c:pt>
                <c:pt idx="520">
                  <c:v>2.504</c:v>
                </c:pt>
                <c:pt idx="521">
                  <c:v>2.504</c:v>
                </c:pt>
                <c:pt idx="522">
                  <c:v>2.5049999999999999</c:v>
                </c:pt>
                <c:pt idx="523">
                  <c:v>2.5059999999999998</c:v>
                </c:pt>
                <c:pt idx="524">
                  <c:v>2.5059999999999998</c:v>
                </c:pt>
                <c:pt idx="525">
                  <c:v>2.5070000000000001</c:v>
                </c:pt>
                <c:pt idx="526">
                  <c:v>2.5070000000000001</c:v>
                </c:pt>
                <c:pt idx="527">
                  <c:v>2.508</c:v>
                </c:pt>
                <c:pt idx="528">
                  <c:v>2.508</c:v>
                </c:pt>
                <c:pt idx="529">
                  <c:v>2.5089999999999999</c:v>
                </c:pt>
                <c:pt idx="530">
                  <c:v>2.5089999999999999</c:v>
                </c:pt>
                <c:pt idx="531">
                  <c:v>2.5099999999999998</c:v>
                </c:pt>
                <c:pt idx="532">
                  <c:v>2.5099999999999998</c:v>
                </c:pt>
                <c:pt idx="533">
                  <c:v>2.5109999999999997</c:v>
                </c:pt>
                <c:pt idx="534">
                  <c:v>2.5109999999999997</c:v>
                </c:pt>
                <c:pt idx="535">
                  <c:v>2.5119999999999987</c:v>
                </c:pt>
                <c:pt idx="536">
                  <c:v>2.5119999999999987</c:v>
                </c:pt>
                <c:pt idx="537">
                  <c:v>2.5129999999999977</c:v>
                </c:pt>
                <c:pt idx="538">
                  <c:v>2.5129999999999977</c:v>
                </c:pt>
                <c:pt idx="539">
                  <c:v>2.5139999999999998</c:v>
                </c:pt>
                <c:pt idx="540">
                  <c:v>2.5139999999999998</c:v>
                </c:pt>
                <c:pt idx="541">
                  <c:v>2.5139999999999998</c:v>
                </c:pt>
                <c:pt idx="542">
                  <c:v>2.5149999999999997</c:v>
                </c:pt>
                <c:pt idx="543">
                  <c:v>2.5149999999999997</c:v>
                </c:pt>
                <c:pt idx="544">
                  <c:v>2.5159999999999987</c:v>
                </c:pt>
                <c:pt idx="545">
                  <c:v>2.5159999999999987</c:v>
                </c:pt>
                <c:pt idx="546">
                  <c:v>2.5169999999999977</c:v>
                </c:pt>
                <c:pt idx="547">
                  <c:v>2.5169999999999977</c:v>
                </c:pt>
                <c:pt idx="548">
                  <c:v>2.5179999999999998</c:v>
                </c:pt>
                <c:pt idx="549">
                  <c:v>2.5179999999999998</c:v>
                </c:pt>
                <c:pt idx="550">
                  <c:v>2.5189999999999997</c:v>
                </c:pt>
                <c:pt idx="551">
                  <c:v>2.5189999999999997</c:v>
                </c:pt>
                <c:pt idx="552">
                  <c:v>2.52</c:v>
                </c:pt>
                <c:pt idx="553">
                  <c:v>2.52</c:v>
                </c:pt>
                <c:pt idx="554">
                  <c:v>2.5209999999999999</c:v>
                </c:pt>
                <c:pt idx="555">
                  <c:v>2.5209999999999999</c:v>
                </c:pt>
                <c:pt idx="556">
                  <c:v>2.5219999999999998</c:v>
                </c:pt>
                <c:pt idx="557">
                  <c:v>2.5219999999999998</c:v>
                </c:pt>
                <c:pt idx="558">
                  <c:v>2.5230000000000001</c:v>
                </c:pt>
                <c:pt idx="559">
                  <c:v>2.5230000000000001</c:v>
                </c:pt>
                <c:pt idx="560">
                  <c:v>2.524</c:v>
                </c:pt>
                <c:pt idx="561">
                  <c:v>2.524</c:v>
                </c:pt>
                <c:pt idx="562">
                  <c:v>2.524</c:v>
                </c:pt>
                <c:pt idx="563">
                  <c:v>2.5249999999999999</c:v>
                </c:pt>
                <c:pt idx="564">
                  <c:v>2.5249999999999999</c:v>
                </c:pt>
                <c:pt idx="565">
                  <c:v>2.5259999999999998</c:v>
                </c:pt>
                <c:pt idx="566">
                  <c:v>2.5259999999999998</c:v>
                </c:pt>
                <c:pt idx="567">
                  <c:v>2.5270000000000001</c:v>
                </c:pt>
                <c:pt idx="568">
                  <c:v>2.5270000000000001</c:v>
                </c:pt>
                <c:pt idx="569">
                  <c:v>2.528</c:v>
                </c:pt>
                <c:pt idx="570">
                  <c:v>2.528</c:v>
                </c:pt>
                <c:pt idx="571">
                  <c:v>2.5289999999999999</c:v>
                </c:pt>
                <c:pt idx="572">
                  <c:v>2.5289999999999999</c:v>
                </c:pt>
                <c:pt idx="573">
                  <c:v>2.5289999999999999</c:v>
                </c:pt>
                <c:pt idx="574">
                  <c:v>2.5299999999999998</c:v>
                </c:pt>
                <c:pt idx="575">
                  <c:v>2.5299999999999998</c:v>
                </c:pt>
                <c:pt idx="576">
                  <c:v>2.5309999999999997</c:v>
                </c:pt>
                <c:pt idx="577">
                  <c:v>2.5309999999999997</c:v>
                </c:pt>
                <c:pt idx="578">
                  <c:v>2.5319999999999987</c:v>
                </c:pt>
                <c:pt idx="579">
                  <c:v>2.5319999999999987</c:v>
                </c:pt>
                <c:pt idx="580">
                  <c:v>2.5329999999999977</c:v>
                </c:pt>
                <c:pt idx="581">
                  <c:v>2.5329999999999977</c:v>
                </c:pt>
                <c:pt idx="582">
                  <c:v>2.5329999999999977</c:v>
                </c:pt>
                <c:pt idx="583">
                  <c:v>2.5339999999999998</c:v>
                </c:pt>
                <c:pt idx="584">
                  <c:v>2.5339999999999998</c:v>
                </c:pt>
                <c:pt idx="585">
                  <c:v>2.5349999999999997</c:v>
                </c:pt>
                <c:pt idx="586">
                  <c:v>2.5349999999999997</c:v>
                </c:pt>
                <c:pt idx="587">
                  <c:v>2.5359999999999987</c:v>
                </c:pt>
                <c:pt idx="588">
                  <c:v>2.5359999999999987</c:v>
                </c:pt>
                <c:pt idx="589">
                  <c:v>2.5369999999999977</c:v>
                </c:pt>
                <c:pt idx="590">
                  <c:v>2.5369999999999977</c:v>
                </c:pt>
                <c:pt idx="591">
                  <c:v>2.5369999999999977</c:v>
                </c:pt>
                <c:pt idx="592">
                  <c:v>2.5379999999999998</c:v>
                </c:pt>
                <c:pt idx="593">
                  <c:v>2.5379999999999998</c:v>
                </c:pt>
                <c:pt idx="594">
                  <c:v>2.5389999999999997</c:v>
                </c:pt>
                <c:pt idx="595">
                  <c:v>2.5389999999999997</c:v>
                </c:pt>
                <c:pt idx="596">
                  <c:v>2.5389999999999997</c:v>
                </c:pt>
                <c:pt idx="597">
                  <c:v>2.54</c:v>
                </c:pt>
                <c:pt idx="598">
                  <c:v>2.54</c:v>
                </c:pt>
                <c:pt idx="599">
                  <c:v>2.5409999999999999</c:v>
                </c:pt>
                <c:pt idx="600">
                  <c:v>2.5409999999999999</c:v>
                </c:pt>
                <c:pt idx="601">
                  <c:v>2.5419999999999998</c:v>
                </c:pt>
                <c:pt idx="602">
                  <c:v>2.5419999999999998</c:v>
                </c:pt>
                <c:pt idx="603">
                  <c:v>2.5419999999999998</c:v>
                </c:pt>
                <c:pt idx="604">
                  <c:v>2.5430000000000001</c:v>
                </c:pt>
                <c:pt idx="605">
                  <c:v>2.5430000000000001</c:v>
                </c:pt>
                <c:pt idx="606">
                  <c:v>2.544</c:v>
                </c:pt>
                <c:pt idx="607">
                  <c:v>2.544</c:v>
                </c:pt>
                <c:pt idx="608">
                  <c:v>2.544</c:v>
                </c:pt>
                <c:pt idx="609">
                  <c:v>2.5449999999999999</c:v>
                </c:pt>
                <c:pt idx="610">
                  <c:v>2.5449999999999999</c:v>
                </c:pt>
                <c:pt idx="611">
                  <c:v>2.5459999999999998</c:v>
                </c:pt>
                <c:pt idx="612">
                  <c:v>2.5459999999999998</c:v>
                </c:pt>
                <c:pt idx="613">
                  <c:v>2.5459999999999998</c:v>
                </c:pt>
                <c:pt idx="614">
                  <c:v>2.5470000000000002</c:v>
                </c:pt>
                <c:pt idx="615">
                  <c:v>2.5470000000000002</c:v>
                </c:pt>
                <c:pt idx="616">
                  <c:v>2.548</c:v>
                </c:pt>
                <c:pt idx="617">
                  <c:v>2.548</c:v>
                </c:pt>
                <c:pt idx="618">
                  <c:v>2.548</c:v>
                </c:pt>
                <c:pt idx="619">
                  <c:v>2.5489999999999999</c:v>
                </c:pt>
                <c:pt idx="620">
                  <c:v>2.5489999999999999</c:v>
                </c:pt>
                <c:pt idx="621">
                  <c:v>2.5499999999999998</c:v>
                </c:pt>
                <c:pt idx="622">
                  <c:v>2.5499999999999998</c:v>
                </c:pt>
                <c:pt idx="623">
                  <c:v>2.5499999999999998</c:v>
                </c:pt>
                <c:pt idx="624">
                  <c:v>2.5509999999999997</c:v>
                </c:pt>
                <c:pt idx="625">
                  <c:v>2.5509999999999997</c:v>
                </c:pt>
                <c:pt idx="626">
                  <c:v>2.5509999999999997</c:v>
                </c:pt>
                <c:pt idx="627">
                  <c:v>2.5519999999999987</c:v>
                </c:pt>
                <c:pt idx="628">
                  <c:v>2.5519999999999987</c:v>
                </c:pt>
                <c:pt idx="629">
                  <c:v>2.5529999999999977</c:v>
                </c:pt>
                <c:pt idx="630">
                  <c:v>2.5529999999999977</c:v>
                </c:pt>
                <c:pt idx="631">
                  <c:v>2.5529999999999977</c:v>
                </c:pt>
                <c:pt idx="632">
                  <c:v>2.5539999999999998</c:v>
                </c:pt>
                <c:pt idx="633">
                  <c:v>2.5539999999999998</c:v>
                </c:pt>
                <c:pt idx="634">
                  <c:v>2.5539999999999998</c:v>
                </c:pt>
                <c:pt idx="635">
                  <c:v>2.5549999999999997</c:v>
                </c:pt>
                <c:pt idx="636">
                  <c:v>2.5549999999999997</c:v>
                </c:pt>
                <c:pt idx="637">
                  <c:v>2.5559999999999987</c:v>
                </c:pt>
                <c:pt idx="638">
                  <c:v>2.5559999999999987</c:v>
                </c:pt>
                <c:pt idx="639">
                  <c:v>2.5559999999999987</c:v>
                </c:pt>
                <c:pt idx="640">
                  <c:v>2.5569999999999977</c:v>
                </c:pt>
                <c:pt idx="641">
                  <c:v>2.5569999999999977</c:v>
                </c:pt>
                <c:pt idx="642">
                  <c:v>2.5569999999999977</c:v>
                </c:pt>
                <c:pt idx="643">
                  <c:v>2.5579999999999998</c:v>
                </c:pt>
                <c:pt idx="644">
                  <c:v>2.5579999999999998</c:v>
                </c:pt>
                <c:pt idx="645">
                  <c:v>2.5579999999999998</c:v>
                </c:pt>
                <c:pt idx="646">
                  <c:v>2.5589999999999997</c:v>
                </c:pt>
                <c:pt idx="647">
                  <c:v>2.5589999999999997</c:v>
                </c:pt>
                <c:pt idx="648">
                  <c:v>2.56</c:v>
                </c:pt>
                <c:pt idx="649">
                  <c:v>2.56</c:v>
                </c:pt>
                <c:pt idx="650">
                  <c:v>2.56</c:v>
                </c:pt>
                <c:pt idx="651">
                  <c:v>2.5609999999999999</c:v>
                </c:pt>
                <c:pt idx="652">
                  <c:v>2.5609999999999999</c:v>
                </c:pt>
                <c:pt idx="653">
                  <c:v>2.5609999999999999</c:v>
                </c:pt>
                <c:pt idx="654">
                  <c:v>2.5619999999999998</c:v>
                </c:pt>
                <c:pt idx="655">
                  <c:v>2.5619999999999998</c:v>
                </c:pt>
                <c:pt idx="656">
                  <c:v>2.5619999999999998</c:v>
                </c:pt>
                <c:pt idx="657">
                  <c:v>2.5630000000000002</c:v>
                </c:pt>
                <c:pt idx="658">
                  <c:v>2.5630000000000002</c:v>
                </c:pt>
                <c:pt idx="659">
                  <c:v>2.5630000000000002</c:v>
                </c:pt>
                <c:pt idx="660">
                  <c:v>2.5640000000000001</c:v>
                </c:pt>
                <c:pt idx="661">
                  <c:v>2.5640000000000001</c:v>
                </c:pt>
                <c:pt idx="662">
                  <c:v>2.5640000000000001</c:v>
                </c:pt>
                <c:pt idx="663">
                  <c:v>2.5649999999999999</c:v>
                </c:pt>
                <c:pt idx="664">
                  <c:v>2.5649999999999999</c:v>
                </c:pt>
                <c:pt idx="665">
                  <c:v>2.5649999999999999</c:v>
                </c:pt>
                <c:pt idx="666">
                  <c:v>2.5659999999999998</c:v>
                </c:pt>
                <c:pt idx="667">
                  <c:v>2.5659999999999998</c:v>
                </c:pt>
                <c:pt idx="668">
                  <c:v>2.5659999999999998</c:v>
                </c:pt>
                <c:pt idx="669">
                  <c:v>2.5670000000000002</c:v>
                </c:pt>
                <c:pt idx="670">
                  <c:v>2.5670000000000002</c:v>
                </c:pt>
                <c:pt idx="671">
                  <c:v>2.5670000000000002</c:v>
                </c:pt>
                <c:pt idx="672">
                  <c:v>2.5680000000000001</c:v>
                </c:pt>
                <c:pt idx="673">
                  <c:v>2.5680000000000001</c:v>
                </c:pt>
                <c:pt idx="674">
                  <c:v>2.5680000000000001</c:v>
                </c:pt>
                <c:pt idx="675">
                  <c:v>2.569</c:v>
                </c:pt>
                <c:pt idx="676">
                  <c:v>2.569</c:v>
                </c:pt>
                <c:pt idx="677">
                  <c:v>2.569</c:v>
                </c:pt>
                <c:pt idx="678">
                  <c:v>2.569</c:v>
                </c:pt>
                <c:pt idx="679">
                  <c:v>2.57</c:v>
                </c:pt>
                <c:pt idx="680">
                  <c:v>2.57</c:v>
                </c:pt>
                <c:pt idx="681">
                  <c:v>2.57</c:v>
                </c:pt>
                <c:pt idx="682">
                  <c:v>2.5709999999999997</c:v>
                </c:pt>
                <c:pt idx="683">
                  <c:v>2.5709999999999997</c:v>
                </c:pt>
                <c:pt idx="684">
                  <c:v>2.5709999999999997</c:v>
                </c:pt>
                <c:pt idx="685">
                  <c:v>2.5719999999999987</c:v>
                </c:pt>
                <c:pt idx="686">
                  <c:v>2.5719999999999987</c:v>
                </c:pt>
                <c:pt idx="687">
                  <c:v>2.5719999999999987</c:v>
                </c:pt>
                <c:pt idx="688">
                  <c:v>2.5719999999999987</c:v>
                </c:pt>
                <c:pt idx="689">
                  <c:v>2.573</c:v>
                </c:pt>
                <c:pt idx="690">
                  <c:v>2.573</c:v>
                </c:pt>
                <c:pt idx="691">
                  <c:v>2.573</c:v>
                </c:pt>
                <c:pt idx="692">
                  <c:v>2.5739999999999998</c:v>
                </c:pt>
                <c:pt idx="693">
                  <c:v>2.5739999999999998</c:v>
                </c:pt>
                <c:pt idx="694">
                  <c:v>2.5739999999999998</c:v>
                </c:pt>
                <c:pt idx="695">
                  <c:v>2.5739999999999998</c:v>
                </c:pt>
                <c:pt idx="696">
                  <c:v>2.5749999999999997</c:v>
                </c:pt>
                <c:pt idx="697">
                  <c:v>2.5749999999999997</c:v>
                </c:pt>
                <c:pt idx="698">
                  <c:v>2.5749999999999997</c:v>
                </c:pt>
                <c:pt idx="699">
                  <c:v>2.5759999999999987</c:v>
                </c:pt>
                <c:pt idx="700">
                  <c:v>2.5759999999999987</c:v>
                </c:pt>
                <c:pt idx="701">
                  <c:v>2.5759999999999987</c:v>
                </c:pt>
                <c:pt idx="702">
                  <c:v>2.5759999999999987</c:v>
                </c:pt>
                <c:pt idx="703">
                  <c:v>2.577</c:v>
                </c:pt>
                <c:pt idx="704">
                  <c:v>2.577</c:v>
                </c:pt>
                <c:pt idx="705">
                  <c:v>2.577</c:v>
                </c:pt>
                <c:pt idx="706">
                  <c:v>2.5779999999999998</c:v>
                </c:pt>
                <c:pt idx="707">
                  <c:v>2.5779999999999998</c:v>
                </c:pt>
                <c:pt idx="708">
                  <c:v>2.5779999999999998</c:v>
                </c:pt>
                <c:pt idx="709">
                  <c:v>2.5779999999999998</c:v>
                </c:pt>
                <c:pt idx="710">
                  <c:v>2.5789999999999997</c:v>
                </c:pt>
                <c:pt idx="711">
                  <c:v>2.5789999999999997</c:v>
                </c:pt>
                <c:pt idx="712">
                  <c:v>2.5789999999999997</c:v>
                </c:pt>
                <c:pt idx="713">
                  <c:v>2.5789999999999997</c:v>
                </c:pt>
                <c:pt idx="714">
                  <c:v>2.58</c:v>
                </c:pt>
                <c:pt idx="715">
                  <c:v>2.58</c:v>
                </c:pt>
                <c:pt idx="716">
                  <c:v>2.58</c:v>
                </c:pt>
                <c:pt idx="717">
                  <c:v>2.58</c:v>
                </c:pt>
                <c:pt idx="718">
                  <c:v>2.581</c:v>
                </c:pt>
                <c:pt idx="719">
                  <c:v>2.581</c:v>
                </c:pt>
                <c:pt idx="720">
                  <c:v>2.581</c:v>
                </c:pt>
                <c:pt idx="721">
                  <c:v>2.581</c:v>
                </c:pt>
                <c:pt idx="722">
                  <c:v>2.5819999999999999</c:v>
                </c:pt>
                <c:pt idx="723">
                  <c:v>2.5819999999999999</c:v>
                </c:pt>
                <c:pt idx="724">
                  <c:v>2.5819999999999999</c:v>
                </c:pt>
                <c:pt idx="725">
                  <c:v>2.5819999999999999</c:v>
                </c:pt>
                <c:pt idx="726">
                  <c:v>2.5830000000000002</c:v>
                </c:pt>
                <c:pt idx="727">
                  <c:v>2.5830000000000002</c:v>
                </c:pt>
                <c:pt idx="728">
                  <c:v>2.5830000000000002</c:v>
                </c:pt>
                <c:pt idx="729">
                  <c:v>2.5830000000000002</c:v>
                </c:pt>
                <c:pt idx="730">
                  <c:v>2.5840000000000001</c:v>
                </c:pt>
                <c:pt idx="731">
                  <c:v>2.5840000000000001</c:v>
                </c:pt>
                <c:pt idx="732">
                  <c:v>2.5840000000000001</c:v>
                </c:pt>
                <c:pt idx="733">
                  <c:v>2.5840000000000001</c:v>
                </c:pt>
                <c:pt idx="734">
                  <c:v>2.585</c:v>
                </c:pt>
                <c:pt idx="735">
                  <c:v>2.585</c:v>
                </c:pt>
                <c:pt idx="736">
                  <c:v>2.585</c:v>
                </c:pt>
                <c:pt idx="737">
                  <c:v>2.585</c:v>
                </c:pt>
                <c:pt idx="738">
                  <c:v>2.585</c:v>
                </c:pt>
                <c:pt idx="739">
                  <c:v>2.5859999999999999</c:v>
                </c:pt>
                <c:pt idx="740">
                  <c:v>2.5859999999999999</c:v>
                </c:pt>
                <c:pt idx="741">
                  <c:v>2.5859999999999999</c:v>
                </c:pt>
                <c:pt idx="742">
                  <c:v>2.5859999999999999</c:v>
                </c:pt>
                <c:pt idx="743">
                  <c:v>2.5870000000000002</c:v>
                </c:pt>
                <c:pt idx="744">
                  <c:v>2.5870000000000002</c:v>
                </c:pt>
                <c:pt idx="745">
                  <c:v>2.5870000000000002</c:v>
                </c:pt>
                <c:pt idx="746">
                  <c:v>2.5870000000000002</c:v>
                </c:pt>
                <c:pt idx="747">
                  <c:v>2.5870000000000002</c:v>
                </c:pt>
                <c:pt idx="748">
                  <c:v>2.5880000000000001</c:v>
                </c:pt>
                <c:pt idx="749">
                  <c:v>2.5880000000000001</c:v>
                </c:pt>
                <c:pt idx="750">
                  <c:v>2.5880000000000001</c:v>
                </c:pt>
                <c:pt idx="751">
                  <c:v>2.5880000000000001</c:v>
                </c:pt>
                <c:pt idx="752">
                  <c:v>2.5880000000000001</c:v>
                </c:pt>
                <c:pt idx="753">
                  <c:v>2.589</c:v>
                </c:pt>
                <c:pt idx="754">
                  <c:v>2.589</c:v>
                </c:pt>
                <c:pt idx="755">
                  <c:v>2.589</c:v>
                </c:pt>
                <c:pt idx="756">
                  <c:v>2.589</c:v>
                </c:pt>
                <c:pt idx="757">
                  <c:v>2.589</c:v>
                </c:pt>
                <c:pt idx="758">
                  <c:v>2.59</c:v>
                </c:pt>
                <c:pt idx="759">
                  <c:v>2.59</c:v>
                </c:pt>
                <c:pt idx="760">
                  <c:v>2.59</c:v>
                </c:pt>
                <c:pt idx="761">
                  <c:v>2.59</c:v>
                </c:pt>
                <c:pt idx="762">
                  <c:v>2.59</c:v>
                </c:pt>
                <c:pt idx="763">
                  <c:v>2.5909999999999997</c:v>
                </c:pt>
                <c:pt idx="764">
                  <c:v>2.5909999999999997</c:v>
                </c:pt>
                <c:pt idx="765">
                  <c:v>2.5909999999999997</c:v>
                </c:pt>
                <c:pt idx="766">
                  <c:v>2.5909999999999997</c:v>
                </c:pt>
                <c:pt idx="767">
                  <c:v>2.5909999999999997</c:v>
                </c:pt>
                <c:pt idx="768">
                  <c:v>2.5909999999999997</c:v>
                </c:pt>
                <c:pt idx="769">
                  <c:v>2.5919999999999987</c:v>
                </c:pt>
                <c:pt idx="770">
                  <c:v>2.5919999999999987</c:v>
                </c:pt>
                <c:pt idx="771">
                  <c:v>2.5919999999999987</c:v>
                </c:pt>
                <c:pt idx="772">
                  <c:v>2.5919999999999987</c:v>
                </c:pt>
                <c:pt idx="773">
                  <c:v>2.5919999999999987</c:v>
                </c:pt>
                <c:pt idx="774">
                  <c:v>2.5919999999999987</c:v>
                </c:pt>
                <c:pt idx="775">
                  <c:v>2.593</c:v>
                </c:pt>
                <c:pt idx="776">
                  <c:v>2.593</c:v>
                </c:pt>
                <c:pt idx="777">
                  <c:v>2.593</c:v>
                </c:pt>
                <c:pt idx="778">
                  <c:v>2.593</c:v>
                </c:pt>
                <c:pt idx="779">
                  <c:v>2.593</c:v>
                </c:pt>
                <c:pt idx="780">
                  <c:v>2.593</c:v>
                </c:pt>
                <c:pt idx="781">
                  <c:v>2.5939999999999999</c:v>
                </c:pt>
                <c:pt idx="782">
                  <c:v>2.5939999999999999</c:v>
                </c:pt>
                <c:pt idx="783">
                  <c:v>2.5939999999999999</c:v>
                </c:pt>
                <c:pt idx="784">
                  <c:v>2.5939999999999999</c:v>
                </c:pt>
                <c:pt idx="785">
                  <c:v>2.5939999999999999</c:v>
                </c:pt>
                <c:pt idx="786">
                  <c:v>2.5939999999999999</c:v>
                </c:pt>
                <c:pt idx="787">
                  <c:v>2.5949999999999998</c:v>
                </c:pt>
                <c:pt idx="788">
                  <c:v>2.5949999999999998</c:v>
                </c:pt>
                <c:pt idx="789">
                  <c:v>2.5949999999999998</c:v>
                </c:pt>
                <c:pt idx="790">
                  <c:v>2.5949999999999998</c:v>
                </c:pt>
                <c:pt idx="791">
                  <c:v>2.5949999999999998</c:v>
                </c:pt>
                <c:pt idx="792">
                  <c:v>2.5949999999999998</c:v>
                </c:pt>
                <c:pt idx="793">
                  <c:v>2.5949999999999998</c:v>
                </c:pt>
                <c:pt idx="794">
                  <c:v>2.5959999999999988</c:v>
                </c:pt>
                <c:pt idx="795">
                  <c:v>2.5959999999999988</c:v>
                </c:pt>
                <c:pt idx="796">
                  <c:v>2.5959999999999988</c:v>
                </c:pt>
                <c:pt idx="797">
                  <c:v>2.5959999999999988</c:v>
                </c:pt>
                <c:pt idx="798">
                  <c:v>2.5959999999999988</c:v>
                </c:pt>
                <c:pt idx="799">
                  <c:v>2.5959999999999988</c:v>
                </c:pt>
                <c:pt idx="800">
                  <c:v>2.5959999999999988</c:v>
                </c:pt>
                <c:pt idx="801">
                  <c:v>2.597</c:v>
                </c:pt>
                <c:pt idx="802">
                  <c:v>2.597</c:v>
                </c:pt>
                <c:pt idx="803">
                  <c:v>2.597</c:v>
                </c:pt>
                <c:pt idx="804">
                  <c:v>2.597</c:v>
                </c:pt>
                <c:pt idx="805">
                  <c:v>2.597</c:v>
                </c:pt>
                <c:pt idx="806">
                  <c:v>2.597</c:v>
                </c:pt>
                <c:pt idx="807">
                  <c:v>2.597</c:v>
                </c:pt>
                <c:pt idx="808">
                  <c:v>2.597</c:v>
                </c:pt>
                <c:pt idx="809">
                  <c:v>2.597</c:v>
                </c:pt>
                <c:pt idx="810">
                  <c:v>2.5979999999999999</c:v>
                </c:pt>
                <c:pt idx="811">
                  <c:v>2.5979999999999999</c:v>
                </c:pt>
                <c:pt idx="812">
                  <c:v>2.5979999999999999</c:v>
                </c:pt>
                <c:pt idx="813">
                  <c:v>2.5979999999999999</c:v>
                </c:pt>
                <c:pt idx="814">
                  <c:v>2.5979999999999999</c:v>
                </c:pt>
                <c:pt idx="815">
                  <c:v>2.5979999999999999</c:v>
                </c:pt>
                <c:pt idx="816">
                  <c:v>2.5979999999999999</c:v>
                </c:pt>
                <c:pt idx="817">
                  <c:v>2.5979999999999999</c:v>
                </c:pt>
                <c:pt idx="818">
                  <c:v>2.5979999999999999</c:v>
                </c:pt>
                <c:pt idx="819">
                  <c:v>2.5989999999999998</c:v>
                </c:pt>
                <c:pt idx="820">
                  <c:v>2.5989999999999998</c:v>
                </c:pt>
                <c:pt idx="821">
                  <c:v>2.5989999999999998</c:v>
                </c:pt>
                <c:pt idx="822">
                  <c:v>2.5989999999999998</c:v>
                </c:pt>
                <c:pt idx="823">
                  <c:v>2.5989999999999998</c:v>
                </c:pt>
                <c:pt idx="824">
                  <c:v>2.5989999999999998</c:v>
                </c:pt>
                <c:pt idx="825">
                  <c:v>2.5989999999999998</c:v>
                </c:pt>
                <c:pt idx="826">
                  <c:v>2.5989999999999998</c:v>
                </c:pt>
                <c:pt idx="827">
                  <c:v>2.5989999999999998</c:v>
                </c:pt>
                <c:pt idx="828">
                  <c:v>2.5989999999999998</c:v>
                </c:pt>
                <c:pt idx="829">
                  <c:v>2.6</c:v>
                </c:pt>
                <c:pt idx="830">
                  <c:v>2.6</c:v>
                </c:pt>
                <c:pt idx="831">
                  <c:v>2.6</c:v>
                </c:pt>
                <c:pt idx="832">
                  <c:v>2.6</c:v>
                </c:pt>
                <c:pt idx="833">
                  <c:v>2.6</c:v>
                </c:pt>
                <c:pt idx="834">
                  <c:v>2.6</c:v>
                </c:pt>
                <c:pt idx="835">
                  <c:v>2.6</c:v>
                </c:pt>
                <c:pt idx="836">
                  <c:v>2.6</c:v>
                </c:pt>
                <c:pt idx="837">
                  <c:v>2.6</c:v>
                </c:pt>
                <c:pt idx="838">
                  <c:v>2.6</c:v>
                </c:pt>
                <c:pt idx="839">
                  <c:v>2.6</c:v>
                </c:pt>
                <c:pt idx="840">
                  <c:v>2.6</c:v>
                </c:pt>
                <c:pt idx="841">
                  <c:v>2.6</c:v>
                </c:pt>
                <c:pt idx="842">
                  <c:v>2.601</c:v>
                </c:pt>
                <c:pt idx="843">
                  <c:v>2.601</c:v>
                </c:pt>
                <c:pt idx="844">
                  <c:v>2.601</c:v>
                </c:pt>
                <c:pt idx="845">
                  <c:v>2.601</c:v>
                </c:pt>
                <c:pt idx="846">
                  <c:v>2.601</c:v>
                </c:pt>
                <c:pt idx="847">
                  <c:v>2.601</c:v>
                </c:pt>
                <c:pt idx="848">
                  <c:v>2.601</c:v>
                </c:pt>
                <c:pt idx="849">
                  <c:v>2.601</c:v>
                </c:pt>
                <c:pt idx="850">
                  <c:v>2.601</c:v>
                </c:pt>
                <c:pt idx="851">
                  <c:v>2.601</c:v>
                </c:pt>
                <c:pt idx="852">
                  <c:v>2.601</c:v>
                </c:pt>
                <c:pt idx="853">
                  <c:v>2.601</c:v>
                </c:pt>
                <c:pt idx="854">
                  <c:v>2.601</c:v>
                </c:pt>
                <c:pt idx="855">
                  <c:v>2.601</c:v>
                </c:pt>
                <c:pt idx="856">
                  <c:v>2.601</c:v>
                </c:pt>
                <c:pt idx="857">
                  <c:v>2.601</c:v>
                </c:pt>
                <c:pt idx="858">
                  <c:v>2.601</c:v>
                </c:pt>
                <c:pt idx="859">
                  <c:v>2.601</c:v>
                </c:pt>
                <c:pt idx="860">
                  <c:v>2.601</c:v>
                </c:pt>
                <c:pt idx="861">
                  <c:v>2.6019999999999999</c:v>
                </c:pt>
                <c:pt idx="862">
                  <c:v>2.6019999999999999</c:v>
                </c:pt>
                <c:pt idx="863">
                  <c:v>2.6019999999999999</c:v>
                </c:pt>
                <c:pt idx="864">
                  <c:v>2.6019999999999999</c:v>
                </c:pt>
                <c:pt idx="865">
                  <c:v>2.6019999999999999</c:v>
                </c:pt>
                <c:pt idx="866">
                  <c:v>2.6019999999999999</c:v>
                </c:pt>
                <c:pt idx="867">
                  <c:v>2.6019999999999999</c:v>
                </c:pt>
                <c:pt idx="868">
                  <c:v>2.6019999999999999</c:v>
                </c:pt>
                <c:pt idx="869">
                  <c:v>2.6019999999999999</c:v>
                </c:pt>
                <c:pt idx="870">
                  <c:v>2.6019999999999999</c:v>
                </c:pt>
                <c:pt idx="871">
                  <c:v>2.6019999999999999</c:v>
                </c:pt>
                <c:pt idx="872">
                  <c:v>2.6019999999999999</c:v>
                </c:pt>
                <c:pt idx="873">
                  <c:v>2.6019999999999999</c:v>
                </c:pt>
                <c:pt idx="874">
                  <c:v>2.6019999999999999</c:v>
                </c:pt>
                <c:pt idx="875">
                  <c:v>2.6019999999999999</c:v>
                </c:pt>
                <c:pt idx="876">
                  <c:v>2.6019999999999999</c:v>
                </c:pt>
                <c:pt idx="877">
                  <c:v>2.6019999999999999</c:v>
                </c:pt>
                <c:pt idx="878">
                  <c:v>2.6019999999999999</c:v>
                </c:pt>
                <c:pt idx="879">
                  <c:v>2.6019999999999999</c:v>
                </c:pt>
                <c:pt idx="880">
                  <c:v>2.6019999999999999</c:v>
                </c:pt>
                <c:pt idx="881">
                  <c:v>2.6019999999999999</c:v>
                </c:pt>
                <c:pt idx="882">
                  <c:v>2.6019999999999999</c:v>
                </c:pt>
                <c:pt idx="883">
                  <c:v>2.6019999999999999</c:v>
                </c:pt>
                <c:pt idx="884">
                  <c:v>2.6019999999999999</c:v>
                </c:pt>
                <c:pt idx="885">
                  <c:v>2.6019999999999999</c:v>
                </c:pt>
                <c:pt idx="886">
                  <c:v>2.6019999999999999</c:v>
                </c:pt>
                <c:pt idx="887">
                  <c:v>2.6019999999999999</c:v>
                </c:pt>
                <c:pt idx="888">
                  <c:v>2.6019999999999999</c:v>
                </c:pt>
                <c:pt idx="889">
                  <c:v>2.6019999999999999</c:v>
                </c:pt>
                <c:pt idx="890">
                  <c:v>2.6019999999999999</c:v>
                </c:pt>
                <c:pt idx="891">
                  <c:v>2.6019999999999999</c:v>
                </c:pt>
                <c:pt idx="892">
                  <c:v>2.6019999999999999</c:v>
                </c:pt>
                <c:pt idx="893">
                  <c:v>2.6019999999999999</c:v>
                </c:pt>
                <c:pt idx="894">
                  <c:v>2.6019999999999999</c:v>
                </c:pt>
                <c:pt idx="895">
                  <c:v>2.6019999999999999</c:v>
                </c:pt>
                <c:pt idx="896">
                  <c:v>2.6019999999999999</c:v>
                </c:pt>
                <c:pt idx="897">
                  <c:v>2.6019999999999999</c:v>
                </c:pt>
                <c:pt idx="898">
                  <c:v>2.6019999999999999</c:v>
                </c:pt>
                <c:pt idx="899">
                  <c:v>2.6019999999999999</c:v>
                </c:pt>
                <c:pt idx="900">
                  <c:v>2.6019999999999999</c:v>
                </c:pt>
                <c:pt idx="901">
                  <c:v>2.6019999999999999</c:v>
                </c:pt>
                <c:pt idx="902">
                  <c:v>2.6019999999999999</c:v>
                </c:pt>
                <c:pt idx="903">
                  <c:v>2.6019999999999999</c:v>
                </c:pt>
                <c:pt idx="904">
                  <c:v>2.6019999999999999</c:v>
                </c:pt>
                <c:pt idx="905">
                  <c:v>2.6019999999999999</c:v>
                </c:pt>
                <c:pt idx="906">
                  <c:v>2.6019999999999999</c:v>
                </c:pt>
                <c:pt idx="907">
                  <c:v>2.6019999999999999</c:v>
                </c:pt>
                <c:pt idx="908">
                  <c:v>2.6019999999999999</c:v>
                </c:pt>
                <c:pt idx="909">
                  <c:v>2.6019999999999999</c:v>
                </c:pt>
                <c:pt idx="910">
                  <c:v>2.6019999999999999</c:v>
                </c:pt>
                <c:pt idx="911">
                  <c:v>2.6019999999999999</c:v>
                </c:pt>
                <c:pt idx="912">
                  <c:v>2.601</c:v>
                </c:pt>
                <c:pt idx="913">
                  <c:v>2.601</c:v>
                </c:pt>
                <c:pt idx="914">
                  <c:v>2.601</c:v>
                </c:pt>
                <c:pt idx="915">
                  <c:v>2.601</c:v>
                </c:pt>
                <c:pt idx="916">
                  <c:v>2.601</c:v>
                </c:pt>
                <c:pt idx="917">
                  <c:v>2.601</c:v>
                </c:pt>
                <c:pt idx="918">
                  <c:v>2.601</c:v>
                </c:pt>
                <c:pt idx="919">
                  <c:v>2.601</c:v>
                </c:pt>
                <c:pt idx="920">
                  <c:v>2.601</c:v>
                </c:pt>
                <c:pt idx="921">
                  <c:v>2.601</c:v>
                </c:pt>
                <c:pt idx="922">
                  <c:v>2.601</c:v>
                </c:pt>
                <c:pt idx="923">
                  <c:v>2.601</c:v>
                </c:pt>
                <c:pt idx="924">
                  <c:v>2.601</c:v>
                </c:pt>
                <c:pt idx="925">
                  <c:v>2.601</c:v>
                </c:pt>
                <c:pt idx="926">
                  <c:v>2.601</c:v>
                </c:pt>
                <c:pt idx="927">
                  <c:v>2.601</c:v>
                </c:pt>
                <c:pt idx="928">
                  <c:v>2.601</c:v>
                </c:pt>
                <c:pt idx="929">
                  <c:v>2.601</c:v>
                </c:pt>
                <c:pt idx="930">
                  <c:v>2.601</c:v>
                </c:pt>
                <c:pt idx="931">
                  <c:v>2.6</c:v>
                </c:pt>
                <c:pt idx="932">
                  <c:v>2.6</c:v>
                </c:pt>
                <c:pt idx="933">
                  <c:v>2.6</c:v>
                </c:pt>
                <c:pt idx="934">
                  <c:v>2.6</c:v>
                </c:pt>
                <c:pt idx="935">
                  <c:v>2.6</c:v>
                </c:pt>
                <c:pt idx="936">
                  <c:v>2.6</c:v>
                </c:pt>
                <c:pt idx="937">
                  <c:v>2.6</c:v>
                </c:pt>
                <c:pt idx="938">
                  <c:v>2.6</c:v>
                </c:pt>
                <c:pt idx="939">
                  <c:v>2.6</c:v>
                </c:pt>
                <c:pt idx="940">
                  <c:v>2.6</c:v>
                </c:pt>
                <c:pt idx="941">
                  <c:v>2.6</c:v>
                </c:pt>
                <c:pt idx="942">
                  <c:v>2.6</c:v>
                </c:pt>
                <c:pt idx="943">
                  <c:v>2.6</c:v>
                </c:pt>
                <c:pt idx="944">
                  <c:v>2.5989999999999998</c:v>
                </c:pt>
                <c:pt idx="945">
                  <c:v>2.5989999999999998</c:v>
                </c:pt>
                <c:pt idx="946">
                  <c:v>2.5989999999999998</c:v>
                </c:pt>
                <c:pt idx="947">
                  <c:v>2.5989999999999998</c:v>
                </c:pt>
                <c:pt idx="948">
                  <c:v>2.5989999999999998</c:v>
                </c:pt>
                <c:pt idx="949">
                  <c:v>2.5989999999999998</c:v>
                </c:pt>
                <c:pt idx="950">
                  <c:v>2.5989999999999998</c:v>
                </c:pt>
                <c:pt idx="951">
                  <c:v>2.5989999999999998</c:v>
                </c:pt>
                <c:pt idx="952">
                  <c:v>2.5989999999999998</c:v>
                </c:pt>
                <c:pt idx="953">
                  <c:v>2.5989999999999998</c:v>
                </c:pt>
                <c:pt idx="954">
                  <c:v>2.5979999999999999</c:v>
                </c:pt>
                <c:pt idx="955">
                  <c:v>2.5979999999999999</c:v>
                </c:pt>
                <c:pt idx="956">
                  <c:v>2.5979999999999999</c:v>
                </c:pt>
                <c:pt idx="957">
                  <c:v>2.5979999999999999</c:v>
                </c:pt>
                <c:pt idx="958">
                  <c:v>2.5979999999999999</c:v>
                </c:pt>
                <c:pt idx="959">
                  <c:v>2.5979999999999999</c:v>
                </c:pt>
                <c:pt idx="960">
                  <c:v>2.5979999999999999</c:v>
                </c:pt>
                <c:pt idx="961">
                  <c:v>2.5979999999999999</c:v>
                </c:pt>
                <c:pt idx="962">
                  <c:v>2.5979999999999999</c:v>
                </c:pt>
                <c:pt idx="963">
                  <c:v>2.597</c:v>
                </c:pt>
                <c:pt idx="964">
                  <c:v>2.597</c:v>
                </c:pt>
                <c:pt idx="965">
                  <c:v>2.597</c:v>
                </c:pt>
                <c:pt idx="966">
                  <c:v>2.597</c:v>
                </c:pt>
                <c:pt idx="967">
                  <c:v>2.597</c:v>
                </c:pt>
                <c:pt idx="968">
                  <c:v>2.597</c:v>
                </c:pt>
                <c:pt idx="969">
                  <c:v>2.597</c:v>
                </c:pt>
                <c:pt idx="970">
                  <c:v>2.597</c:v>
                </c:pt>
                <c:pt idx="971">
                  <c:v>2.597</c:v>
                </c:pt>
                <c:pt idx="972">
                  <c:v>2.5959999999999988</c:v>
                </c:pt>
                <c:pt idx="973">
                  <c:v>2.5959999999999988</c:v>
                </c:pt>
                <c:pt idx="974">
                  <c:v>2.5959999999999988</c:v>
                </c:pt>
                <c:pt idx="975">
                  <c:v>2.5959999999999988</c:v>
                </c:pt>
                <c:pt idx="976">
                  <c:v>2.5959999999999988</c:v>
                </c:pt>
                <c:pt idx="977">
                  <c:v>2.5959999999999988</c:v>
                </c:pt>
                <c:pt idx="978">
                  <c:v>2.5959999999999988</c:v>
                </c:pt>
                <c:pt idx="979">
                  <c:v>2.5949999999999998</c:v>
                </c:pt>
                <c:pt idx="980">
                  <c:v>2.5949999999999998</c:v>
                </c:pt>
                <c:pt idx="981">
                  <c:v>2.5949999999999998</c:v>
                </c:pt>
                <c:pt idx="982">
                  <c:v>2.5949999999999998</c:v>
                </c:pt>
                <c:pt idx="983">
                  <c:v>2.5949999999999998</c:v>
                </c:pt>
                <c:pt idx="984">
                  <c:v>2.5949999999999998</c:v>
                </c:pt>
                <c:pt idx="985">
                  <c:v>2.5949999999999998</c:v>
                </c:pt>
                <c:pt idx="986">
                  <c:v>2.5939999999999999</c:v>
                </c:pt>
                <c:pt idx="987">
                  <c:v>2.5939999999999999</c:v>
                </c:pt>
                <c:pt idx="988">
                  <c:v>2.5939999999999999</c:v>
                </c:pt>
                <c:pt idx="989">
                  <c:v>2.5939999999999999</c:v>
                </c:pt>
                <c:pt idx="990">
                  <c:v>2.5939999999999999</c:v>
                </c:pt>
                <c:pt idx="991">
                  <c:v>2.5939999999999999</c:v>
                </c:pt>
                <c:pt idx="992">
                  <c:v>2.593</c:v>
                </c:pt>
                <c:pt idx="993">
                  <c:v>2.593</c:v>
                </c:pt>
                <c:pt idx="994">
                  <c:v>2.593</c:v>
                </c:pt>
                <c:pt idx="995">
                  <c:v>2.593</c:v>
                </c:pt>
                <c:pt idx="996">
                  <c:v>2.593</c:v>
                </c:pt>
                <c:pt idx="997">
                  <c:v>2.593</c:v>
                </c:pt>
                <c:pt idx="998">
                  <c:v>2.5919999999999987</c:v>
                </c:pt>
                <c:pt idx="999">
                  <c:v>2.5919999999999987</c:v>
                </c:pt>
                <c:pt idx="1000">
                  <c:v>2.5919999999999987</c:v>
                </c:pt>
                <c:pt idx="1001">
                  <c:v>2.5919999999999987</c:v>
                </c:pt>
                <c:pt idx="1002">
                  <c:v>2.5919999999999987</c:v>
                </c:pt>
                <c:pt idx="1003">
                  <c:v>2.5919999999999987</c:v>
                </c:pt>
                <c:pt idx="1004">
                  <c:v>2.5909999999999997</c:v>
                </c:pt>
                <c:pt idx="1005">
                  <c:v>2.5909999999999997</c:v>
                </c:pt>
                <c:pt idx="1006">
                  <c:v>2.5909999999999997</c:v>
                </c:pt>
                <c:pt idx="1007">
                  <c:v>2.5909999999999997</c:v>
                </c:pt>
                <c:pt idx="1008">
                  <c:v>2.5909999999999997</c:v>
                </c:pt>
                <c:pt idx="1009">
                  <c:v>2.5909999999999997</c:v>
                </c:pt>
                <c:pt idx="1010">
                  <c:v>2.59</c:v>
                </c:pt>
                <c:pt idx="1011">
                  <c:v>2.59</c:v>
                </c:pt>
                <c:pt idx="1012">
                  <c:v>2.59</c:v>
                </c:pt>
                <c:pt idx="1013">
                  <c:v>2.59</c:v>
                </c:pt>
                <c:pt idx="1014">
                  <c:v>2.59</c:v>
                </c:pt>
                <c:pt idx="1015">
                  <c:v>2.589</c:v>
                </c:pt>
                <c:pt idx="1016">
                  <c:v>2.589</c:v>
                </c:pt>
                <c:pt idx="1017">
                  <c:v>2.589</c:v>
                </c:pt>
                <c:pt idx="1018">
                  <c:v>2.589</c:v>
                </c:pt>
                <c:pt idx="1019">
                  <c:v>2.589</c:v>
                </c:pt>
                <c:pt idx="1020">
                  <c:v>2.5880000000000001</c:v>
                </c:pt>
                <c:pt idx="1021">
                  <c:v>2.5880000000000001</c:v>
                </c:pt>
                <c:pt idx="1022">
                  <c:v>2.5880000000000001</c:v>
                </c:pt>
                <c:pt idx="1023">
                  <c:v>2.5880000000000001</c:v>
                </c:pt>
                <c:pt idx="1024">
                  <c:v>2.5880000000000001</c:v>
                </c:pt>
                <c:pt idx="1025">
                  <c:v>2.5870000000000002</c:v>
                </c:pt>
                <c:pt idx="1026">
                  <c:v>2.5870000000000002</c:v>
                </c:pt>
                <c:pt idx="1027">
                  <c:v>2.5870000000000002</c:v>
                </c:pt>
                <c:pt idx="1028">
                  <c:v>2.5870000000000002</c:v>
                </c:pt>
                <c:pt idx="1029">
                  <c:v>2.5870000000000002</c:v>
                </c:pt>
                <c:pt idx="1030">
                  <c:v>2.5859999999999999</c:v>
                </c:pt>
                <c:pt idx="1031">
                  <c:v>2.5859999999999999</c:v>
                </c:pt>
                <c:pt idx="1032">
                  <c:v>2.5859999999999999</c:v>
                </c:pt>
                <c:pt idx="1033">
                  <c:v>2.5859999999999999</c:v>
                </c:pt>
                <c:pt idx="1034">
                  <c:v>2.585</c:v>
                </c:pt>
                <c:pt idx="1035">
                  <c:v>2.585</c:v>
                </c:pt>
                <c:pt idx="1036">
                  <c:v>2.585</c:v>
                </c:pt>
                <c:pt idx="1037">
                  <c:v>2.585</c:v>
                </c:pt>
                <c:pt idx="1038">
                  <c:v>2.585</c:v>
                </c:pt>
                <c:pt idx="1039">
                  <c:v>2.5840000000000001</c:v>
                </c:pt>
                <c:pt idx="1040">
                  <c:v>2.5840000000000001</c:v>
                </c:pt>
                <c:pt idx="1041">
                  <c:v>2.5840000000000001</c:v>
                </c:pt>
                <c:pt idx="1042">
                  <c:v>2.5840000000000001</c:v>
                </c:pt>
                <c:pt idx="1043">
                  <c:v>2.5830000000000002</c:v>
                </c:pt>
                <c:pt idx="1044">
                  <c:v>2.5830000000000002</c:v>
                </c:pt>
                <c:pt idx="1045">
                  <c:v>2.5830000000000002</c:v>
                </c:pt>
                <c:pt idx="1046">
                  <c:v>2.5830000000000002</c:v>
                </c:pt>
                <c:pt idx="1047">
                  <c:v>2.5819999999999999</c:v>
                </c:pt>
                <c:pt idx="1048">
                  <c:v>2.5819999999999999</c:v>
                </c:pt>
                <c:pt idx="1049">
                  <c:v>2.5819999999999999</c:v>
                </c:pt>
                <c:pt idx="1050">
                  <c:v>2.5819999999999999</c:v>
                </c:pt>
                <c:pt idx="1051">
                  <c:v>2.581</c:v>
                </c:pt>
                <c:pt idx="1052">
                  <c:v>2.581</c:v>
                </c:pt>
                <c:pt idx="1053">
                  <c:v>2.581</c:v>
                </c:pt>
                <c:pt idx="1054">
                  <c:v>2.581</c:v>
                </c:pt>
                <c:pt idx="1055">
                  <c:v>2.58</c:v>
                </c:pt>
                <c:pt idx="1056">
                  <c:v>2.58</c:v>
                </c:pt>
                <c:pt idx="1057">
                  <c:v>2.58</c:v>
                </c:pt>
                <c:pt idx="1058">
                  <c:v>2.58</c:v>
                </c:pt>
                <c:pt idx="1059">
                  <c:v>2.5789999999999997</c:v>
                </c:pt>
                <c:pt idx="1060">
                  <c:v>2.5789999999999997</c:v>
                </c:pt>
                <c:pt idx="1061">
                  <c:v>2.5789999999999997</c:v>
                </c:pt>
                <c:pt idx="1062">
                  <c:v>2.5789999999999997</c:v>
                </c:pt>
                <c:pt idx="1063">
                  <c:v>2.5779999999999998</c:v>
                </c:pt>
                <c:pt idx="1064">
                  <c:v>2.5779999999999998</c:v>
                </c:pt>
                <c:pt idx="1065">
                  <c:v>2.5779999999999998</c:v>
                </c:pt>
                <c:pt idx="1066">
                  <c:v>2.5779999999999998</c:v>
                </c:pt>
                <c:pt idx="1067">
                  <c:v>2.577</c:v>
                </c:pt>
                <c:pt idx="1068">
                  <c:v>2.577</c:v>
                </c:pt>
                <c:pt idx="1069">
                  <c:v>2.577</c:v>
                </c:pt>
                <c:pt idx="1070">
                  <c:v>2.577</c:v>
                </c:pt>
                <c:pt idx="1071">
                  <c:v>2.5759999999999987</c:v>
                </c:pt>
                <c:pt idx="1072">
                  <c:v>2.5759999999999987</c:v>
                </c:pt>
                <c:pt idx="1073">
                  <c:v>2.5759999999999987</c:v>
                </c:pt>
                <c:pt idx="1074">
                  <c:v>2.5749999999999997</c:v>
                </c:pt>
                <c:pt idx="1075">
                  <c:v>2.5749999999999997</c:v>
                </c:pt>
                <c:pt idx="1076">
                  <c:v>2.5749999999999997</c:v>
                </c:pt>
                <c:pt idx="1077">
                  <c:v>2.5749999999999997</c:v>
                </c:pt>
                <c:pt idx="1078">
                  <c:v>2.5739999999999998</c:v>
                </c:pt>
                <c:pt idx="1079">
                  <c:v>2.5739999999999998</c:v>
                </c:pt>
                <c:pt idx="1080">
                  <c:v>2.5739999999999998</c:v>
                </c:pt>
                <c:pt idx="1081">
                  <c:v>2.573</c:v>
                </c:pt>
                <c:pt idx="1082">
                  <c:v>2.573</c:v>
                </c:pt>
                <c:pt idx="1083">
                  <c:v>2.573</c:v>
                </c:pt>
                <c:pt idx="1084">
                  <c:v>2.573</c:v>
                </c:pt>
                <c:pt idx="1085">
                  <c:v>2.5719999999999987</c:v>
                </c:pt>
                <c:pt idx="1086">
                  <c:v>2.5719999999999987</c:v>
                </c:pt>
                <c:pt idx="1087">
                  <c:v>2.5719999999999987</c:v>
                </c:pt>
                <c:pt idx="1088">
                  <c:v>2.5709999999999997</c:v>
                </c:pt>
                <c:pt idx="1089">
                  <c:v>2.5709999999999997</c:v>
                </c:pt>
                <c:pt idx="1090">
                  <c:v>2.5709999999999997</c:v>
                </c:pt>
                <c:pt idx="1091">
                  <c:v>2.57</c:v>
                </c:pt>
                <c:pt idx="1092">
                  <c:v>2.57</c:v>
                </c:pt>
                <c:pt idx="1093">
                  <c:v>2.57</c:v>
                </c:pt>
                <c:pt idx="1094">
                  <c:v>2.569</c:v>
                </c:pt>
                <c:pt idx="1095">
                  <c:v>2.569</c:v>
                </c:pt>
                <c:pt idx="1096">
                  <c:v>2.569</c:v>
                </c:pt>
                <c:pt idx="1097">
                  <c:v>2.569</c:v>
                </c:pt>
                <c:pt idx="1098">
                  <c:v>2.5680000000000001</c:v>
                </c:pt>
                <c:pt idx="1099">
                  <c:v>2.5680000000000001</c:v>
                </c:pt>
                <c:pt idx="1100">
                  <c:v>2.5680000000000001</c:v>
                </c:pt>
                <c:pt idx="1101">
                  <c:v>2.5670000000000002</c:v>
                </c:pt>
                <c:pt idx="1102">
                  <c:v>2.5670000000000002</c:v>
                </c:pt>
                <c:pt idx="1103">
                  <c:v>2.5670000000000002</c:v>
                </c:pt>
                <c:pt idx="1104">
                  <c:v>2.5659999999999998</c:v>
                </c:pt>
                <c:pt idx="1105">
                  <c:v>2.5659999999999998</c:v>
                </c:pt>
                <c:pt idx="1106">
                  <c:v>2.5659999999999998</c:v>
                </c:pt>
                <c:pt idx="1107">
                  <c:v>2.5649999999999999</c:v>
                </c:pt>
                <c:pt idx="1108">
                  <c:v>2.5649999999999999</c:v>
                </c:pt>
                <c:pt idx="1109">
                  <c:v>2.5649999999999999</c:v>
                </c:pt>
                <c:pt idx="1110">
                  <c:v>2.5640000000000001</c:v>
                </c:pt>
                <c:pt idx="1111">
                  <c:v>2.5640000000000001</c:v>
                </c:pt>
                <c:pt idx="1112">
                  <c:v>2.5640000000000001</c:v>
                </c:pt>
                <c:pt idx="1113">
                  <c:v>2.5630000000000002</c:v>
                </c:pt>
                <c:pt idx="1114">
                  <c:v>2.5630000000000002</c:v>
                </c:pt>
                <c:pt idx="1115">
                  <c:v>2.5630000000000002</c:v>
                </c:pt>
                <c:pt idx="1116">
                  <c:v>2.5619999999999998</c:v>
                </c:pt>
                <c:pt idx="1117">
                  <c:v>2.5619999999999998</c:v>
                </c:pt>
                <c:pt idx="1118">
                  <c:v>2.5619999999999998</c:v>
                </c:pt>
                <c:pt idx="1119">
                  <c:v>2.5609999999999999</c:v>
                </c:pt>
                <c:pt idx="1120">
                  <c:v>2.5609999999999999</c:v>
                </c:pt>
                <c:pt idx="1121">
                  <c:v>2.5609999999999999</c:v>
                </c:pt>
                <c:pt idx="1122">
                  <c:v>2.56</c:v>
                </c:pt>
                <c:pt idx="1123">
                  <c:v>2.56</c:v>
                </c:pt>
                <c:pt idx="1124">
                  <c:v>2.56</c:v>
                </c:pt>
                <c:pt idx="1125">
                  <c:v>2.5589999999999997</c:v>
                </c:pt>
                <c:pt idx="1126">
                  <c:v>2.5589999999999997</c:v>
                </c:pt>
                <c:pt idx="1127">
                  <c:v>2.5589999999999997</c:v>
                </c:pt>
                <c:pt idx="1128">
                  <c:v>2.5579999999999998</c:v>
                </c:pt>
                <c:pt idx="1129">
                  <c:v>2.5579999999999998</c:v>
                </c:pt>
                <c:pt idx="1130">
                  <c:v>2.5569999999999977</c:v>
                </c:pt>
                <c:pt idx="1131">
                  <c:v>2.5569999999999977</c:v>
                </c:pt>
                <c:pt idx="1132">
                  <c:v>2.5569999999999977</c:v>
                </c:pt>
                <c:pt idx="1133">
                  <c:v>2.5559999999999987</c:v>
                </c:pt>
                <c:pt idx="1134">
                  <c:v>2.5559999999999987</c:v>
                </c:pt>
                <c:pt idx="1135">
                  <c:v>2.5559999999999987</c:v>
                </c:pt>
                <c:pt idx="1136">
                  <c:v>2.5549999999999997</c:v>
                </c:pt>
                <c:pt idx="1137">
                  <c:v>2.5549999999999997</c:v>
                </c:pt>
                <c:pt idx="1138">
                  <c:v>2.5549999999999997</c:v>
                </c:pt>
                <c:pt idx="1139">
                  <c:v>2.5539999999999998</c:v>
                </c:pt>
                <c:pt idx="1140">
                  <c:v>2.5539999999999998</c:v>
                </c:pt>
                <c:pt idx="1141">
                  <c:v>2.5529999999999977</c:v>
                </c:pt>
                <c:pt idx="1142">
                  <c:v>2.5529999999999977</c:v>
                </c:pt>
                <c:pt idx="1143">
                  <c:v>2.5529999999999977</c:v>
                </c:pt>
                <c:pt idx="1144">
                  <c:v>2.5519999999999987</c:v>
                </c:pt>
                <c:pt idx="1145">
                  <c:v>2.5519999999999987</c:v>
                </c:pt>
                <c:pt idx="1146">
                  <c:v>2.5519999999999987</c:v>
                </c:pt>
                <c:pt idx="1147">
                  <c:v>2.5509999999999997</c:v>
                </c:pt>
                <c:pt idx="1148">
                  <c:v>2.5509999999999997</c:v>
                </c:pt>
                <c:pt idx="1149">
                  <c:v>2.5499999999999998</c:v>
                </c:pt>
                <c:pt idx="1150">
                  <c:v>2.5499999999999998</c:v>
                </c:pt>
                <c:pt idx="1151">
                  <c:v>2.5499999999999998</c:v>
                </c:pt>
                <c:pt idx="1152">
                  <c:v>2.5489999999999999</c:v>
                </c:pt>
                <c:pt idx="1153">
                  <c:v>2.5489999999999999</c:v>
                </c:pt>
                <c:pt idx="1154">
                  <c:v>2.548</c:v>
                </c:pt>
                <c:pt idx="1155">
                  <c:v>2.548</c:v>
                </c:pt>
                <c:pt idx="1156">
                  <c:v>2.548</c:v>
                </c:pt>
                <c:pt idx="1157">
                  <c:v>2.5470000000000002</c:v>
                </c:pt>
                <c:pt idx="1158">
                  <c:v>2.5470000000000002</c:v>
                </c:pt>
                <c:pt idx="1159">
                  <c:v>2.5470000000000002</c:v>
                </c:pt>
                <c:pt idx="1160">
                  <c:v>2.5459999999999998</c:v>
                </c:pt>
                <c:pt idx="1161">
                  <c:v>2.5459999999999998</c:v>
                </c:pt>
                <c:pt idx="1162">
                  <c:v>2.5449999999999999</c:v>
                </c:pt>
                <c:pt idx="1163">
                  <c:v>2.5449999999999999</c:v>
                </c:pt>
                <c:pt idx="1164">
                  <c:v>2.544</c:v>
                </c:pt>
                <c:pt idx="1165">
                  <c:v>2.544</c:v>
                </c:pt>
                <c:pt idx="1166">
                  <c:v>2.544</c:v>
                </c:pt>
                <c:pt idx="1167">
                  <c:v>2.5430000000000001</c:v>
                </c:pt>
                <c:pt idx="1168">
                  <c:v>2.5430000000000001</c:v>
                </c:pt>
                <c:pt idx="1169">
                  <c:v>2.5419999999999998</c:v>
                </c:pt>
                <c:pt idx="1170">
                  <c:v>2.5419999999999998</c:v>
                </c:pt>
                <c:pt idx="1171">
                  <c:v>2.5419999999999998</c:v>
                </c:pt>
                <c:pt idx="1172">
                  <c:v>2.5409999999999999</c:v>
                </c:pt>
                <c:pt idx="1173">
                  <c:v>2.5409999999999999</c:v>
                </c:pt>
                <c:pt idx="1174">
                  <c:v>2.54</c:v>
                </c:pt>
                <c:pt idx="1175">
                  <c:v>2.54</c:v>
                </c:pt>
                <c:pt idx="1176">
                  <c:v>2.54</c:v>
                </c:pt>
                <c:pt idx="1177">
                  <c:v>2.5389999999999997</c:v>
                </c:pt>
                <c:pt idx="1178">
                  <c:v>2.5389999999999997</c:v>
                </c:pt>
                <c:pt idx="1179">
                  <c:v>2.5379999999999998</c:v>
                </c:pt>
                <c:pt idx="1180">
                  <c:v>2.5379999999999998</c:v>
                </c:pt>
                <c:pt idx="1181">
                  <c:v>2.5369999999999977</c:v>
                </c:pt>
                <c:pt idx="1182">
                  <c:v>2.5369999999999977</c:v>
                </c:pt>
                <c:pt idx="1183">
                  <c:v>2.5369999999999977</c:v>
                </c:pt>
                <c:pt idx="1184">
                  <c:v>2.5359999999999987</c:v>
                </c:pt>
                <c:pt idx="1185">
                  <c:v>2.5359999999999987</c:v>
                </c:pt>
                <c:pt idx="1186">
                  <c:v>2.5349999999999997</c:v>
                </c:pt>
                <c:pt idx="1187">
                  <c:v>2.5349999999999997</c:v>
                </c:pt>
                <c:pt idx="1188">
                  <c:v>2.5339999999999998</c:v>
                </c:pt>
                <c:pt idx="1189">
                  <c:v>2.5339999999999998</c:v>
                </c:pt>
                <c:pt idx="1190">
                  <c:v>2.5339999999999998</c:v>
                </c:pt>
                <c:pt idx="1191">
                  <c:v>2.5329999999999977</c:v>
                </c:pt>
                <c:pt idx="1192">
                  <c:v>2.5329999999999977</c:v>
                </c:pt>
                <c:pt idx="1193">
                  <c:v>2.5319999999999987</c:v>
                </c:pt>
                <c:pt idx="1194">
                  <c:v>2.5319999999999987</c:v>
                </c:pt>
                <c:pt idx="1195">
                  <c:v>2.5309999999999997</c:v>
                </c:pt>
                <c:pt idx="1196">
                  <c:v>2.5309999999999997</c:v>
                </c:pt>
                <c:pt idx="1197">
                  <c:v>2.5299999999999998</c:v>
                </c:pt>
                <c:pt idx="1198">
                  <c:v>2.5299999999999998</c:v>
                </c:pt>
                <c:pt idx="1199">
                  <c:v>2.5299999999999998</c:v>
                </c:pt>
                <c:pt idx="1200">
                  <c:v>2.5289999999999999</c:v>
                </c:pt>
                <c:pt idx="1201">
                  <c:v>2.5289999999999999</c:v>
                </c:pt>
                <c:pt idx="1202">
                  <c:v>2.528</c:v>
                </c:pt>
                <c:pt idx="1203">
                  <c:v>2.528</c:v>
                </c:pt>
                <c:pt idx="1204">
                  <c:v>2.5270000000000001</c:v>
                </c:pt>
                <c:pt idx="1205">
                  <c:v>2.5270000000000001</c:v>
                </c:pt>
                <c:pt idx="1206">
                  <c:v>2.5259999999999998</c:v>
                </c:pt>
                <c:pt idx="1207">
                  <c:v>2.5259999999999998</c:v>
                </c:pt>
                <c:pt idx="1208">
                  <c:v>2.5249999999999999</c:v>
                </c:pt>
                <c:pt idx="1209">
                  <c:v>2.5249999999999999</c:v>
                </c:pt>
                <c:pt idx="1210">
                  <c:v>2.5249999999999999</c:v>
                </c:pt>
                <c:pt idx="1211">
                  <c:v>2.524</c:v>
                </c:pt>
                <c:pt idx="1212">
                  <c:v>2.524</c:v>
                </c:pt>
                <c:pt idx="1213">
                  <c:v>2.5230000000000001</c:v>
                </c:pt>
                <c:pt idx="1214">
                  <c:v>2.5230000000000001</c:v>
                </c:pt>
                <c:pt idx="1215">
                  <c:v>2.5219999999999998</c:v>
                </c:pt>
                <c:pt idx="1216">
                  <c:v>2.5219999999999998</c:v>
                </c:pt>
                <c:pt idx="1217">
                  <c:v>2.5209999999999999</c:v>
                </c:pt>
                <c:pt idx="1218">
                  <c:v>2.5209999999999999</c:v>
                </c:pt>
                <c:pt idx="1219">
                  <c:v>2.52</c:v>
                </c:pt>
                <c:pt idx="1220">
                  <c:v>2.52</c:v>
                </c:pt>
                <c:pt idx="1221">
                  <c:v>2.5189999999999997</c:v>
                </c:pt>
                <c:pt idx="1222">
                  <c:v>2.5189999999999997</c:v>
                </c:pt>
                <c:pt idx="1223">
                  <c:v>2.5179999999999998</c:v>
                </c:pt>
                <c:pt idx="1224">
                  <c:v>2.5179999999999998</c:v>
                </c:pt>
                <c:pt idx="1225">
                  <c:v>2.5169999999999977</c:v>
                </c:pt>
                <c:pt idx="1226">
                  <c:v>2.5169999999999977</c:v>
                </c:pt>
                <c:pt idx="1227">
                  <c:v>2.5159999999999987</c:v>
                </c:pt>
                <c:pt idx="1228">
                  <c:v>2.5159999999999987</c:v>
                </c:pt>
                <c:pt idx="1229">
                  <c:v>2.5149999999999997</c:v>
                </c:pt>
                <c:pt idx="1230">
                  <c:v>2.5149999999999997</c:v>
                </c:pt>
                <c:pt idx="1231">
                  <c:v>2.5139999999999998</c:v>
                </c:pt>
                <c:pt idx="1232">
                  <c:v>2.5139999999999998</c:v>
                </c:pt>
                <c:pt idx="1233">
                  <c:v>2.5139999999999998</c:v>
                </c:pt>
                <c:pt idx="1234">
                  <c:v>2.5129999999999977</c:v>
                </c:pt>
                <c:pt idx="1235">
                  <c:v>2.5129999999999977</c:v>
                </c:pt>
                <c:pt idx="1236">
                  <c:v>2.5119999999999987</c:v>
                </c:pt>
                <c:pt idx="1237">
                  <c:v>2.5119999999999987</c:v>
                </c:pt>
                <c:pt idx="1238">
                  <c:v>2.5109999999999997</c:v>
                </c:pt>
                <c:pt idx="1239">
                  <c:v>2.5109999999999997</c:v>
                </c:pt>
                <c:pt idx="1240">
                  <c:v>2.5099999999999998</c:v>
                </c:pt>
                <c:pt idx="1241">
                  <c:v>2.5099999999999998</c:v>
                </c:pt>
                <c:pt idx="1242">
                  <c:v>2.5089999999999999</c:v>
                </c:pt>
                <c:pt idx="1243">
                  <c:v>2.5089999999999999</c:v>
                </c:pt>
                <c:pt idx="1244">
                  <c:v>2.508</c:v>
                </c:pt>
                <c:pt idx="1245">
                  <c:v>2.508</c:v>
                </c:pt>
                <c:pt idx="1246">
                  <c:v>2.5070000000000001</c:v>
                </c:pt>
                <c:pt idx="1247">
                  <c:v>2.5070000000000001</c:v>
                </c:pt>
                <c:pt idx="1248">
                  <c:v>2.5059999999999998</c:v>
                </c:pt>
                <c:pt idx="1249">
                  <c:v>2.5049999999999999</c:v>
                </c:pt>
                <c:pt idx="1250">
                  <c:v>2.5049999999999999</c:v>
                </c:pt>
                <c:pt idx="1251">
                  <c:v>2.504</c:v>
                </c:pt>
                <c:pt idx="1252">
                  <c:v>2.504</c:v>
                </c:pt>
                <c:pt idx="1253">
                  <c:v>2.5030000000000001</c:v>
                </c:pt>
                <c:pt idx="1254">
                  <c:v>2.5030000000000001</c:v>
                </c:pt>
                <c:pt idx="1255">
                  <c:v>2.5019999999999998</c:v>
                </c:pt>
                <c:pt idx="1256">
                  <c:v>2.5019999999999998</c:v>
                </c:pt>
                <c:pt idx="1257">
                  <c:v>2.5009999999999999</c:v>
                </c:pt>
                <c:pt idx="1258">
                  <c:v>2.5009999999999999</c:v>
                </c:pt>
                <c:pt idx="1259">
                  <c:v>2.5</c:v>
                </c:pt>
                <c:pt idx="1260">
                  <c:v>2.5</c:v>
                </c:pt>
                <c:pt idx="1261">
                  <c:v>2.4989999999999997</c:v>
                </c:pt>
                <c:pt idx="1262">
                  <c:v>2.4989999999999997</c:v>
                </c:pt>
                <c:pt idx="1263">
                  <c:v>2.4979999999999998</c:v>
                </c:pt>
                <c:pt idx="1264">
                  <c:v>2.4979999999999998</c:v>
                </c:pt>
                <c:pt idx="1265">
                  <c:v>2.4969999999999977</c:v>
                </c:pt>
                <c:pt idx="1266">
                  <c:v>2.4969999999999977</c:v>
                </c:pt>
                <c:pt idx="1267">
                  <c:v>2.4959999999999987</c:v>
                </c:pt>
                <c:pt idx="1268">
                  <c:v>2.4959999999999987</c:v>
                </c:pt>
                <c:pt idx="1269">
                  <c:v>2.4949999999999997</c:v>
                </c:pt>
                <c:pt idx="1270">
                  <c:v>2.4949999999999997</c:v>
                </c:pt>
                <c:pt idx="1271">
                  <c:v>2.4939999999999998</c:v>
                </c:pt>
                <c:pt idx="1272">
                  <c:v>2.4929999999999977</c:v>
                </c:pt>
                <c:pt idx="1273">
                  <c:v>2.4929999999999977</c:v>
                </c:pt>
                <c:pt idx="1274">
                  <c:v>2.4919999999999987</c:v>
                </c:pt>
                <c:pt idx="1275">
                  <c:v>2.4919999999999987</c:v>
                </c:pt>
                <c:pt idx="1276">
                  <c:v>2.4909999999999997</c:v>
                </c:pt>
                <c:pt idx="1277">
                  <c:v>2.4909999999999997</c:v>
                </c:pt>
                <c:pt idx="1278">
                  <c:v>2.4899999999999998</c:v>
                </c:pt>
                <c:pt idx="1279">
                  <c:v>2.4899999999999998</c:v>
                </c:pt>
                <c:pt idx="1280">
                  <c:v>2.4889999999999999</c:v>
                </c:pt>
                <c:pt idx="1281">
                  <c:v>2.4889999999999999</c:v>
                </c:pt>
                <c:pt idx="1282">
                  <c:v>2.488</c:v>
                </c:pt>
                <c:pt idx="1283">
                  <c:v>2.4870000000000001</c:v>
                </c:pt>
                <c:pt idx="1284">
                  <c:v>2.4870000000000001</c:v>
                </c:pt>
                <c:pt idx="1285">
                  <c:v>2.4859999999999998</c:v>
                </c:pt>
                <c:pt idx="1286">
                  <c:v>2.4859999999999998</c:v>
                </c:pt>
                <c:pt idx="1287">
                  <c:v>2.4849999999999999</c:v>
                </c:pt>
                <c:pt idx="1288">
                  <c:v>2.4849999999999999</c:v>
                </c:pt>
                <c:pt idx="1289">
                  <c:v>2.484</c:v>
                </c:pt>
                <c:pt idx="1290">
                  <c:v>2.484</c:v>
                </c:pt>
                <c:pt idx="1291">
                  <c:v>2.4830000000000001</c:v>
                </c:pt>
                <c:pt idx="1292">
                  <c:v>2.4819999999999998</c:v>
                </c:pt>
                <c:pt idx="1293">
                  <c:v>2.4819999999999998</c:v>
                </c:pt>
                <c:pt idx="1294">
                  <c:v>2.4809999999999999</c:v>
                </c:pt>
                <c:pt idx="1295">
                  <c:v>2.4809999999999999</c:v>
                </c:pt>
                <c:pt idx="1296">
                  <c:v>2.48</c:v>
                </c:pt>
                <c:pt idx="1297">
                  <c:v>2.48</c:v>
                </c:pt>
                <c:pt idx="1298">
                  <c:v>2.4789999999999988</c:v>
                </c:pt>
                <c:pt idx="1299">
                  <c:v>2.4789999999999988</c:v>
                </c:pt>
                <c:pt idx="1300">
                  <c:v>2.4779999999999998</c:v>
                </c:pt>
                <c:pt idx="1301">
                  <c:v>2.4769999999999976</c:v>
                </c:pt>
                <c:pt idx="1302">
                  <c:v>2.4769999999999976</c:v>
                </c:pt>
                <c:pt idx="1303">
                  <c:v>2.4759999999999978</c:v>
                </c:pt>
                <c:pt idx="1304">
                  <c:v>2.4759999999999978</c:v>
                </c:pt>
                <c:pt idx="1305">
                  <c:v>2.4749999999999988</c:v>
                </c:pt>
                <c:pt idx="1306">
                  <c:v>2.4749999999999988</c:v>
                </c:pt>
                <c:pt idx="1307">
                  <c:v>2.4739999999999998</c:v>
                </c:pt>
                <c:pt idx="1308">
                  <c:v>2.4729999999999976</c:v>
                </c:pt>
                <c:pt idx="1309">
                  <c:v>2.4729999999999976</c:v>
                </c:pt>
                <c:pt idx="1310">
                  <c:v>2.4719999999999978</c:v>
                </c:pt>
                <c:pt idx="1311">
                  <c:v>2.4719999999999978</c:v>
                </c:pt>
                <c:pt idx="1312">
                  <c:v>2.4709999999999988</c:v>
                </c:pt>
                <c:pt idx="1313">
                  <c:v>2.4699999999999998</c:v>
                </c:pt>
                <c:pt idx="1314">
                  <c:v>2.4699999999999998</c:v>
                </c:pt>
                <c:pt idx="1315">
                  <c:v>2.4689999999999999</c:v>
                </c:pt>
                <c:pt idx="1316">
                  <c:v>2.4689999999999999</c:v>
                </c:pt>
                <c:pt idx="1317">
                  <c:v>2.468</c:v>
                </c:pt>
                <c:pt idx="1318">
                  <c:v>2.468</c:v>
                </c:pt>
                <c:pt idx="1319">
                  <c:v>2.4670000000000001</c:v>
                </c:pt>
                <c:pt idx="1320">
                  <c:v>2.4659999999999997</c:v>
                </c:pt>
                <c:pt idx="1321">
                  <c:v>2.4659999999999997</c:v>
                </c:pt>
                <c:pt idx="1322">
                  <c:v>2.4649999999999999</c:v>
                </c:pt>
                <c:pt idx="1323">
                  <c:v>2.4649999999999999</c:v>
                </c:pt>
                <c:pt idx="1324">
                  <c:v>2.464</c:v>
                </c:pt>
                <c:pt idx="1325">
                  <c:v>2.4630000000000001</c:v>
                </c:pt>
                <c:pt idx="1326">
                  <c:v>2.4630000000000001</c:v>
                </c:pt>
                <c:pt idx="1327">
                  <c:v>2.4619999999999997</c:v>
                </c:pt>
                <c:pt idx="1328">
                  <c:v>2.4619999999999997</c:v>
                </c:pt>
                <c:pt idx="1329">
                  <c:v>2.4609999999999999</c:v>
                </c:pt>
                <c:pt idx="1330">
                  <c:v>2.46</c:v>
                </c:pt>
                <c:pt idx="1331">
                  <c:v>2.46</c:v>
                </c:pt>
                <c:pt idx="1332">
                  <c:v>2.4589999999999987</c:v>
                </c:pt>
                <c:pt idx="1333">
                  <c:v>2.4589999999999987</c:v>
                </c:pt>
                <c:pt idx="1334">
                  <c:v>2.4579999999999997</c:v>
                </c:pt>
                <c:pt idx="1335">
                  <c:v>2.4569999999999976</c:v>
                </c:pt>
                <c:pt idx="1336">
                  <c:v>2.4569999999999976</c:v>
                </c:pt>
                <c:pt idx="1337">
                  <c:v>2.4559999999999977</c:v>
                </c:pt>
                <c:pt idx="1338">
                  <c:v>2.4559999999999977</c:v>
                </c:pt>
                <c:pt idx="1339">
                  <c:v>2.4549999999999987</c:v>
                </c:pt>
                <c:pt idx="1340">
                  <c:v>2.4539999999999997</c:v>
                </c:pt>
                <c:pt idx="1341">
                  <c:v>2.4539999999999997</c:v>
                </c:pt>
                <c:pt idx="1342">
                  <c:v>2.4529999999999976</c:v>
                </c:pt>
                <c:pt idx="1343">
                  <c:v>2.4529999999999976</c:v>
                </c:pt>
                <c:pt idx="1344">
                  <c:v>2.4519999999999977</c:v>
                </c:pt>
                <c:pt idx="1345">
                  <c:v>2.4509999999999987</c:v>
                </c:pt>
                <c:pt idx="1346">
                  <c:v>2.4509999999999987</c:v>
                </c:pt>
                <c:pt idx="1347">
                  <c:v>2.4499999999999997</c:v>
                </c:pt>
                <c:pt idx="1348">
                  <c:v>2.4499999999999997</c:v>
                </c:pt>
                <c:pt idx="1349">
                  <c:v>2.4489999999999998</c:v>
                </c:pt>
                <c:pt idx="1350">
                  <c:v>2.448</c:v>
                </c:pt>
                <c:pt idx="1351">
                  <c:v>2.448</c:v>
                </c:pt>
                <c:pt idx="1352">
                  <c:v>2.4470000000000001</c:v>
                </c:pt>
                <c:pt idx="1353">
                  <c:v>2.4459999999999997</c:v>
                </c:pt>
                <c:pt idx="1354">
                  <c:v>2.4459999999999997</c:v>
                </c:pt>
                <c:pt idx="1355">
                  <c:v>2.4449999999999998</c:v>
                </c:pt>
                <c:pt idx="1356">
                  <c:v>2.4449999999999998</c:v>
                </c:pt>
                <c:pt idx="1357">
                  <c:v>2.444</c:v>
                </c:pt>
                <c:pt idx="1358">
                  <c:v>2.4430000000000001</c:v>
                </c:pt>
                <c:pt idx="1359">
                  <c:v>2.4430000000000001</c:v>
                </c:pt>
                <c:pt idx="1360">
                  <c:v>2.4419999999999997</c:v>
                </c:pt>
                <c:pt idx="1361">
                  <c:v>2.4409999999999998</c:v>
                </c:pt>
                <c:pt idx="1362">
                  <c:v>2.4409999999999998</c:v>
                </c:pt>
                <c:pt idx="1363">
                  <c:v>2.44</c:v>
                </c:pt>
                <c:pt idx="1364">
                  <c:v>2.44</c:v>
                </c:pt>
                <c:pt idx="1365">
                  <c:v>2.4389999999999987</c:v>
                </c:pt>
                <c:pt idx="1366">
                  <c:v>2.4379999999999997</c:v>
                </c:pt>
                <c:pt idx="1367">
                  <c:v>2.4379999999999997</c:v>
                </c:pt>
                <c:pt idx="1368">
                  <c:v>2.4369999999999976</c:v>
                </c:pt>
                <c:pt idx="1369">
                  <c:v>2.4359999999999977</c:v>
                </c:pt>
                <c:pt idx="1370">
                  <c:v>2.4359999999999977</c:v>
                </c:pt>
                <c:pt idx="1371">
                  <c:v>2.4349999999999987</c:v>
                </c:pt>
                <c:pt idx="1372">
                  <c:v>2.4339999999999997</c:v>
                </c:pt>
                <c:pt idx="1373">
                  <c:v>2.4339999999999997</c:v>
                </c:pt>
                <c:pt idx="1374">
                  <c:v>2.4329999999999976</c:v>
                </c:pt>
                <c:pt idx="1375">
                  <c:v>2.4329999999999976</c:v>
                </c:pt>
                <c:pt idx="1376">
                  <c:v>2.4319999999999977</c:v>
                </c:pt>
                <c:pt idx="1377">
                  <c:v>2.4309999999999987</c:v>
                </c:pt>
                <c:pt idx="1378">
                  <c:v>2.4309999999999987</c:v>
                </c:pt>
                <c:pt idx="1379">
                  <c:v>2.4299999999999997</c:v>
                </c:pt>
                <c:pt idx="1380">
                  <c:v>2.4289999999999998</c:v>
                </c:pt>
                <c:pt idx="1381">
                  <c:v>2.4289999999999998</c:v>
                </c:pt>
                <c:pt idx="1382">
                  <c:v>2.4279999999999999</c:v>
                </c:pt>
                <c:pt idx="1383">
                  <c:v>2.427</c:v>
                </c:pt>
                <c:pt idx="1384">
                  <c:v>2.427</c:v>
                </c:pt>
                <c:pt idx="1385">
                  <c:v>2.4259999999999997</c:v>
                </c:pt>
                <c:pt idx="1386">
                  <c:v>2.4259999999999997</c:v>
                </c:pt>
                <c:pt idx="1387">
                  <c:v>2.4249999999999998</c:v>
                </c:pt>
                <c:pt idx="1388">
                  <c:v>2.4239999999999999</c:v>
                </c:pt>
                <c:pt idx="1389">
                  <c:v>2.4239999999999999</c:v>
                </c:pt>
                <c:pt idx="1390">
                  <c:v>2.423</c:v>
                </c:pt>
                <c:pt idx="1391">
                  <c:v>2.4219999999999997</c:v>
                </c:pt>
                <c:pt idx="1392">
                  <c:v>2.4219999999999997</c:v>
                </c:pt>
                <c:pt idx="1393">
                  <c:v>2.4209999999999998</c:v>
                </c:pt>
                <c:pt idx="1394">
                  <c:v>2.42</c:v>
                </c:pt>
                <c:pt idx="1395">
                  <c:v>2.42</c:v>
                </c:pt>
                <c:pt idx="1396">
                  <c:v>2.4189999999999987</c:v>
                </c:pt>
                <c:pt idx="1397">
                  <c:v>2.4179999999999997</c:v>
                </c:pt>
                <c:pt idx="1398">
                  <c:v>2.4179999999999997</c:v>
                </c:pt>
                <c:pt idx="1399">
                  <c:v>2.4169999999999976</c:v>
                </c:pt>
                <c:pt idx="1400">
                  <c:v>2.4159999999999977</c:v>
                </c:pt>
                <c:pt idx="1401">
                  <c:v>2.4159999999999977</c:v>
                </c:pt>
                <c:pt idx="1402">
                  <c:v>2.4149999999999987</c:v>
                </c:pt>
                <c:pt idx="1403">
                  <c:v>2.4139999999999997</c:v>
                </c:pt>
                <c:pt idx="1404">
                  <c:v>2.4139999999999997</c:v>
                </c:pt>
                <c:pt idx="1405">
                  <c:v>2.4129999999999976</c:v>
                </c:pt>
                <c:pt idx="1406">
                  <c:v>2.4119999999999977</c:v>
                </c:pt>
                <c:pt idx="1407">
                  <c:v>2.4119999999999977</c:v>
                </c:pt>
                <c:pt idx="1408">
                  <c:v>2.4109999999999987</c:v>
                </c:pt>
                <c:pt idx="1409">
                  <c:v>2.4099999999999997</c:v>
                </c:pt>
                <c:pt idx="1410">
                  <c:v>2.4099999999999997</c:v>
                </c:pt>
                <c:pt idx="1411">
                  <c:v>2.4089999999999998</c:v>
                </c:pt>
                <c:pt idx="1412">
                  <c:v>2.4079999999999999</c:v>
                </c:pt>
                <c:pt idx="1413">
                  <c:v>2.4079999999999999</c:v>
                </c:pt>
                <c:pt idx="1414">
                  <c:v>2.407</c:v>
                </c:pt>
                <c:pt idx="1415">
                  <c:v>2.4059999999999997</c:v>
                </c:pt>
                <c:pt idx="1416">
                  <c:v>2.4059999999999997</c:v>
                </c:pt>
                <c:pt idx="1417">
                  <c:v>2.4049999999999998</c:v>
                </c:pt>
                <c:pt idx="1418">
                  <c:v>2.4039999999999999</c:v>
                </c:pt>
                <c:pt idx="1419">
                  <c:v>2.4039999999999999</c:v>
                </c:pt>
                <c:pt idx="1420">
                  <c:v>2.403</c:v>
                </c:pt>
                <c:pt idx="1421">
                  <c:v>2.4019999999999997</c:v>
                </c:pt>
                <c:pt idx="1422">
                  <c:v>2.4019999999999997</c:v>
                </c:pt>
                <c:pt idx="1423">
                  <c:v>2.4009999999999998</c:v>
                </c:pt>
                <c:pt idx="1424">
                  <c:v>2.4</c:v>
                </c:pt>
                <c:pt idx="1425">
                  <c:v>2.4</c:v>
                </c:pt>
                <c:pt idx="1426">
                  <c:v>2.3989999999999987</c:v>
                </c:pt>
                <c:pt idx="1427">
                  <c:v>2.3979999999999997</c:v>
                </c:pt>
                <c:pt idx="1428">
                  <c:v>2.3979999999999997</c:v>
                </c:pt>
                <c:pt idx="1429">
                  <c:v>2.3969999999999976</c:v>
                </c:pt>
                <c:pt idx="1430">
                  <c:v>2.3959999999999977</c:v>
                </c:pt>
                <c:pt idx="1431">
                  <c:v>2.3959999999999977</c:v>
                </c:pt>
                <c:pt idx="1432">
                  <c:v>2.3949999999999987</c:v>
                </c:pt>
                <c:pt idx="1433">
                  <c:v>2.3939999999999997</c:v>
                </c:pt>
                <c:pt idx="1434">
                  <c:v>2.3939999999999997</c:v>
                </c:pt>
                <c:pt idx="1435">
                  <c:v>2.3929999999999976</c:v>
                </c:pt>
                <c:pt idx="1436">
                  <c:v>2.3919999999999977</c:v>
                </c:pt>
                <c:pt idx="1437">
                  <c:v>2.3909999999999987</c:v>
                </c:pt>
                <c:pt idx="1438">
                  <c:v>2.3909999999999987</c:v>
                </c:pt>
                <c:pt idx="1439">
                  <c:v>2.3899999999999997</c:v>
                </c:pt>
                <c:pt idx="1440">
                  <c:v>2.3889999999999998</c:v>
                </c:pt>
                <c:pt idx="1441">
                  <c:v>2.3889999999999998</c:v>
                </c:pt>
                <c:pt idx="1442">
                  <c:v>2.3879999999999999</c:v>
                </c:pt>
                <c:pt idx="1443">
                  <c:v>2.387</c:v>
                </c:pt>
                <c:pt idx="1444">
                  <c:v>2.387</c:v>
                </c:pt>
                <c:pt idx="1445">
                  <c:v>2.3859999999999997</c:v>
                </c:pt>
                <c:pt idx="1446">
                  <c:v>2.3849999999999998</c:v>
                </c:pt>
                <c:pt idx="1447">
                  <c:v>2.3849999999999998</c:v>
                </c:pt>
                <c:pt idx="1448">
                  <c:v>2.3839999999999999</c:v>
                </c:pt>
                <c:pt idx="1449">
                  <c:v>2.383</c:v>
                </c:pt>
                <c:pt idx="1450">
                  <c:v>2.383</c:v>
                </c:pt>
                <c:pt idx="1451">
                  <c:v>2.3819999999999997</c:v>
                </c:pt>
                <c:pt idx="1452">
                  <c:v>2.3809999999999998</c:v>
                </c:pt>
                <c:pt idx="1453">
                  <c:v>2.38</c:v>
                </c:pt>
                <c:pt idx="1454">
                  <c:v>2.38</c:v>
                </c:pt>
                <c:pt idx="1455">
                  <c:v>2.3789999999999987</c:v>
                </c:pt>
                <c:pt idx="1456">
                  <c:v>2.3779999999999997</c:v>
                </c:pt>
                <c:pt idx="1457">
                  <c:v>2.3779999999999997</c:v>
                </c:pt>
                <c:pt idx="1458">
                  <c:v>2.3769999999999976</c:v>
                </c:pt>
                <c:pt idx="1459">
                  <c:v>2.3759999999999977</c:v>
                </c:pt>
                <c:pt idx="1460">
                  <c:v>2.3759999999999977</c:v>
                </c:pt>
                <c:pt idx="1461">
                  <c:v>2.3749999999999987</c:v>
                </c:pt>
                <c:pt idx="1462">
                  <c:v>2.3739999999999997</c:v>
                </c:pt>
                <c:pt idx="1463">
                  <c:v>2.3739999999999997</c:v>
                </c:pt>
                <c:pt idx="1464">
                  <c:v>2.372999999999998</c:v>
                </c:pt>
                <c:pt idx="1465">
                  <c:v>2.3719999999999977</c:v>
                </c:pt>
                <c:pt idx="1466">
                  <c:v>2.3709999999999987</c:v>
                </c:pt>
                <c:pt idx="1467">
                  <c:v>2.3709999999999987</c:v>
                </c:pt>
                <c:pt idx="1468">
                  <c:v>2.3699999999999997</c:v>
                </c:pt>
                <c:pt idx="1469">
                  <c:v>2.3689999999999998</c:v>
                </c:pt>
                <c:pt idx="1470">
                  <c:v>2.3689999999999998</c:v>
                </c:pt>
                <c:pt idx="1471">
                  <c:v>2.3679999999999999</c:v>
                </c:pt>
                <c:pt idx="1472">
                  <c:v>2.367</c:v>
                </c:pt>
                <c:pt idx="1473">
                  <c:v>2.367</c:v>
                </c:pt>
                <c:pt idx="1474">
                  <c:v>2.3659999999999997</c:v>
                </c:pt>
                <c:pt idx="1475">
                  <c:v>2.3649999999999998</c:v>
                </c:pt>
                <c:pt idx="1476">
                  <c:v>2.3639999999999999</c:v>
                </c:pt>
                <c:pt idx="1477">
                  <c:v>2.3639999999999999</c:v>
                </c:pt>
                <c:pt idx="1478">
                  <c:v>2.363</c:v>
                </c:pt>
                <c:pt idx="1479">
                  <c:v>2.3619999999999997</c:v>
                </c:pt>
                <c:pt idx="1480">
                  <c:v>2.3619999999999997</c:v>
                </c:pt>
                <c:pt idx="1481">
                  <c:v>2.3609999999999998</c:v>
                </c:pt>
                <c:pt idx="1482">
                  <c:v>2.36</c:v>
                </c:pt>
                <c:pt idx="1483">
                  <c:v>2.3589999999999987</c:v>
                </c:pt>
                <c:pt idx="1484">
                  <c:v>2.3589999999999987</c:v>
                </c:pt>
                <c:pt idx="1485">
                  <c:v>2.3579999999999997</c:v>
                </c:pt>
                <c:pt idx="1486">
                  <c:v>2.356999999999998</c:v>
                </c:pt>
                <c:pt idx="1487">
                  <c:v>2.356999999999998</c:v>
                </c:pt>
                <c:pt idx="1488">
                  <c:v>2.3559999999999977</c:v>
                </c:pt>
                <c:pt idx="1489">
                  <c:v>2.3549999999999978</c:v>
                </c:pt>
                <c:pt idx="1490">
                  <c:v>2.3549999999999978</c:v>
                </c:pt>
                <c:pt idx="1491">
                  <c:v>2.3539999999999988</c:v>
                </c:pt>
                <c:pt idx="1492">
                  <c:v>2.352999999999998</c:v>
                </c:pt>
                <c:pt idx="1493">
                  <c:v>2.3519999999999976</c:v>
                </c:pt>
                <c:pt idx="1494">
                  <c:v>2.3519999999999976</c:v>
                </c:pt>
                <c:pt idx="1495">
                  <c:v>2.3509999999999978</c:v>
                </c:pt>
                <c:pt idx="1496">
                  <c:v>2.3499999999999988</c:v>
                </c:pt>
                <c:pt idx="1497">
                  <c:v>2.3499999999999988</c:v>
                </c:pt>
                <c:pt idx="1498">
                  <c:v>2.3489999999999998</c:v>
                </c:pt>
                <c:pt idx="1499">
                  <c:v>2.3479999999999999</c:v>
                </c:pt>
                <c:pt idx="1500">
                  <c:v>2.347</c:v>
                </c:pt>
                <c:pt idx="1501">
                  <c:v>2.347</c:v>
                </c:pt>
                <c:pt idx="1502">
                  <c:v>2.3459999999999988</c:v>
                </c:pt>
                <c:pt idx="1503">
                  <c:v>2.3449999999999998</c:v>
                </c:pt>
                <c:pt idx="1504">
                  <c:v>2.3449999999999998</c:v>
                </c:pt>
                <c:pt idx="1505">
                  <c:v>2.3439999999999999</c:v>
                </c:pt>
                <c:pt idx="1506">
                  <c:v>2.343</c:v>
                </c:pt>
                <c:pt idx="1507">
                  <c:v>2.3419999999999987</c:v>
                </c:pt>
                <c:pt idx="1508">
                  <c:v>2.3419999999999987</c:v>
                </c:pt>
                <c:pt idx="1509">
                  <c:v>2.3409999999999997</c:v>
                </c:pt>
                <c:pt idx="1510">
                  <c:v>2.34</c:v>
                </c:pt>
                <c:pt idx="1511">
                  <c:v>2.34</c:v>
                </c:pt>
                <c:pt idx="1512">
                  <c:v>2.3389999999999977</c:v>
                </c:pt>
                <c:pt idx="1513">
                  <c:v>2.3379999999999987</c:v>
                </c:pt>
                <c:pt idx="1514">
                  <c:v>2.336999999999998</c:v>
                </c:pt>
                <c:pt idx="1515">
                  <c:v>2.336999999999998</c:v>
                </c:pt>
                <c:pt idx="1516">
                  <c:v>2.3359999999999976</c:v>
                </c:pt>
                <c:pt idx="1517">
                  <c:v>2.3349999999999977</c:v>
                </c:pt>
                <c:pt idx="1518">
                  <c:v>2.3349999999999977</c:v>
                </c:pt>
                <c:pt idx="1519">
                  <c:v>2.3339999999999987</c:v>
                </c:pt>
                <c:pt idx="1520">
                  <c:v>2.332999999999998</c:v>
                </c:pt>
                <c:pt idx="1521">
                  <c:v>2.3319999999999976</c:v>
                </c:pt>
                <c:pt idx="1522">
                  <c:v>2.3319999999999976</c:v>
                </c:pt>
                <c:pt idx="1523">
                  <c:v>2.3309999999999977</c:v>
                </c:pt>
                <c:pt idx="1524">
                  <c:v>2.3299999999999987</c:v>
                </c:pt>
                <c:pt idx="1525">
                  <c:v>2.3299999999999987</c:v>
                </c:pt>
                <c:pt idx="1526">
                  <c:v>2.3289999999999997</c:v>
                </c:pt>
                <c:pt idx="1527">
                  <c:v>2.3279999999999998</c:v>
                </c:pt>
                <c:pt idx="1528">
                  <c:v>2.327</c:v>
                </c:pt>
                <c:pt idx="1529">
                  <c:v>2.327</c:v>
                </c:pt>
                <c:pt idx="1530">
                  <c:v>2.3259999999999987</c:v>
                </c:pt>
                <c:pt idx="1531">
                  <c:v>2.3249999999999997</c:v>
                </c:pt>
                <c:pt idx="1532">
                  <c:v>2.3249999999999997</c:v>
                </c:pt>
                <c:pt idx="1533">
                  <c:v>2.3239999999999998</c:v>
                </c:pt>
                <c:pt idx="1534">
                  <c:v>2.323</c:v>
                </c:pt>
                <c:pt idx="1535">
                  <c:v>2.3219999999999987</c:v>
                </c:pt>
                <c:pt idx="1536">
                  <c:v>2.3219999999999987</c:v>
                </c:pt>
                <c:pt idx="1537">
                  <c:v>2.3209999999999997</c:v>
                </c:pt>
                <c:pt idx="1538">
                  <c:v>2.3199999999999976</c:v>
                </c:pt>
                <c:pt idx="1539">
                  <c:v>2.3189999999999977</c:v>
                </c:pt>
                <c:pt idx="1540">
                  <c:v>2.3189999999999977</c:v>
                </c:pt>
                <c:pt idx="1541">
                  <c:v>2.3179999999999987</c:v>
                </c:pt>
                <c:pt idx="1542">
                  <c:v>2.316999999999998</c:v>
                </c:pt>
                <c:pt idx="1543">
                  <c:v>2.316999999999998</c:v>
                </c:pt>
                <c:pt idx="1544">
                  <c:v>2.3159999999999976</c:v>
                </c:pt>
                <c:pt idx="1545">
                  <c:v>2.3149999999999977</c:v>
                </c:pt>
                <c:pt idx="1546">
                  <c:v>2.3139999999999987</c:v>
                </c:pt>
                <c:pt idx="1547">
                  <c:v>2.3139999999999987</c:v>
                </c:pt>
                <c:pt idx="1548">
                  <c:v>2.3129999999999979</c:v>
                </c:pt>
                <c:pt idx="1549">
                  <c:v>2.3119999999999976</c:v>
                </c:pt>
                <c:pt idx="1550">
                  <c:v>2.3119999999999976</c:v>
                </c:pt>
                <c:pt idx="1551">
                  <c:v>2.3109999999999977</c:v>
                </c:pt>
                <c:pt idx="1552">
                  <c:v>2.3099999999999987</c:v>
                </c:pt>
                <c:pt idx="1553">
                  <c:v>2.3089999999999997</c:v>
                </c:pt>
                <c:pt idx="1554">
                  <c:v>2.3089999999999997</c:v>
                </c:pt>
                <c:pt idx="1555">
                  <c:v>2.3079999999999998</c:v>
                </c:pt>
                <c:pt idx="1556">
                  <c:v>2.3069999999999977</c:v>
                </c:pt>
                <c:pt idx="1557">
                  <c:v>2.3069999999999977</c:v>
                </c:pt>
                <c:pt idx="1558">
                  <c:v>2.3059999999999987</c:v>
                </c:pt>
                <c:pt idx="1559">
                  <c:v>2.3049999999999997</c:v>
                </c:pt>
                <c:pt idx="1560">
                  <c:v>2.3039999999999998</c:v>
                </c:pt>
                <c:pt idx="1561">
                  <c:v>2.3039999999999998</c:v>
                </c:pt>
                <c:pt idx="1562">
                  <c:v>2.3029999999999977</c:v>
                </c:pt>
                <c:pt idx="1563">
                  <c:v>2.3019999999999987</c:v>
                </c:pt>
                <c:pt idx="1564">
                  <c:v>2.3019999999999987</c:v>
                </c:pt>
                <c:pt idx="1565">
                  <c:v>2.3009999999999997</c:v>
                </c:pt>
                <c:pt idx="1566">
                  <c:v>2.2999999999999998</c:v>
                </c:pt>
                <c:pt idx="1567">
                  <c:v>2.2989999999999999</c:v>
                </c:pt>
                <c:pt idx="1568">
                  <c:v>2.2989999999999999</c:v>
                </c:pt>
                <c:pt idx="1569">
                  <c:v>2.298</c:v>
                </c:pt>
                <c:pt idx="1570">
                  <c:v>2.2970000000000002</c:v>
                </c:pt>
                <c:pt idx="1571">
                  <c:v>2.2970000000000002</c:v>
                </c:pt>
                <c:pt idx="1572">
                  <c:v>2.2959999999999998</c:v>
                </c:pt>
                <c:pt idx="1573">
                  <c:v>2.2949999999999999</c:v>
                </c:pt>
                <c:pt idx="1574">
                  <c:v>2.294</c:v>
                </c:pt>
                <c:pt idx="1575">
                  <c:v>2.294</c:v>
                </c:pt>
                <c:pt idx="1576">
                  <c:v>2.2930000000000001</c:v>
                </c:pt>
                <c:pt idx="1577">
                  <c:v>2.2919999999999998</c:v>
                </c:pt>
                <c:pt idx="1578">
                  <c:v>2.2909999999999999</c:v>
                </c:pt>
                <c:pt idx="1579">
                  <c:v>2.2909999999999999</c:v>
                </c:pt>
                <c:pt idx="1580">
                  <c:v>2.29</c:v>
                </c:pt>
                <c:pt idx="1581">
                  <c:v>2.2890000000000001</c:v>
                </c:pt>
                <c:pt idx="1582">
                  <c:v>2.2890000000000001</c:v>
                </c:pt>
                <c:pt idx="1583">
                  <c:v>2.2880000000000011</c:v>
                </c:pt>
                <c:pt idx="1584">
                  <c:v>2.2869999999999999</c:v>
                </c:pt>
                <c:pt idx="1585">
                  <c:v>2.286</c:v>
                </c:pt>
                <c:pt idx="1586">
                  <c:v>2.286</c:v>
                </c:pt>
                <c:pt idx="1587">
                  <c:v>2.2850000000000001</c:v>
                </c:pt>
                <c:pt idx="1588">
                  <c:v>2.2840000000000011</c:v>
                </c:pt>
                <c:pt idx="1589">
                  <c:v>2.2840000000000011</c:v>
                </c:pt>
                <c:pt idx="1590">
                  <c:v>2.2829999999999999</c:v>
                </c:pt>
                <c:pt idx="1591">
                  <c:v>2.282</c:v>
                </c:pt>
                <c:pt idx="1592">
                  <c:v>2.282</c:v>
                </c:pt>
                <c:pt idx="1593">
                  <c:v>2.2810000000000001</c:v>
                </c:pt>
                <c:pt idx="1594">
                  <c:v>2.2799999999999998</c:v>
                </c:pt>
                <c:pt idx="1595">
                  <c:v>2.2789999999999999</c:v>
                </c:pt>
                <c:pt idx="1596">
                  <c:v>2.2789999999999999</c:v>
                </c:pt>
                <c:pt idx="1597">
                  <c:v>2.278</c:v>
                </c:pt>
                <c:pt idx="1598">
                  <c:v>2.2770000000000001</c:v>
                </c:pt>
                <c:pt idx="1599">
                  <c:v>2.2770000000000001</c:v>
                </c:pt>
                <c:pt idx="1600">
                  <c:v>2.2759999999999998</c:v>
                </c:pt>
                <c:pt idx="1601">
                  <c:v>2.2749999999999999</c:v>
                </c:pt>
                <c:pt idx="1602">
                  <c:v>2.274</c:v>
                </c:pt>
                <c:pt idx="1603">
                  <c:v>2.274</c:v>
                </c:pt>
                <c:pt idx="1604">
                  <c:v>2.2730000000000001</c:v>
                </c:pt>
                <c:pt idx="1605">
                  <c:v>2.2719999999999998</c:v>
                </c:pt>
                <c:pt idx="1606">
                  <c:v>2.2719999999999998</c:v>
                </c:pt>
                <c:pt idx="1607">
                  <c:v>2.2709999999999999</c:v>
                </c:pt>
                <c:pt idx="1608">
                  <c:v>2.27</c:v>
                </c:pt>
                <c:pt idx="1609">
                  <c:v>2.2690000000000001</c:v>
                </c:pt>
                <c:pt idx="1610">
                  <c:v>2.2690000000000001</c:v>
                </c:pt>
                <c:pt idx="1611">
                  <c:v>2.2680000000000002</c:v>
                </c:pt>
                <c:pt idx="1612">
                  <c:v>2.2669999999999999</c:v>
                </c:pt>
                <c:pt idx="1613">
                  <c:v>2.2669999999999999</c:v>
                </c:pt>
                <c:pt idx="1614">
                  <c:v>2.266</c:v>
                </c:pt>
                <c:pt idx="1615">
                  <c:v>2.2650000000000001</c:v>
                </c:pt>
                <c:pt idx="1616">
                  <c:v>2.2650000000000001</c:v>
                </c:pt>
                <c:pt idx="1617">
                  <c:v>2.2640000000000002</c:v>
                </c:pt>
                <c:pt idx="1618">
                  <c:v>2.2629999999999999</c:v>
                </c:pt>
                <c:pt idx="1619">
                  <c:v>2.262</c:v>
                </c:pt>
                <c:pt idx="1620">
                  <c:v>2.262</c:v>
                </c:pt>
                <c:pt idx="1621">
                  <c:v>2.2610000000000001</c:v>
                </c:pt>
                <c:pt idx="1622">
                  <c:v>2.2599999999999998</c:v>
                </c:pt>
                <c:pt idx="1623">
                  <c:v>2.2599999999999998</c:v>
                </c:pt>
                <c:pt idx="1624">
                  <c:v>2.2589999999999999</c:v>
                </c:pt>
                <c:pt idx="1625">
                  <c:v>2.258</c:v>
                </c:pt>
                <c:pt idx="1626">
                  <c:v>2.258</c:v>
                </c:pt>
                <c:pt idx="1627">
                  <c:v>2.2570000000000001</c:v>
                </c:pt>
                <c:pt idx="1628">
                  <c:v>2.2559999999999998</c:v>
                </c:pt>
                <c:pt idx="1629">
                  <c:v>2.2559999999999998</c:v>
                </c:pt>
                <c:pt idx="1630">
                  <c:v>2.2549999999999999</c:v>
                </c:pt>
                <c:pt idx="1631">
                  <c:v>2.254</c:v>
                </c:pt>
                <c:pt idx="1632">
                  <c:v>2.2530000000000001</c:v>
                </c:pt>
                <c:pt idx="1633">
                  <c:v>2.2530000000000001</c:v>
                </c:pt>
                <c:pt idx="1634">
                  <c:v>2.2519999999999998</c:v>
                </c:pt>
                <c:pt idx="1635">
                  <c:v>2.2509999999999999</c:v>
                </c:pt>
                <c:pt idx="1636">
                  <c:v>2.2509999999999999</c:v>
                </c:pt>
                <c:pt idx="1637">
                  <c:v>2.25</c:v>
                </c:pt>
                <c:pt idx="1638">
                  <c:v>2.2490000000000001</c:v>
                </c:pt>
                <c:pt idx="1639">
                  <c:v>2.2490000000000001</c:v>
                </c:pt>
                <c:pt idx="1640">
                  <c:v>2.2480000000000002</c:v>
                </c:pt>
                <c:pt idx="1641">
                  <c:v>2.2469999999999999</c:v>
                </c:pt>
                <c:pt idx="1642">
                  <c:v>2.2469999999999999</c:v>
                </c:pt>
                <c:pt idx="1643">
                  <c:v>2.246</c:v>
                </c:pt>
                <c:pt idx="1644">
                  <c:v>2.2450000000000001</c:v>
                </c:pt>
                <c:pt idx="1645">
                  <c:v>2.2450000000000001</c:v>
                </c:pt>
                <c:pt idx="1646">
                  <c:v>2.2440000000000002</c:v>
                </c:pt>
                <c:pt idx="1647">
                  <c:v>2.2429999999999999</c:v>
                </c:pt>
                <c:pt idx="1648">
                  <c:v>2.2429999999999999</c:v>
                </c:pt>
                <c:pt idx="1649">
                  <c:v>2.242</c:v>
                </c:pt>
                <c:pt idx="1650">
                  <c:v>2.2410000000000001</c:v>
                </c:pt>
                <c:pt idx="1651">
                  <c:v>2.2410000000000001</c:v>
                </c:pt>
                <c:pt idx="1652">
                  <c:v>2.2400000000000002</c:v>
                </c:pt>
                <c:pt idx="1653">
                  <c:v>2.2389999999999999</c:v>
                </c:pt>
                <c:pt idx="1654">
                  <c:v>2.2389999999999999</c:v>
                </c:pt>
                <c:pt idx="1655">
                  <c:v>2.238</c:v>
                </c:pt>
                <c:pt idx="1656">
                  <c:v>2.2370000000000001</c:v>
                </c:pt>
                <c:pt idx="1657">
                  <c:v>2.2370000000000001</c:v>
                </c:pt>
                <c:pt idx="1658">
                  <c:v>2.2359999999999998</c:v>
                </c:pt>
                <c:pt idx="1659">
                  <c:v>2.2349999999999999</c:v>
                </c:pt>
                <c:pt idx="1660">
                  <c:v>2.2349999999999999</c:v>
                </c:pt>
                <c:pt idx="1661">
                  <c:v>2.234</c:v>
                </c:pt>
                <c:pt idx="1662">
                  <c:v>2.2330000000000001</c:v>
                </c:pt>
                <c:pt idx="1663">
                  <c:v>2.2330000000000001</c:v>
                </c:pt>
                <c:pt idx="1664">
                  <c:v>2.2319999999999998</c:v>
                </c:pt>
                <c:pt idx="1665">
                  <c:v>2.2309999999999999</c:v>
                </c:pt>
                <c:pt idx="1666">
                  <c:v>2.2309999999999999</c:v>
                </c:pt>
                <c:pt idx="1667">
                  <c:v>2.23</c:v>
                </c:pt>
                <c:pt idx="1668">
                  <c:v>2.2290000000000001</c:v>
                </c:pt>
                <c:pt idx="1669">
                  <c:v>2.2290000000000001</c:v>
                </c:pt>
                <c:pt idx="1670">
                  <c:v>2.2280000000000002</c:v>
                </c:pt>
                <c:pt idx="1671">
                  <c:v>2.2269999999999999</c:v>
                </c:pt>
                <c:pt idx="1672">
                  <c:v>2.2269999999999999</c:v>
                </c:pt>
                <c:pt idx="1673">
                  <c:v>2.226</c:v>
                </c:pt>
                <c:pt idx="1674">
                  <c:v>2.2250000000000001</c:v>
                </c:pt>
                <c:pt idx="1675">
                  <c:v>2.2250000000000001</c:v>
                </c:pt>
                <c:pt idx="1676">
                  <c:v>2.2240000000000002</c:v>
                </c:pt>
                <c:pt idx="1677">
                  <c:v>2.2229999999999999</c:v>
                </c:pt>
                <c:pt idx="1678">
                  <c:v>2.2229999999999999</c:v>
                </c:pt>
                <c:pt idx="1679">
                  <c:v>2.222</c:v>
                </c:pt>
                <c:pt idx="1680">
                  <c:v>2.2210000000000001</c:v>
                </c:pt>
                <c:pt idx="1681">
                  <c:v>2.2210000000000001</c:v>
                </c:pt>
                <c:pt idx="1682">
                  <c:v>2.2200000000000002</c:v>
                </c:pt>
                <c:pt idx="1683">
                  <c:v>2.2200000000000002</c:v>
                </c:pt>
                <c:pt idx="1684">
                  <c:v>2.2189999999999999</c:v>
                </c:pt>
                <c:pt idx="1685">
                  <c:v>2.218</c:v>
                </c:pt>
                <c:pt idx="1686">
                  <c:v>2.218</c:v>
                </c:pt>
                <c:pt idx="1687">
                  <c:v>2.2170000000000001</c:v>
                </c:pt>
                <c:pt idx="1688">
                  <c:v>2.2159999999999997</c:v>
                </c:pt>
                <c:pt idx="1689">
                  <c:v>2.2159999999999997</c:v>
                </c:pt>
                <c:pt idx="1690">
                  <c:v>2.2149999999999999</c:v>
                </c:pt>
                <c:pt idx="1691">
                  <c:v>2.2149999999999999</c:v>
                </c:pt>
                <c:pt idx="1692">
                  <c:v>2.214</c:v>
                </c:pt>
                <c:pt idx="1693">
                  <c:v>2.2130000000000001</c:v>
                </c:pt>
                <c:pt idx="1694">
                  <c:v>2.2130000000000001</c:v>
                </c:pt>
                <c:pt idx="1695">
                  <c:v>2.2119999999999997</c:v>
                </c:pt>
                <c:pt idx="1696">
                  <c:v>2.2109999999999999</c:v>
                </c:pt>
                <c:pt idx="1697">
                  <c:v>2.2109999999999999</c:v>
                </c:pt>
                <c:pt idx="1698">
                  <c:v>2.21</c:v>
                </c:pt>
                <c:pt idx="1699">
                  <c:v>2.21</c:v>
                </c:pt>
                <c:pt idx="1700">
                  <c:v>2.2090000000000001</c:v>
                </c:pt>
                <c:pt idx="1701">
                  <c:v>2.2080000000000002</c:v>
                </c:pt>
                <c:pt idx="1702">
                  <c:v>2.2080000000000002</c:v>
                </c:pt>
                <c:pt idx="1703">
                  <c:v>2.2069999999999999</c:v>
                </c:pt>
                <c:pt idx="1704">
                  <c:v>2.2069999999999999</c:v>
                </c:pt>
                <c:pt idx="1705">
                  <c:v>2.206</c:v>
                </c:pt>
                <c:pt idx="1706">
                  <c:v>2.2050000000000001</c:v>
                </c:pt>
                <c:pt idx="1707">
                  <c:v>2.2050000000000001</c:v>
                </c:pt>
                <c:pt idx="1708">
                  <c:v>2.2040000000000002</c:v>
                </c:pt>
                <c:pt idx="1709">
                  <c:v>2.2040000000000002</c:v>
                </c:pt>
                <c:pt idx="1710">
                  <c:v>2.2029999999999998</c:v>
                </c:pt>
                <c:pt idx="1711">
                  <c:v>2.202</c:v>
                </c:pt>
                <c:pt idx="1712">
                  <c:v>2.202</c:v>
                </c:pt>
                <c:pt idx="1713">
                  <c:v>2.2010000000000001</c:v>
                </c:pt>
                <c:pt idx="1714">
                  <c:v>2.2010000000000001</c:v>
                </c:pt>
                <c:pt idx="1715">
                  <c:v>2.2000000000000002</c:v>
                </c:pt>
                <c:pt idx="1716">
                  <c:v>2.1989999999999998</c:v>
                </c:pt>
                <c:pt idx="1717">
                  <c:v>2.1989999999999998</c:v>
                </c:pt>
                <c:pt idx="1718">
                  <c:v>2.198</c:v>
                </c:pt>
                <c:pt idx="1719">
                  <c:v>2.198</c:v>
                </c:pt>
                <c:pt idx="1720">
                  <c:v>2.1970000000000001</c:v>
                </c:pt>
                <c:pt idx="1721">
                  <c:v>2.1970000000000001</c:v>
                </c:pt>
                <c:pt idx="1722">
                  <c:v>2.1959999999999997</c:v>
                </c:pt>
                <c:pt idx="1723">
                  <c:v>2.1949999999999998</c:v>
                </c:pt>
                <c:pt idx="1724">
                  <c:v>2.1949999999999998</c:v>
                </c:pt>
                <c:pt idx="1725">
                  <c:v>2.194</c:v>
                </c:pt>
                <c:pt idx="1726">
                  <c:v>2.194</c:v>
                </c:pt>
                <c:pt idx="1727">
                  <c:v>2.1930000000000001</c:v>
                </c:pt>
                <c:pt idx="1728">
                  <c:v>2.1930000000000001</c:v>
                </c:pt>
                <c:pt idx="1729">
                  <c:v>2.1919999999999997</c:v>
                </c:pt>
                <c:pt idx="1730">
                  <c:v>2.1909999999999998</c:v>
                </c:pt>
                <c:pt idx="1731">
                  <c:v>2.1909999999999998</c:v>
                </c:pt>
                <c:pt idx="1732">
                  <c:v>2.19</c:v>
                </c:pt>
                <c:pt idx="1733">
                  <c:v>2.19</c:v>
                </c:pt>
                <c:pt idx="1734">
                  <c:v>2.1890000000000001</c:v>
                </c:pt>
                <c:pt idx="1735">
                  <c:v>2.1890000000000001</c:v>
                </c:pt>
                <c:pt idx="1736">
                  <c:v>2.1880000000000002</c:v>
                </c:pt>
                <c:pt idx="1737">
                  <c:v>2.1880000000000002</c:v>
                </c:pt>
                <c:pt idx="1738">
                  <c:v>2.1869999999999998</c:v>
                </c:pt>
                <c:pt idx="1739">
                  <c:v>2.1859999999999999</c:v>
                </c:pt>
                <c:pt idx="1740">
                  <c:v>2.1859999999999999</c:v>
                </c:pt>
                <c:pt idx="1741">
                  <c:v>2.1850000000000001</c:v>
                </c:pt>
                <c:pt idx="1742">
                  <c:v>2.1850000000000001</c:v>
                </c:pt>
                <c:pt idx="1743">
                  <c:v>2.1840000000000002</c:v>
                </c:pt>
                <c:pt idx="1744">
                  <c:v>2.1840000000000002</c:v>
                </c:pt>
                <c:pt idx="1745">
                  <c:v>2.1829999999999998</c:v>
                </c:pt>
                <c:pt idx="1746">
                  <c:v>2.1829999999999998</c:v>
                </c:pt>
                <c:pt idx="1747">
                  <c:v>2.1819999999999999</c:v>
                </c:pt>
                <c:pt idx="1748">
                  <c:v>2.1819999999999999</c:v>
                </c:pt>
                <c:pt idx="1749">
                  <c:v>2.181</c:v>
                </c:pt>
                <c:pt idx="1750">
                  <c:v>2.181</c:v>
                </c:pt>
                <c:pt idx="1751">
                  <c:v>2.1800000000000002</c:v>
                </c:pt>
                <c:pt idx="1752">
                  <c:v>2.1800000000000002</c:v>
                </c:pt>
                <c:pt idx="1753">
                  <c:v>2.1789999999999998</c:v>
                </c:pt>
                <c:pt idx="1754">
                  <c:v>2.1789999999999998</c:v>
                </c:pt>
                <c:pt idx="1755">
                  <c:v>2.1779999999999999</c:v>
                </c:pt>
                <c:pt idx="1756">
                  <c:v>2.1779999999999999</c:v>
                </c:pt>
                <c:pt idx="1757">
                  <c:v>2.177</c:v>
                </c:pt>
                <c:pt idx="1758">
                  <c:v>2.177</c:v>
                </c:pt>
                <c:pt idx="1759">
                  <c:v>2.1759999999999997</c:v>
                </c:pt>
                <c:pt idx="1760">
                  <c:v>2.1759999999999997</c:v>
                </c:pt>
                <c:pt idx="1761">
                  <c:v>2.1749999999999998</c:v>
                </c:pt>
                <c:pt idx="1762">
                  <c:v>2.1749999999999998</c:v>
                </c:pt>
                <c:pt idx="1763">
                  <c:v>2.1739999999999999</c:v>
                </c:pt>
                <c:pt idx="1764">
                  <c:v>2.1739999999999999</c:v>
                </c:pt>
                <c:pt idx="1765">
                  <c:v>2.173</c:v>
                </c:pt>
                <c:pt idx="1766">
                  <c:v>2.173</c:v>
                </c:pt>
                <c:pt idx="1767">
                  <c:v>2.1719999999999997</c:v>
                </c:pt>
                <c:pt idx="1768">
                  <c:v>2.1719999999999997</c:v>
                </c:pt>
                <c:pt idx="1769">
                  <c:v>2.1709999999999998</c:v>
                </c:pt>
                <c:pt idx="1770">
                  <c:v>2.1709999999999998</c:v>
                </c:pt>
                <c:pt idx="1771">
                  <c:v>2.1709999999999998</c:v>
                </c:pt>
                <c:pt idx="1772">
                  <c:v>2.17</c:v>
                </c:pt>
                <c:pt idx="1773">
                  <c:v>2.17</c:v>
                </c:pt>
                <c:pt idx="1774">
                  <c:v>2.169</c:v>
                </c:pt>
                <c:pt idx="1775">
                  <c:v>2.169</c:v>
                </c:pt>
                <c:pt idx="1776">
                  <c:v>2.1680000000000001</c:v>
                </c:pt>
                <c:pt idx="1777">
                  <c:v>2.1680000000000001</c:v>
                </c:pt>
                <c:pt idx="1778">
                  <c:v>2.1669999999999998</c:v>
                </c:pt>
                <c:pt idx="1779">
                  <c:v>2.1669999999999998</c:v>
                </c:pt>
                <c:pt idx="1780">
                  <c:v>2.1659999999999999</c:v>
                </c:pt>
                <c:pt idx="1781">
                  <c:v>2.1659999999999999</c:v>
                </c:pt>
                <c:pt idx="1782">
                  <c:v>2.1659999999999999</c:v>
                </c:pt>
                <c:pt idx="1783">
                  <c:v>2.165</c:v>
                </c:pt>
                <c:pt idx="1784">
                  <c:v>2.165</c:v>
                </c:pt>
                <c:pt idx="1785">
                  <c:v>2.1640000000000001</c:v>
                </c:pt>
                <c:pt idx="1786">
                  <c:v>2.1640000000000001</c:v>
                </c:pt>
                <c:pt idx="1787">
                  <c:v>2.1629999999999998</c:v>
                </c:pt>
                <c:pt idx="1788">
                  <c:v>2.1629999999999998</c:v>
                </c:pt>
                <c:pt idx="1789">
                  <c:v>2.1629999999999998</c:v>
                </c:pt>
                <c:pt idx="1790">
                  <c:v>2.1619999999999999</c:v>
                </c:pt>
                <c:pt idx="1791">
                  <c:v>2.1619999999999999</c:v>
                </c:pt>
                <c:pt idx="1792">
                  <c:v>2.161</c:v>
                </c:pt>
                <c:pt idx="1793">
                  <c:v>2.161</c:v>
                </c:pt>
                <c:pt idx="1794">
                  <c:v>2.161</c:v>
                </c:pt>
                <c:pt idx="1795">
                  <c:v>2.16</c:v>
                </c:pt>
                <c:pt idx="1796">
                  <c:v>2.16</c:v>
                </c:pt>
                <c:pt idx="1797">
                  <c:v>2.1589999999999998</c:v>
                </c:pt>
                <c:pt idx="1798">
                  <c:v>2.1589999999999998</c:v>
                </c:pt>
                <c:pt idx="1799">
                  <c:v>2.1589999999999998</c:v>
                </c:pt>
                <c:pt idx="1800">
                  <c:v>2.1579999999999999</c:v>
                </c:pt>
                <c:pt idx="1801">
                  <c:v>2.1579999999999999</c:v>
                </c:pt>
                <c:pt idx="1802">
                  <c:v>2.1579999999999999</c:v>
                </c:pt>
                <c:pt idx="1803">
                  <c:v>2.157</c:v>
                </c:pt>
                <c:pt idx="1804">
                  <c:v>2.157</c:v>
                </c:pt>
                <c:pt idx="1805">
                  <c:v>2.157</c:v>
                </c:pt>
                <c:pt idx="1806">
                  <c:v>2.1559999999999997</c:v>
                </c:pt>
                <c:pt idx="1807">
                  <c:v>2.1559999999999997</c:v>
                </c:pt>
                <c:pt idx="1808">
                  <c:v>2.1549999999999998</c:v>
                </c:pt>
                <c:pt idx="1809">
                  <c:v>2.1549999999999998</c:v>
                </c:pt>
                <c:pt idx="1810">
                  <c:v>2.1549999999999998</c:v>
                </c:pt>
                <c:pt idx="1811">
                  <c:v>2.1539999999999999</c:v>
                </c:pt>
                <c:pt idx="1812">
                  <c:v>2.1539999999999999</c:v>
                </c:pt>
                <c:pt idx="1813">
                  <c:v>2.1539999999999999</c:v>
                </c:pt>
                <c:pt idx="1814">
                  <c:v>2.153</c:v>
                </c:pt>
                <c:pt idx="1815">
                  <c:v>2.153</c:v>
                </c:pt>
                <c:pt idx="1816">
                  <c:v>2.153</c:v>
                </c:pt>
                <c:pt idx="1817">
                  <c:v>2.1519999999999997</c:v>
                </c:pt>
                <c:pt idx="1818">
                  <c:v>2.1519999999999997</c:v>
                </c:pt>
                <c:pt idx="1819">
                  <c:v>2.1519999999999997</c:v>
                </c:pt>
                <c:pt idx="1820">
                  <c:v>2.1509999999999998</c:v>
                </c:pt>
                <c:pt idx="1821">
                  <c:v>2.1509999999999998</c:v>
                </c:pt>
                <c:pt idx="1822">
                  <c:v>2.1509999999999998</c:v>
                </c:pt>
                <c:pt idx="1823">
                  <c:v>2.1509999999999998</c:v>
                </c:pt>
                <c:pt idx="1824">
                  <c:v>2.15</c:v>
                </c:pt>
                <c:pt idx="1825">
                  <c:v>2.15</c:v>
                </c:pt>
                <c:pt idx="1826">
                  <c:v>2.15</c:v>
                </c:pt>
                <c:pt idx="1827">
                  <c:v>2.149</c:v>
                </c:pt>
                <c:pt idx="1828">
                  <c:v>2.149</c:v>
                </c:pt>
                <c:pt idx="1829">
                  <c:v>2.149</c:v>
                </c:pt>
                <c:pt idx="1830">
                  <c:v>2.149</c:v>
                </c:pt>
                <c:pt idx="1831">
                  <c:v>2.1480000000000001</c:v>
                </c:pt>
                <c:pt idx="1832">
                  <c:v>2.1480000000000001</c:v>
                </c:pt>
                <c:pt idx="1833">
                  <c:v>2.1480000000000001</c:v>
                </c:pt>
                <c:pt idx="1834">
                  <c:v>2.1469999999999998</c:v>
                </c:pt>
                <c:pt idx="1835">
                  <c:v>2.1469999999999998</c:v>
                </c:pt>
                <c:pt idx="1836">
                  <c:v>2.1469999999999998</c:v>
                </c:pt>
                <c:pt idx="1837">
                  <c:v>2.1469999999999998</c:v>
                </c:pt>
                <c:pt idx="1838">
                  <c:v>2.1459999999999999</c:v>
                </c:pt>
                <c:pt idx="1839">
                  <c:v>2.1459999999999999</c:v>
                </c:pt>
                <c:pt idx="1840">
                  <c:v>2.1459999999999999</c:v>
                </c:pt>
                <c:pt idx="1841">
                  <c:v>2.1459999999999999</c:v>
                </c:pt>
                <c:pt idx="1842">
                  <c:v>2.145</c:v>
                </c:pt>
                <c:pt idx="1843">
                  <c:v>2.145</c:v>
                </c:pt>
                <c:pt idx="1844">
                  <c:v>2.145</c:v>
                </c:pt>
                <c:pt idx="1845">
                  <c:v>2.145</c:v>
                </c:pt>
                <c:pt idx="1846">
                  <c:v>2.145</c:v>
                </c:pt>
                <c:pt idx="1847">
                  <c:v>2.1440000000000001</c:v>
                </c:pt>
                <c:pt idx="1848">
                  <c:v>2.1440000000000001</c:v>
                </c:pt>
                <c:pt idx="1849">
                  <c:v>2.1440000000000001</c:v>
                </c:pt>
                <c:pt idx="1850">
                  <c:v>2.1440000000000001</c:v>
                </c:pt>
                <c:pt idx="1851">
                  <c:v>2.1429999999999998</c:v>
                </c:pt>
                <c:pt idx="1852">
                  <c:v>2.1429999999999998</c:v>
                </c:pt>
                <c:pt idx="1853">
                  <c:v>2.1429999999999998</c:v>
                </c:pt>
                <c:pt idx="1854">
                  <c:v>2.1429999999999998</c:v>
                </c:pt>
                <c:pt idx="1855">
                  <c:v>2.1429999999999998</c:v>
                </c:pt>
                <c:pt idx="1856">
                  <c:v>2.1419999999999999</c:v>
                </c:pt>
                <c:pt idx="1857">
                  <c:v>2.1419999999999999</c:v>
                </c:pt>
                <c:pt idx="1858">
                  <c:v>2.1419999999999999</c:v>
                </c:pt>
                <c:pt idx="1859">
                  <c:v>2.1419999999999999</c:v>
                </c:pt>
                <c:pt idx="1860">
                  <c:v>2.1419999999999999</c:v>
                </c:pt>
                <c:pt idx="1861">
                  <c:v>2.1419999999999999</c:v>
                </c:pt>
                <c:pt idx="1862">
                  <c:v>2.141</c:v>
                </c:pt>
                <c:pt idx="1863">
                  <c:v>2.141</c:v>
                </c:pt>
                <c:pt idx="1864">
                  <c:v>2.141</c:v>
                </c:pt>
                <c:pt idx="1865">
                  <c:v>2.141</c:v>
                </c:pt>
                <c:pt idx="1866">
                  <c:v>2.141</c:v>
                </c:pt>
                <c:pt idx="1867">
                  <c:v>2.141</c:v>
                </c:pt>
                <c:pt idx="1868">
                  <c:v>2.14</c:v>
                </c:pt>
                <c:pt idx="1869">
                  <c:v>2.14</c:v>
                </c:pt>
                <c:pt idx="1870">
                  <c:v>2.14</c:v>
                </c:pt>
                <c:pt idx="1871">
                  <c:v>2.14</c:v>
                </c:pt>
                <c:pt idx="1872">
                  <c:v>2.14</c:v>
                </c:pt>
                <c:pt idx="1873">
                  <c:v>2.14</c:v>
                </c:pt>
                <c:pt idx="1874">
                  <c:v>2.14</c:v>
                </c:pt>
                <c:pt idx="1875">
                  <c:v>2.14</c:v>
                </c:pt>
                <c:pt idx="1876">
                  <c:v>2.1389999999999998</c:v>
                </c:pt>
                <c:pt idx="1877">
                  <c:v>2.1389999999999998</c:v>
                </c:pt>
                <c:pt idx="1878">
                  <c:v>2.1389999999999998</c:v>
                </c:pt>
                <c:pt idx="1879">
                  <c:v>2.1389999999999998</c:v>
                </c:pt>
                <c:pt idx="1880">
                  <c:v>2.1389999999999998</c:v>
                </c:pt>
                <c:pt idx="1881">
                  <c:v>2.1389999999999998</c:v>
                </c:pt>
                <c:pt idx="1882">
                  <c:v>2.1389999999999998</c:v>
                </c:pt>
                <c:pt idx="1883">
                  <c:v>2.1389999999999998</c:v>
                </c:pt>
                <c:pt idx="1884">
                  <c:v>2.1389999999999998</c:v>
                </c:pt>
                <c:pt idx="1885">
                  <c:v>2.1389999999999998</c:v>
                </c:pt>
                <c:pt idx="1886">
                  <c:v>2.1379999999999999</c:v>
                </c:pt>
                <c:pt idx="1887">
                  <c:v>2.1379999999999999</c:v>
                </c:pt>
                <c:pt idx="1888">
                  <c:v>2.1379999999999999</c:v>
                </c:pt>
                <c:pt idx="1889">
                  <c:v>2.1379999999999999</c:v>
                </c:pt>
                <c:pt idx="1890">
                  <c:v>2.1379999999999999</c:v>
                </c:pt>
                <c:pt idx="1891">
                  <c:v>2.1379999999999999</c:v>
                </c:pt>
                <c:pt idx="1892">
                  <c:v>2.1379999999999999</c:v>
                </c:pt>
                <c:pt idx="1893">
                  <c:v>2.1379999999999999</c:v>
                </c:pt>
                <c:pt idx="1894">
                  <c:v>2.1379999999999999</c:v>
                </c:pt>
                <c:pt idx="1895">
                  <c:v>2.1379999999999999</c:v>
                </c:pt>
                <c:pt idx="1896">
                  <c:v>2.1379999999999999</c:v>
                </c:pt>
                <c:pt idx="1897">
                  <c:v>2.1379999999999999</c:v>
                </c:pt>
                <c:pt idx="1898">
                  <c:v>2.1379999999999999</c:v>
                </c:pt>
                <c:pt idx="1899">
                  <c:v>2.1379999999999999</c:v>
                </c:pt>
                <c:pt idx="1900">
                  <c:v>2.1379999999999999</c:v>
                </c:pt>
                <c:pt idx="1901">
                  <c:v>2.1379999999999999</c:v>
                </c:pt>
                <c:pt idx="1902">
                  <c:v>2.1379999999999999</c:v>
                </c:pt>
                <c:pt idx="1903">
                  <c:v>2.1379999999999999</c:v>
                </c:pt>
                <c:pt idx="1904">
                  <c:v>2.1379999999999999</c:v>
                </c:pt>
                <c:pt idx="1905">
                  <c:v>2.137</c:v>
                </c:pt>
                <c:pt idx="1906">
                  <c:v>2.137</c:v>
                </c:pt>
                <c:pt idx="1907">
                  <c:v>2.137</c:v>
                </c:pt>
                <c:pt idx="1908">
                  <c:v>2.137</c:v>
                </c:pt>
                <c:pt idx="1909">
                  <c:v>2.137</c:v>
                </c:pt>
                <c:pt idx="1910">
                  <c:v>2.137</c:v>
                </c:pt>
                <c:pt idx="1911">
                  <c:v>2.137</c:v>
                </c:pt>
                <c:pt idx="1912">
                  <c:v>2.137</c:v>
                </c:pt>
                <c:pt idx="1913">
                  <c:v>2.137</c:v>
                </c:pt>
                <c:pt idx="1914">
                  <c:v>2.137</c:v>
                </c:pt>
                <c:pt idx="1915">
                  <c:v>2.137</c:v>
                </c:pt>
                <c:pt idx="1916">
                  <c:v>2.1379999999999999</c:v>
                </c:pt>
                <c:pt idx="1917">
                  <c:v>2.1379999999999999</c:v>
                </c:pt>
                <c:pt idx="1918">
                  <c:v>2.1379999999999999</c:v>
                </c:pt>
                <c:pt idx="1919">
                  <c:v>2.1379999999999999</c:v>
                </c:pt>
                <c:pt idx="1920">
                  <c:v>2.1379999999999999</c:v>
                </c:pt>
                <c:pt idx="1921">
                  <c:v>2.1379999999999999</c:v>
                </c:pt>
                <c:pt idx="1922">
                  <c:v>2.1379999999999999</c:v>
                </c:pt>
                <c:pt idx="1923">
                  <c:v>2.1379999999999999</c:v>
                </c:pt>
                <c:pt idx="1924">
                  <c:v>2.1379999999999999</c:v>
                </c:pt>
                <c:pt idx="1925">
                  <c:v>2.1379999999999999</c:v>
                </c:pt>
                <c:pt idx="1926">
                  <c:v>2.1379999999999999</c:v>
                </c:pt>
                <c:pt idx="1927">
                  <c:v>2.1379999999999999</c:v>
                </c:pt>
                <c:pt idx="1928">
                  <c:v>2.1379999999999999</c:v>
                </c:pt>
                <c:pt idx="1929">
                  <c:v>2.1379999999999999</c:v>
                </c:pt>
                <c:pt idx="1930">
                  <c:v>2.1379999999999999</c:v>
                </c:pt>
                <c:pt idx="1931">
                  <c:v>2.1379999999999999</c:v>
                </c:pt>
                <c:pt idx="1932">
                  <c:v>2.1379999999999999</c:v>
                </c:pt>
                <c:pt idx="1933">
                  <c:v>2.1379999999999999</c:v>
                </c:pt>
                <c:pt idx="1934">
                  <c:v>2.1379999999999999</c:v>
                </c:pt>
                <c:pt idx="1935">
                  <c:v>2.1379999999999999</c:v>
                </c:pt>
                <c:pt idx="1936">
                  <c:v>2.1389999999999998</c:v>
                </c:pt>
                <c:pt idx="1937">
                  <c:v>2.1389999999999998</c:v>
                </c:pt>
                <c:pt idx="1938">
                  <c:v>2.1389999999999998</c:v>
                </c:pt>
                <c:pt idx="1939">
                  <c:v>2.1389999999999998</c:v>
                </c:pt>
                <c:pt idx="1940">
                  <c:v>2.1389999999999998</c:v>
                </c:pt>
                <c:pt idx="1941">
                  <c:v>2.1389999999999998</c:v>
                </c:pt>
                <c:pt idx="1942">
                  <c:v>2.1389999999999998</c:v>
                </c:pt>
                <c:pt idx="1943">
                  <c:v>2.1389999999999998</c:v>
                </c:pt>
                <c:pt idx="1944">
                  <c:v>2.1389999999999998</c:v>
                </c:pt>
                <c:pt idx="1945">
                  <c:v>2.1389999999999998</c:v>
                </c:pt>
                <c:pt idx="1946">
                  <c:v>2.1389999999999998</c:v>
                </c:pt>
                <c:pt idx="1947">
                  <c:v>2.14</c:v>
                </c:pt>
                <c:pt idx="1948">
                  <c:v>2.14</c:v>
                </c:pt>
                <c:pt idx="1949">
                  <c:v>2.14</c:v>
                </c:pt>
                <c:pt idx="1950">
                  <c:v>2.14</c:v>
                </c:pt>
                <c:pt idx="1951">
                  <c:v>2.14</c:v>
                </c:pt>
                <c:pt idx="1952">
                  <c:v>2.14</c:v>
                </c:pt>
                <c:pt idx="1953">
                  <c:v>2.14</c:v>
                </c:pt>
                <c:pt idx="1954">
                  <c:v>2.14</c:v>
                </c:pt>
                <c:pt idx="1955">
                  <c:v>2.141</c:v>
                </c:pt>
                <c:pt idx="1956">
                  <c:v>2.141</c:v>
                </c:pt>
                <c:pt idx="1957">
                  <c:v>2.141</c:v>
                </c:pt>
                <c:pt idx="1958">
                  <c:v>2.141</c:v>
                </c:pt>
                <c:pt idx="1959">
                  <c:v>2.141</c:v>
                </c:pt>
                <c:pt idx="1960">
                  <c:v>2.141</c:v>
                </c:pt>
                <c:pt idx="1961">
                  <c:v>2.141</c:v>
                </c:pt>
                <c:pt idx="1962">
                  <c:v>2.1419999999999999</c:v>
                </c:pt>
                <c:pt idx="1963">
                  <c:v>2.1419999999999999</c:v>
                </c:pt>
                <c:pt idx="1964">
                  <c:v>2.1419999999999999</c:v>
                </c:pt>
                <c:pt idx="1965">
                  <c:v>2.1419999999999999</c:v>
                </c:pt>
                <c:pt idx="1966">
                  <c:v>2.1419999999999999</c:v>
                </c:pt>
                <c:pt idx="1967">
                  <c:v>2.1419999999999999</c:v>
                </c:pt>
                <c:pt idx="1968">
                  <c:v>2.1419999999999999</c:v>
                </c:pt>
                <c:pt idx="1969">
                  <c:v>2.1429999999999998</c:v>
                </c:pt>
                <c:pt idx="1970">
                  <c:v>2.1429999999999998</c:v>
                </c:pt>
                <c:pt idx="1971">
                  <c:v>2.1429999999999998</c:v>
                </c:pt>
                <c:pt idx="1972">
                  <c:v>2.1429999999999998</c:v>
                </c:pt>
                <c:pt idx="1973">
                  <c:v>2.1429999999999998</c:v>
                </c:pt>
                <c:pt idx="1974">
                  <c:v>2.1440000000000001</c:v>
                </c:pt>
                <c:pt idx="1975">
                  <c:v>2.1440000000000001</c:v>
                </c:pt>
                <c:pt idx="1976">
                  <c:v>2.1440000000000001</c:v>
                </c:pt>
                <c:pt idx="1977">
                  <c:v>2.1440000000000001</c:v>
                </c:pt>
                <c:pt idx="1978">
                  <c:v>2.1440000000000001</c:v>
                </c:pt>
                <c:pt idx="1979">
                  <c:v>2.1440000000000001</c:v>
                </c:pt>
                <c:pt idx="1980">
                  <c:v>2.145</c:v>
                </c:pt>
                <c:pt idx="1981">
                  <c:v>2.145</c:v>
                </c:pt>
                <c:pt idx="1982">
                  <c:v>2.145</c:v>
                </c:pt>
                <c:pt idx="1983">
                  <c:v>2.145</c:v>
                </c:pt>
                <c:pt idx="1984">
                  <c:v>2.145</c:v>
                </c:pt>
                <c:pt idx="1985">
                  <c:v>2.1459999999999999</c:v>
                </c:pt>
                <c:pt idx="1986">
                  <c:v>2.1459999999999999</c:v>
                </c:pt>
                <c:pt idx="1987">
                  <c:v>2.1459999999999999</c:v>
                </c:pt>
                <c:pt idx="1988">
                  <c:v>2.1459999999999999</c:v>
                </c:pt>
                <c:pt idx="1989">
                  <c:v>2.1459999999999999</c:v>
                </c:pt>
                <c:pt idx="1990">
                  <c:v>2.1469999999999998</c:v>
                </c:pt>
                <c:pt idx="1991">
                  <c:v>2.1469999999999998</c:v>
                </c:pt>
                <c:pt idx="1992">
                  <c:v>2.1469999999999998</c:v>
                </c:pt>
                <c:pt idx="1993">
                  <c:v>2.1469999999999998</c:v>
                </c:pt>
                <c:pt idx="1994">
                  <c:v>2.1480000000000001</c:v>
                </c:pt>
                <c:pt idx="1995">
                  <c:v>2.1480000000000001</c:v>
                </c:pt>
                <c:pt idx="1996">
                  <c:v>2.1480000000000001</c:v>
                </c:pt>
                <c:pt idx="1997">
                  <c:v>2.1480000000000001</c:v>
                </c:pt>
                <c:pt idx="1998">
                  <c:v>2.1480000000000001</c:v>
                </c:pt>
                <c:pt idx="1999">
                  <c:v>2.149</c:v>
                </c:pt>
                <c:pt idx="2000">
                  <c:v>2.149</c:v>
                </c:pt>
                <c:pt idx="2001">
                  <c:v>2.149</c:v>
                </c:pt>
                <c:pt idx="2002">
                  <c:v>2.149</c:v>
                </c:pt>
                <c:pt idx="2003">
                  <c:v>2.15</c:v>
                </c:pt>
                <c:pt idx="2004">
                  <c:v>2.15</c:v>
                </c:pt>
                <c:pt idx="2005">
                  <c:v>2.15</c:v>
                </c:pt>
                <c:pt idx="2006">
                  <c:v>2.15</c:v>
                </c:pt>
                <c:pt idx="2007">
                  <c:v>2.15</c:v>
                </c:pt>
                <c:pt idx="2008">
                  <c:v>2.1509999999999998</c:v>
                </c:pt>
                <c:pt idx="2009">
                  <c:v>2.1509999999999998</c:v>
                </c:pt>
                <c:pt idx="2010">
                  <c:v>2.1509999999999998</c:v>
                </c:pt>
                <c:pt idx="2011">
                  <c:v>2.1509999999999998</c:v>
                </c:pt>
                <c:pt idx="2012">
                  <c:v>2.1519999999999997</c:v>
                </c:pt>
                <c:pt idx="2013">
                  <c:v>2.1519999999999997</c:v>
                </c:pt>
                <c:pt idx="2014">
                  <c:v>2.1519999999999997</c:v>
                </c:pt>
                <c:pt idx="2015">
                  <c:v>2.1519999999999997</c:v>
                </c:pt>
                <c:pt idx="2016">
                  <c:v>2.153</c:v>
                </c:pt>
                <c:pt idx="2017">
                  <c:v>2.153</c:v>
                </c:pt>
                <c:pt idx="2018">
                  <c:v>2.153</c:v>
                </c:pt>
                <c:pt idx="2019">
                  <c:v>2.153</c:v>
                </c:pt>
                <c:pt idx="2020">
                  <c:v>2.1539999999999999</c:v>
                </c:pt>
                <c:pt idx="2021">
                  <c:v>2.1539999999999999</c:v>
                </c:pt>
                <c:pt idx="2022">
                  <c:v>2.1539999999999999</c:v>
                </c:pt>
                <c:pt idx="2023">
                  <c:v>2.1549999999999998</c:v>
                </c:pt>
                <c:pt idx="2024">
                  <c:v>2.1549999999999998</c:v>
                </c:pt>
                <c:pt idx="2025">
                  <c:v>2.1549999999999998</c:v>
                </c:pt>
                <c:pt idx="2026">
                  <c:v>2.1549999999999998</c:v>
                </c:pt>
                <c:pt idx="2027">
                  <c:v>2.1559999999999997</c:v>
                </c:pt>
                <c:pt idx="2028">
                  <c:v>2.1559999999999997</c:v>
                </c:pt>
                <c:pt idx="2029">
                  <c:v>2.1559999999999997</c:v>
                </c:pt>
                <c:pt idx="2030">
                  <c:v>2.1559999999999997</c:v>
                </c:pt>
                <c:pt idx="2031">
                  <c:v>2.157</c:v>
                </c:pt>
                <c:pt idx="2032">
                  <c:v>2.157</c:v>
                </c:pt>
                <c:pt idx="2033">
                  <c:v>2.157</c:v>
                </c:pt>
                <c:pt idx="2034">
                  <c:v>2.157</c:v>
                </c:pt>
                <c:pt idx="2035">
                  <c:v>2.1579999999999999</c:v>
                </c:pt>
                <c:pt idx="2036">
                  <c:v>2.1579999999999999</c:v>
                </c:pt>
                <c:pt idx="2037">
                  <c:v>2.1579999999999999</c:v>
                </c:pt>
                <c:pt idx="2038">
                  <c:v>2.1589999999999998</c:v>
                </c:pt>
                <c:pt idx="2039">
                  <c:v>2.1589999999999998</c:v>
                </c:pt>
                <c:pt idx="2040">
                  <c:v>2.1589999999999998</c:v>
                </c:pt>
                <c:pt idx="2041">
                  <c:v>2.1589999999999998</c:v>
                </c:pt>
                <c:pt idx="2042">
                  <c:v>2.16</c:v>
                </c:pt>
                <c:pt idx="2043">
                  <c:v>2.16</c:v>
                </c:pt>
                <c:pt idx="2044">
                  <c:v>2.16</c:v>
                </c:pt>
                <c:pt idx="2045">
                  <c:v>2.161</c:v>
                </c:pt>
                <c:pt idx="2046">
                  <c:v>2.161</c:v>
                </c:pt>
                <c:pt idx="2047">
                  <c:v>2.161</c:v>
                </c:pt>
                <c:pt idx="2048">
                  <c:v>2.161</c:v>
                </c:pt>
                <c:pt idx="2049">
                  <c:v>2.1619999999999999</c:v>
                </c:pt>
                <c:pt idx="2050">
                  <c:v>2.1619999999999999</c:v>
                </c:pt>
                <c:pt idx="2051">
                  <c:v>2.1619999999999999</c:v>
                </c:pt>
                <c:pt idx="2052">
                  <c:v>2.1629999999999998</c:v>
                </c:pt>
                <c:pt idx="2053">
                  <c:v>2.1629999999999998</c:v>
                </c:pt>
                <c:pt idx="2054">
                  <c:v>2.1629999999999998</c:v>
                </c:pt>
                <c:pt idx="2055">
                  <c:v>2.1629999999999998</c:v>
                </c:pt>
                <c:pt idx="2056">
                  <c:v>2.1640000000000001</c:v>
                </c:pt>
                <c:pt idx="2057">
                  <c:v>2.1640000000000001</c:v>
                </c:pt>
                <c:pt idx="2058">
                  <c:v>2.1640000000000001</c:v>
                </c:pt>
                <c:pt idx="2059">
                  <c:v>2.165</c:v>
                </c:pt>
                <c:pt idx="2060">
                  <c:v>2.165</c:v>
                </c:pt>
                <c:pt idx="2061">
                  <c:v>2.165</c:v>
                </c:pt>
                <c:pt idx="2062">
                  <c:v>2.1659999999999999</c:v>
                </c:pt>
                <c:pt idx="2063">
                  <c:v>2.1659999999999999</c:v>
                </c:pt>
                <c:pt idx="2064">
                  <c:v>2.1659999999999999</c:v>
                </c:pt>
                <c:pt idx="2065">
                  <c:v>2.1659999999999999</c:v>
                </c:pt>
                <c:pt idx="2066">
                  <c:v>2.1669999999999998</c:v>
                </c:pt>
                <c:pt idx="2067">
                  <c:v>2.1669999999999998</c:v>
                </c:pt>
                <c:pt idx="2068">
                  <c:v>2.1669999999999998</c:v>
                </c:pt>
                <c:pt idx="2069">
                  <c:v>2.1680000000000001</c:v>
                </c:pt>
                <c:pt idx="2070">
                  <c:v>2.1680000000000001</c:v>
                </c:pt>
                <c:pt idx="2071">
                  <c:v>2.1680000000000001</c:v>
                </c:pt>
                <c:pt idx="2072">
                  <c:v>2.169</c:v>
                </c:pt>
                <c:pt idx="2073">
                  <c:v>2.169</c:v>
                </c:pt>
                <c:pt idx="2074">
                  <c:v>2.169</c:v>
                </c:pt>
                <c:pt idx="2075">
                  <c:v>2.169</c:v>
                </c:pt>
                <c:pt idx="2076">
                  <c:v>2.17</c:v>
                </c:pt>
                <c:pt idx="2077">
                  <c:v>2.17</c:v>
                </c:pt>
                <c:pt idx="2078">
                  <c:v>2.17</c:v>
                </c:pt>
                <c:pt idx="2079">
                  <c:v>2.1709999999999998</c:v>
                </c:pt>
                <c:pt idx="2080">
                  <c:v>2.1709999999999998</c:v>
                </c:pt>
                <c:pt idx="2081">
                  <c:v>2.1709999999999998</c:v>
                </c:pt>
                <c:pt idx="2082">
                  <c:v>2.1719999999999997</c:v>
                </c:pt>
                <c:pt idx="2083">
                  <c:v>2.1719999999999997</c:v>
                </c:pt>
                <c:pt idx="2084">
                  <c:v>2.1719999999999997</c:v>
                </c:pt>
                <c:pt idx="2085">
                  <c:v>2.173</c:v>
                </c:pt>
                <c:pt idx="2086">
                  <c:v>2.173</c:v>
                </c:pt>
                <c:pt idx="2087">
                  <c:v>2.173</c:v>
                </c:pt>
                <c:pt idx="2088">
                  <c:v>2.173</c:v>
                </c:pt>
                <c:pt idx="2089">
                  <c:v>2.1739999999999999</c:v>
                </c:pt>
                <c:pt idx="2090">
                  <c:v>2.1739999999999999</c:v>
                </c:pt>
                <c:pt idx="2091">
                  <c:v>2.1739999999999999</c:v>
                </c:pt>
                <c:pt idx="2092">
                  <c:v>2.1749999999999998</c:v>
                </c:pt>
                <c:pt idx="2093">
                  <c:v>2.1749999999999998</c:v>
                </c:pt>
                <c:pt idx="2094">
                  <c:v>2.1749999999999998</c:v>
                </c:pt>
                <c:pt idx="2095">
                  <c:v>2.1759999999999997</c:v>
                </c:pt>
                <c:pt idx="2096">
                  <c:v>2.1759999999999997</c:v>
                </c:pt>
                <c:pt idx="2097">
                  <c:v>2.1759999999999997</c:v>
                </c:pt>
                <c:pt idx="2098">
                  <c:v>2.177</c:v>
                </c:pt>
                <c:pt idx="2099">
                  <c:v>2.177</c:v>
                </c:pt>
                <c:pt idx="2100">
                  <c:v>2.177</c:v>
                </c:pt>
                <c:pt idx="2101">
                  <c:v>2.177</c:v>
                </c:pt>
                <c:pt idx="2102">
                  <c:v>2.1779999999999999</c:v>
                </c:pt>
                <c:pt idx="2103">
                  <c:v>2.1779999999999999</c:v>
                </c:pt>
                <c:pt idx="2104">
                  <c:v>2.1779999999999999</c:v>
                </c:pt>
                <c:pt idx="2105">
                  <c:v>2.1789999999999998</c:v>
                </c:pt>
                <c:pt idx="2106">
                  <c:v>2.1789999999999998</c:v>
                </c:pt>
                <c:pt idx="2107">
                  <c:v>2.1789999999999998</c:v>
                </c:pt>
                <c:pt idx="2108">
                  <c:v>2.1800000000000002</c:v>
                </c:pt>
                <c:pt idx="2109">
                  <c:v>2.1800000000000002</c:v>
                </c:pt>
                <c:pt idx="2110">
                  <c:v>2.1800000000000002</c:v>
                </c:pt>
                <c:pt idx="2111">
                  <c:v>2.181</c:v>
                </c:pt>
                <c:pt idx="2112">
                  <c:v>2.181</c:v>
                </c:pt>
                <c:pt idx="2113">
                  <c:v>2.181</c:v>
                </c:pt>
                <c:pt idx="2114">
                  <c:v>2.1819999999999999</c:v>
                </c:pt>
                <c:pt idx="2115">
                  <c:v>2.1819999999999999</c:v>
                </c:pt>
                <c:pt idx="2116">
                  <c:v>2.1819999999999999</c:v>
                </c:pt>
                <c:pt idx="2117">
                  <c:v>2.1819999999999999</c:v>
                </c:pt>
                <c:pt idx="2118">
                  <c:v>2.1829999999999998</c:v>
                </c:pt>
                <c:pt idx="2119">
                  <c:v>2.1829999999999998</c:v>
                </c:pt>
                <c:pt idx="2120">
                  <c:v>2.1829999999999998</c:v>
                </c:pt>
                <c:pt idx="2121">
                  <c:v>2.1840000000000002</c:v>
                </c:pt>
                <c:pt idx="2122">
                  <c:v>2.1840000000000002</c:v>
                </c:pt>
                <c:pt idx="2123">
                  <c:v>2.1840000000000002</c:v>
                </c:pt>
                <c:pt idx="2124">
                  <c:v>2.1850000000000001</c:v>
                </c:pt>
                <c:pt idx="2125">
                  <c:v>2.1850000000000001</c:v>
                </c:pt>
                <c:pt idx="2126">
                  <c:v>2.1850000000000001</c:v>
                </c:pt>
                <c:pt idx="2127">
                  <c:v>2.1859999999999999</c:v>
                </c:pt>
                <c:pt idx="2128">
                  <c:v>2.1859999999999999</c:v>
                </c:pt>
                <c:pt idx="2129">
                  <c:v>2.1859999999999999</c:v>
                </c:pt>
                <c:pt idx="2130">
                  <c:v>2.1859999999999999</c:v>
                </c:pt>
                <c:pt idx="2131">
                  <c:v>2.1869999999999998</c:v>
                </c:pt>
                <c:pt idx="2132">
                  <c:v>2.1869999999999998</c:v>
                </c:pt>
                <c:pt idx="2133">
                  <c:v>2.1869999999999998</c:v>
                </c:pt>
                <c:pt idx="2134">
                  <c:v>2.1880000000000002</c:v>
                </c:pt>
                <c:pt idx="2135">
                  <c:v>2.1880000000000002</c:v>
                </c:pt>
                <c:pt idx="2136">
                  <c:v>2.1880000000000002</c:v>
                </c:pt>
                <c:pt idx="2137">
                  <c:v>2.1890000000000001</c:v>
                </c:pt>
                <c:pt idx="2138">
                  <c:v>2.1890000000000001</c:v>
                </c:pt>
                <c:pt idx="2139">
                  <c:v>2.1890000000000001</c:v>
                </c:pt>
                <c:pt idx="2140">
                  <c:v>2.19</c:v>
                </c:pt>
                <c:pt idx="2141">
                  <c:v>2.19</c:v>
                </c:pt>
                <c:pt idx="2142">
                  <c:v>2.19</c:v>
                </c:pt>
                <c:pt idx="2143">
                  <c:v>2.19</c:v>
                </c:pt>
                <c:pt idx="2144">
                  <c:v>2.1909999999999998</c:v>
                </c:pt>
                <c:pt idx="2145">
                  <c:v>2.1909999999999998</c:v>
                </c:pt>
                <c:pt idx="2146">
                  <c:v>2.1909999999999998</c:v>
                </c:pt>
                <c:pt idx="2147">
                  <c:v>2.1919999999999997</c:v>
                </c:pt>
                <c:pt idx="2148">
                  <c:v>2.1919999999999997</c:v>
                </c:pt>
                <c:pt idx="2149">
                  <c:v>2.1919999999999997</c:v>
                </c:pt>
                <c:pt idx="2150">
                  <c:v>2.1930000000000001</c:v>
                </c:pt>
                <c:pt idx="2151">
                  <c:v>2.1930000000000001</c:v>
                </c:pt>
                <c:pt idx="2152">
                  <c:v>2.1930000000000001</c:v>
                </c:pt>
                <c:pt idx="2153">
                  <c:v>2.1930000000000001</c:v>
                </c:pt>
                <c:pt idx="2154">
                  <c:v>2.194</c:v>
                </c:pt>
                <c:pt idx="2155">
                  <c:v>2.194</c:v>
                </c:pt>
                <c:pt idx="2156">
                  <c:v>2.194</c:v>
                </c:pt>
                <c:pt idx="2157">
                  <c:v>2.1949999999999998</c:v>
                </c:pt>
                <c:pt idx="2158">
                  <c:v>2.1949999999999998</c:v>
                </c:pt>
                <c:pt idx="2159">
                  <c:v>2.1949999999999998</c:v>
                </c:pt>
                <c:pt idx="2160">
                  <c:v>2.1949999999999998</c:v>
                </c:pt>
                <c:pt idx="2161">
                  <c:v>2.1959999999999997</c:v>
                </c:pt>
                <c:pt idx="2162">
                  <c:v>2.1959999999999997</c:v>
                </c:pt>
                <c:pt idx="2163">
                  <c:v>2.1959999999999997</c:v>
                </c:pt>
                <c:pt idx="2164">
                  <c:v>2.1970000000000001</c:v>
                </c:pt>
                <c:pt idx="2165">
                  <c:v>2.1970000000000001</c:v>
                </c:pt>
                <c:pt idx="2166">
                  <c:v>2.1970000000000001</c:v>
                </c:pt>
                <c:pt idx="2167">
                  <c:v>2.198</c:v>
                </c:pt>
                <c:pt idx="2168">
                  <c:v>2.198</c:v>
                </c:pt>
                <c:pt idx="2169">
                  <c:v>2.198</c:v>
                </c:pt>
                <c:pt idx="2170">
                  <c:v>2.198</c:v>
                </c:pt>
                <c:pt idx="2171">
                  <c:v>2.1989999999999998</c:v>
                </c:pt>
                <c:pt idx="2172">
                  <c:v>2.1989999999999998</c:v>
                </c:pt>
                <c:pt idx="2173">
                  <c:v>2.1989999999999998</c:v>
                </c:pt>
                <c:pt idx="2174">
                  <c:v>2.2000000000000002</c:v>
                </c:pt>
                <c:pt idx="2175">
                  <c:v>2.2000000000000002</c:v>
                </c:pt>
                <c:pt idx="2176">
                  <c:v>2.2000000000000002</c:v>
                </c:pt>
                <c:pt idx="2177">
                  <c:v>2.2000000000000002</c:v>
                </c:pt>
                <c:pt idx="2178">
                  <c:v>2.2010000000000001</c:v>
                </c:pt>
                <c:pt idx="2179">
                  <c:v>2.2010000000000001</c:v>
                </c:pt>
                <c:pt idx="2180">
                  <c:v>2.2010000000000001</c:v>
                </c:pt>
                <c:pt idx="2181">
                  <c:v>2.202</c:v>
                </c:pt>
                <c:pt idx="2182">
                  <c:v>2.202</c:v>
                </c:pt>
                <c:pt idx="2183">
                  <c:v>2.202</c:v>
                </c:pt>
                <c:pt idx="2184">
                  <c:v>2.202</c:v>
                </c:pt>
                <c:pt idx="2185">
                  <c:v>2.2029999999999998</c:v>
                </c:pt>
                <c:pt idx="2186">
                  <c:v>2.2029999999999998</c:v>
                </c:pt>
                <c:pt idx="2187">
                  <c:v>2.2029999999999998</c:v>
                </c:pt>
                <c:pt idx="2188">
                  <c:v>2.2029999999999998</c:v>
                </c:pt>
                <c:pt idx="2189">
                  <c:v>2.2040000000000002</c:v>
                </c:pt>
                <c:pt idx="2190">
                  <c:v>2.2040000000000002</c:v>
                </c:pt>
                <c:pt idx="2191">
                  <c:v>2.2040000000000002</c:v>
                </c:pt>
                <c:pt idx="2192">
                  <c:v>2.2050000000000001</c:v>
                </c:pt>
                <c:pt idx="2193">
                  <c:v>2.2050000000000001</c:v>
                </c:pt>
                <c:pt idx="2194">
                  <c:v>2.2050000000000001</c:v>
                </c:pt>
                <c:pt idx="2195">
                  <c:v>2.2050000000000001</c:v>
                </c:pt>
                <c:pt idx="2196">
                  <c:v>2.206</c:v>
                </c:pt>
                <c:pt idx="2197">
                  <c:v>2.206</c:v>
                </c:pt>
                <c:pt idx="2198">
                  <c:v>2.206</c:v>
                </c:pt>
                <c:pt idx="2199">
                  <c:v>2.206</c:v>
                </c:pt>
                <c:pt idx="2200">
                  <c:v>2.2069999999999999</c:v>
                </c:pt>
                <c:pt idx="2201">
                  <c:v>2.2069999999999999</c:v>
                </c:pt>
                <c:pt idx="2202">
                  <c:v>2.2069999999999999</c:v>
                </c:pt>
                <c:pt idx="2203">
                  <c:v>2.2080000000000002</c:v>
                </c:pt>
                <c:pt idx="2204">
                  <c:v>2.2080000000000002</c:v>
                </c:pt>
                <c:pt idx="2205">
                  <c:v>2.2080000000000002</c:v>
                </c:pt>
                <c:pt idx="2206">
                  <c:v>2.2080000000000002</c:v>
                </c:pt>
                <c:pt idx="2207">
                  <c:v>2.2090000000000001</c:v>
                </c:pt>
                <c:pt idx="2208">
                  <c:v>2.2090000000000001</c:v>
                </c:pt>
                <c:pt idx="2209">
                  <c:v>2.2090000000000001</c:v>
                </c:pt>
                <c:pt idx="2210">
                  <c:v>2.2090000000000001</c:v>
                </c:pt>
                <c:pt idx="2211">
                  <c:v>2.21</c:v>
                </c:pt>
                <c:pt idx="2212">
                  <c:v>2.21</c:v>
                </c:pt>
                <c:pt idx="2213">
                  <c:v>2.21</c:v>
                </c:pt>
                <c:pt idx="2214">
                  <c:v>2.21</c:v>
                </c:pt>
                <c:pt idx="2215">
                  <c:v>2.2109999999999999</c:v>
                </c:pt>
                <c:pt idx="2216">
                  <c:v>2.2109999999999999</c:v>
                </c:pt>
                <c:pt idx="2217">
                  <c:v>2.2109999999999999</c:v>
                </c:pt>
                <c:pt idx="2218">
                  <c:v>2.2109999999999999</c:v>
                </c:pt>
                <c:pt idx="2219">
                  <c:v>2.2119999999999997</c:v>
                </c:pt>
                <c:pt idx="2220">
                  <c:v>2.2119999999999997</c:v>
                </c:pt>
                <c:pt idx="2221">
                  <c:v>2.2119999999999997</c:v>
                </c:pt>
                <c:pt idx="2222">
                  <c:v>2.2119999999999997</c:v>
                </c:pt>
                <c:pt idx="2223">
                  <c:v>2.2130000000000001</c:v>
                </c:pt>
                <c:pt idx="2224">
                  <c:v>2.2130000000000001</c:v>
                </c:pt>
                <c:pt idx="2225">
                  <c:v>2.2130000000000001</c:v>
                </c:pt>
                <c:pt idx="2226">
                  <c:v>2.2130000000000001</c:v>
                </c:pt>
                <c:pt idx="2227">
                  <c:v>2.214</c:v>
                </c:pt>
                <c:pt idx="2228">
                  <c:v>2.214</c:v>
                </c:pt>
                <c:pt idx="2229">
                  <c:v>2.214</c:v>
                </c:pt>
                <c:pt idx="2230">
                  <c:v>2.214</c:v>
                </c:pt>
                <c:pt idx="2231">
                  <c:v>2.2149999999999999</c:v>
                </c:pt>
                <c:pt idx="2232">
                  <c:v>2.2149999999999999</c:v>
                </c:pt>
                <c:pt idx="2233">
                  <c:v>2.2149999999999999</c:v>
                </c:pt>
                <c:pt idx="2234">
                  <c:v>2.2149999999999999</c:v>
                </c:pt>
                <c:pt idx="2235">
                  <c:v>2.2159999999999997</c:v>
                </c:pt>
                <c:pt idx="2236">
                  <c:v>2.2159999999999997</c:v>
                </c:pt>
                <c:pt idx="2237">
                  <c:v>2.2159999999999997</c:v>
                </c:pt>
                <c:pt idx="2238">
                  <c:v>2.2159999999999997</c:v>
                </c:pt>
                <c:pt idx="2239">
                  <c:v>2.2159999999999997</c:v>
                </c:pt>
                <c:pt idx="2240">
                  <c:v>2.2170000000000001</c:v>
                </c:pt>
                <c:pt idx="2241">
                  <c:v>2.2170000000000001</c:v>
                </c:pt>
                <c:pt idx="2242">
                  <c:v>2.2170000000000001</c:v>
                </c:pt>
                <c:pt idx="2243">
                  <c:v>2.2170000000000001</c:v>
                </c:pt>
                <c:pt idx="2244">
                  <c:v>2.218</c:v>
                </c:pt>
                <c:pt idx="2245">
                  <c:v>2.218</c:v>
                </c:pt>
                <c:pt idx="2246">
                  <c:v>2.218</c:v>
                </c:pt>
                <c:pt idx="2247">
                  <c:v>2.218</c:v>
                </c:pt>
                <c:pt idx="2248">
                  <c:v>2.2189999999999999</c:v>
                </c:pt>
                <c:pt idx="2249">
                  <c:v>2.2189999999999999</c:v>
                </c:pt>
                <c:pt idx="2250">
                  <c:v>2.2189999999999999</c:v>
                </c:pt>
                <c:pt idx="2251">
                  <c:v>2.2189999999999999</c:v>
                </c:pt>
                <c:pt idx="2252">
                  <c:v>2.2189999999999999</c:v>
                </c:pt>
                <c:pt idx="2253">
                  <c:v>2.2200000000000002</c:v>
                </c:pt>
                <c:pt idx="2254">
                  <c:v>2.2200000000000002</c:v>
                </c:pt>
                <c:pt idx="2255">
                  <c:v>2.2200000000000002</c:v>
                </c:pt>
                <c:pt idx="2256">
                  <c:v>2.2200000000000002</c:v>
                </c:pt>
                <c:pt idx="2257">
                  <c:v>2.2200000000000002</c:v>
                </c:pt>
                <c:pt idx="2258">
                  <c:v>2.2210000000000001</c:v>
                </c:pt>
                <c:pt idx="2259">
                  <c:v>2.2210000000000001</c:v>
                </c:pt>
                <c:pt idx="2260">
                  <c:v>2.2210000000000001</c:v>
                </c:pt>
                <c:pt idx="2261">
                  <c:v>2.2210000000000001</c:v>
                </c:pt>
                <c:pt idx="2262">
                  <c:v>2.2210000000000001</c:v>
                </c:pt>
                <c:pt idx="2263">
                  <c:v>2.222</c:v>
                </c:pt>
                <c:pt idx="2264">
                  <c:v>2.222</c:v>
                </c:pt>
                <c:pt idx="2265">
                  <c:v>2.222</c:v>
                </c:pt>
                <c:pt idx="2266">
                  <c:v>2.222</c:v>
                </c:pt>
                <c:pt idx="2267">
                  <c:v>2.2229999999999999</c:v>
                </c:pt>
                <c:pt idx="2268">
                  <c:v>2.2229999999999999</c:v>
                </c:pt>
                <c:pt idx="2269">
                  <c:v>2.2229999999999999</c:v>
                </c:pt>
                <c:pt idx="2270">
                  <c:v>2.2229999999999999</c:v>
                </c:pt>
                <c:pt idx="2271">
                  <c:v>2.2229999999999999</c:v>
                </c:pt>
                <c:pt idx="2272">
                  <c:v>2.2240000000000002</c:v>
                </c:pt>
                <c:pt idx="2273">
                  <c:v>2.2240000000000002</c:v>
                </c:pt>
                <c:pt idx="2274">
                  <c:v>2.2240000000000002</c:v>
                </c:pt>
                <c:pt idx="2275">
                  <c:v>2.2240000000000002</c:v>
                </c:pt>
                <c:pt idx="2276">
                  <c:v>2.2240000000000002</c:v>
                </c:pt>
                <c:pt idx="2277">
                  <c:v>2.2240000000000002</c:v>
                </c:pt>
                <c:pt idx="2278">
                  <c:v>2.2250000000000001</c:v>
                </c:pt>
                <c:pt idx="2279">
                  <c:v>2.2250000000000001</c:v>
                </c:pt>
                <c:pt idx="2280">
                  <c:v>2.2250000000000001</c:v>
                </c:pt>
                <c:pt idx="2281">
                  <c:v>2.2250000000000001</c:v>
                </c:pt>
                <c:pt idx="2282">
                  <c:v>2.2250000000000001</c:v>
                </c:pt>
                <c:pt idx="2283">
                  <c:v>2.226</c:v>
                </c:pt>
                <c:pt idx="2284">
                  <c:v>2.226</c:v>
                </c:pt>
                <c:pt idx="2285">
                  <c:v>2.226</c:v>
                </c:pt>
                <c:pt idx="2286">
                  <c:v>2.226</c:v>
                </c:pt>
                <c:pt idx="2287">
                  <c:v>2.226</c:v>
                </c:pt>
                <c:pt idx="2288">
                  <c:v>2.226</c:v>
                </c:pt>
                <c:pt idx="2289">
                  <c:v>2.2269999999999999</c:v>
                </c:pt>
                <c:pt idx="2290">
                  <c:v>2.2269999999999999</c:v>
                </c:pt>
                <c:pt idx="2291">
                  <c:v>2.2269999999999999</c:v>
                </c:pt>
                <c:pt idx="2292">
                  <c:v>2.2269999999999999</c:v>
                </c:pt>
                <c:pt idx="2293">
                  <c:v>2.2269999999999999</c:v>
                </c:pt>
                <c:pt idx="2294">
                  <c:v>2.2280000000000002</c:v>
                </c:pt>
                <c:pt idx="2295">
                  <c:v>2.2280000000000002</c:v>
                </c:pt>
                <c:pt idx="2296">
                  <c:v>2.2280000000000002</c:v>
                </c:pt>
                <c:pt idx="2297">
                  <c:v>2.2280000000000002</c:v>
                </c:pt>
                <c:pt idx="2298">
                  <c:v>2.2280000000000002</c:v>
                </c:pt>
                <c:pt idx="2299">
                  <c:v>2.2280000000000002</c:v>
                </c:pt>
                <c:pt idx="2300">
                  <c:v>2.2280000000000002</c:v>
                </c:pt>
                <c:pt idx="2301">
                  <c:v>2.2290000000000001</c:v>
                </c:pt>
                <c:pt idx="2302">
                  <c:v>2.2290000000000001</c:v>
                </c:pt>
                <c:pt idx="2303">
                  <c:v>2.2290000000000001</c:v>
                </c:pt>
                <c:pt idx="2304">
                  <c:v>2.2290000000000001</c:v>
                </c:pt>
                <c:pt idx="2305">
                  <c:v>2.2290000000000001</c:v>
                </c:pt>
                <c:pt idx="2306">
                  <c:v>2.2290000000000001</c:v>
                </c:pt>
                <c:pt idx="2307">
                  <c:v>2.23</c:v>
                </c:pt>
                <c:pt idx="2308">
                  <c:v>2.23</c:v>
                </c:pt>
                <c:pt idx="2309">
                  <c:v>2.23</c:v>
                </c:pt>
                <c:pt idx="2310">
                  <c:v>2.23</c:v>
                </c:pt>
                <c:pt idx="2311">
                  <c:v>2.23</c:v>
                </c:pt>
                <c:pt idx="2312">
                  <c:v>2.23</c:v>
                </c:pt>
                <c:pt idx="2313">
                  <c:v>2.23</c:v>
                </c:pt>
                <c:pt idx="2314">
                  <c:v>2.2309999999999999</c:v>
                </c:pt>
                <c:pt idx="2315">
                  <c:v>2.2309999999999999</c:v>
                </c:pt>
                <c:pt idx="2316">
                  <c:v>2.2309999999999999</c:v>
                </c:pt>
                <c:pt idx="2317">
                  <c:v>2.2309999999999999</c:v>
                </c:pt>
                <c:pt idx="2318">
                  <c:v>2.2309999999999999</c:v>
                </c:pt>
                <c:pt idx="2319">
                  <c:v>2.2309999999999999</c:v>
                </c:pt>
                <c:pt idx="2320">
                  <c:v>2.2309999999999999</c:v>
                </c:pt>
                <c:pt idx="2321">
                  <c:v>2.2319999999999998</c:v>
                </c:pt>
                <c:pt idx="2322">
                  <c:v>2.2319999999999998</c:v>
                </c:pt>
                <c:pt idx="2323">
                  <c:v>2.2319999999999998</c:v>
                </c:pt>
                <c:pt idx="2324">
                  <c:v>2.2319999999999998</c:v>
                </c:pt>
                <c:pt idx="2325">
                  <c:v>2.2319999999999998</c:v>
                </c:pt>
                <c:pt idx="2326">
                  <c:v>2.2319999999999998</c:v>
                </c:pt>
                <c:pt idx="2327">
                  <c:v>2.2319999999999998</c:v>
                </c:pt>
                <c:pt idx="2328">
                  <c:v>2.2330000000000001</c:v>
                </c:pt>
                <c:pt idx="2329">
                  <c:v>2.2330000000000001</c:v>
                </c:pt>
                <c:pt idx="2330">
                  <c:v>2.2330000000000001</c:v>
                </c:pt>
                <c:pt idx="2331">
                  <c:v>2.2330000000000001</c:v>
                </c:pt>
                <c:pt idx="2332">
                  <c:v>2.2330000000000001</c:v>
                </c:pt>
                <c:pt idx="2333">
                  <c:v>2.2330000000000001</c:v>
                </c:pt>
                <c:pt idx="2334">
                  <c:v>2.2330000000000001</c:v>
                </c:pt>
                <c:pt idx="2335">
                  <c:v>2.2330000000000001</c:v>
                </c:pt>
                <c:pt idx="2336">
                  <c:v>2.2330000000000001</c:v>
                </c:pt>
                <c:pt idx="2337">
                  <c:v>2.234</c:v>
                </c:pt>
                <c:pt idx="2338">
                  <c:v>2.234</c:v>
                </c:pt>
                <c:pt idx="2339">
                  <c:v>2.234</c:v>
                </c:pt>
                <c:pt idx="2340">
                  <c:v>2.234</c:v>
                </c:pt>
                <c:pt idx="2341">
                  <c:v>2.234</c:v>
                </c:pt>
                <c:pt idx="2342">
                  <c:v>2.234</c:v>
                </c:pt>
                <c:pt idx="2343">
                  <c:v>2.234</c:v>
                </c:pt>
                <c:pt idx="2344">
                  <c:v>2.234</c:v>
                </c:pt>
                <c:pt idx="2345">
                  <c:v>2.234</c:v>
                </c:pt>
                <c:pt idx="2346">
                  <c:v>2.2349999999999999</c:v>
                </c:pt>
                <c:pt idx="2347">
                  <c:v>2.2349999999999999</c:v>
                </c:pt>
                <c:pt idx="2348">
                  <c:v>2.2349999999999999</c:v>
                </c:pt>
                <c:pt idx="2349">
                  <c:v>2.2349999999999999</c:v>
                </c:pt>
                <c:pt idx="2350">
                  <c:v>2.2349999999999999</c:v>
                </c:pt>
                <c:pt idx="2351">
                  <c:v>2.2349999999999999</c:v>
                </c:pt>
                <c:pt idx="2352">
                  <c:v>2.2349999999999999</c:v>
                </c:pt>
                <c:pt idx="2353">
                  <c:v>2.2349999999999999</c:v>
                </c:pt>
                <c:pt idx="2354">
                  <c:v>2.2349999999999999</c:v>
                </c:pt>
                <c:pt idx="2355">
                  <c:v>2.2349999999999999</c:v>
                </c:pt>
                <c:pt idx="2356">
                  <c:v>2.2359999999999998</c:v>
                </c:pt>
                <c:pt idx="2357">
                  <c:v>2.2359999999999998</c:v>
                </c:pt>
                <c:pt idx="2358">
                  <c:v>2.2359999999999998</c:v>
                </c:pt>
                <c:pt idx="2359">
                  <c:v>2.2359999999999998</c:v>
                </c:pt>
                <c:pt idx="2360">
                  <c:v>2.2359999999999998</c:v>
                </c:pt>
                <c:pt idx="2361">
                  <c:v>2.2359999999999998</c:v>
                </c:pt>
                <c:pt idx="2362">
                  <c:v>2.2359999999999998</c:v>
                </c:pt>
                <c:pt idx="2363">
                  <c:v>2.2359999999999998</c:v>
                </c:pt>
                <c:pt idx="2364">
                  <c:v>2.2359999999999998</c:v>
                </c:pt>
                <c:pt idx="2365">
                  <c:v>2.2359999999999998</c:v>
                </c:pt>
                <c:pt idx="2366">
                  <c:v>2.2359999999999998</c:v>
                </c:pt>
                <c:pt idx="2367">
                  <c:v>2.2359999999999998</c:v>
                </c:pt>
                <c:pt idx="2368">
                  <c:v>2.2370000000000001</c:v>
                </c:pt>
                <c:pt idx="2369">
                  <c:v>2.2370000000000001</c:v>
                </c:pt>
                <c:pt idx="2370">
                  <c:v>2.2370000000000001</c:v>
                </c:pt>
                <c:pt idx="2371">
                  <c:v>2.2370000000000001</c:v>
                </c:pt>
                <c:pt idx="2372">
                  <c:v>2.2370000000000001</c:v>
                </c:pt>
                <c:pt idx="2373">
                  <c:v>2.2370000000000001</c:v>
                </c:pt>
                <c:pt idx="2374">
                  <c:v>2.2370000000000001</c:v>
                </c:pt>
                <c:pt idx="2375">
                  <c:v>2.2370000000000001</c:v>
                </c:pt>
                <c:pt idx="2376">
                  <c:v>2.2370000000000001</c:v>
                </c:pt>
                <c:pt idx="2377">
                  <c:v>2.2370000000000001</c:v>
                </c:pt>
                <c:pt idx="2378">
                  <c:v>2.2370000000000001</c:v>
                </c:pt>
                <c:pt idx="2379">
                  <c:v>2.2370000000000001</c:v>
                </c:pt>
                <c:pt idx="2380">
                  <c:v>2.2370000000000001</c:v>
                </c:pt>
                <c:pt idx="2381">
                  <c:v>2.2370000000000001</c:v>
                </c:pt>
                <c:pt idx="2382">
                  <c:v>2.2370000000000001</c:v>
                </c:pt>
                <c:pt idx="2383">
                  <c:v>2.2370000000000001</c:v>
                </c:pt>
                <c:pt idx="2384">
                  <c:v>2.238</c:v>
                </c:pt>
                <c:pt idx="2385">
                  <c:v>2.238</c:v>
                </c:pt>
                <c:pt idx="2386">
                  <c:v>2.238</c:v>
                </c:pt>
                <c:pt idx="2387">
                  <c:v>2.238</c:v>
                </c:pt>
                <c:pt idx="2388">
                  <c:v>2.238</c:v>
                </c:pt>
                <c:pt idx="2389">
                  <c:v>2.238</c:v>
                </c:pt>
                <c:pt idx="2390">
                  <c:v>2.238</c:v>
                </c:pt>
                <c:pt idx="2391">
                  <c:v>2.238</c:v>
                </c:pt>
                <c:pt idx="2392">
                  <c:v>2.238</c:v>
                </c:pt>
                <c:pt idx="2393">
                  <c:v>2.238</c:v>
                </c:pt>
                <c:pt idx="2394">
                  <c:v>2.238</c:v>
                </c:pt>
                <c:pt idx="2395">
                  <c:v>2.238</c:v>
                </c:pt>
                <c:pt idx="2396">
                  <c:v>2.238</c:v>
                </c:pt>
                <c:pt idx="2397">
                  <c:v>2.238</c:v>
                </c:pt>
                <c:pt idx="2398">
                  <c:v>2.238</c:v>
                </c:pt>
                <c:pt idx="2399">
                  <c:v>2.238</c:v>
                </c:pt>
                <c:pt idx="2400">
                  <c:v>2.238</c:v>
                </c:pt>
                <c:pt idx="2401">
                  <c:v>2.238</c:v>
                </c:pt>
                <c:pt idx="2402">
                  <c:v>2.238</c:v>
                </c:pt>
                <c:pt idx="2403">
                  <c:v>2.238</c:v>
                </c:pt>
                <c:pt idx="2404">
                  <c:v>2.238</c:v>
                </c:pt>
                <c:pt idx="2405">
                  <c:v>2.238</c:v>
                </c:pt>
                <c:pt idx="2406">
                  <c:v>2.238</c:v>
                </c:pt>
                <c:pt idx="2407">
                  <c:v>2.238</c:v>
                </c:pt>
                <c:pt idx="2408">
                  <c:v>2.238</c:v>
                </c:pt>
                <c:pt idx="2409">
                  <c:v>2.238</c:v>
                </c:pt>
                <c:pt idx="2410">
                  <c:v>2.238</c:v>
                </c:pt>
                <c:pt idx="2411">
                  <c:v>2.238</c:v>
                </c:pt>
                <c:pt idx="2412">
                  <c:v>2.238</c:v>
                </c:pt>
                <c:pt idx="2413">
                  <c:v>2.238</c:v>
                </c:pt>
                <c:pt idx="2414">
                  <c:v>2.238</c:v>
                </c:pt>
                <c:pt idx="2415">
                  <c:v>2.238</c:v>
                </c:pt>
                <c:pt idx="2416">
                  <c:v>2.238</c:v>
                </c:pt>
                <c:pt idx="2417">
                  <c:v>2.238</c:v>
                </c:pt>
                <c:pt idx="2418">
                  <c:v>2.2389999999999999</c:v>
                </c:pt>
                <c:pt idx="2419">
                  <c:v>2.2389999999999999</c:v>
                </c:pt>
                <c:pt idx="2420">
                  <c:v>2.2389999999999999</c:v>
                </c:pt>
                <c:pt idx="2421">
                  <c:v>2.2389999999999999</c:v>
                </c:pt>
                <c:pt idx="2422">
                  <c:v>2.2389999999999999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7D-45EA-B6B6-E53527440185}"/>
            </c:ext>
          </c:extLst>
        </c:ser>
        <c:marker val="1"/>
        <c:axId val="47317760"/>
        <c:axId val="47319296"/>
      </c:lineChart>
      <c:catAx>
        <c:axId val="473177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  <a:tailEnd type="triangl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19296"/>
        <c:crosses val="autoZero"/>
        <c:lblAlgn val="ctr"/>
        <c:lblOffset val="100"/>
        <c:tickMarkSkip val="887"/>
      </c:catAx>
      <c:valAx>
        <c:axId val="473192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tickLblPos val="nextTo"/>
        <c:spPr>
          <a:noFill/>
          <a:ln w="25400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7317760"/>
        <c:crossesAt val="1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2302054168052097E-2"/>
          <c:y val="6.9274841504903067E-2"/>
          <c:w val="0.9676979458319479"/>
          <c:h val="0.8808789943589187"/>
        </c:manualLayout>
      </c:layout>
      <c:lineChart>
        <c:grouping val="standard"/>
        <c:ser>
          <c:idx val="0"/>
          <c:order val="0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'c2h_arm-chair'!$B$1:$B$1025</c:f>
              <c:numCache>
                <c:formatCode>0.00E+00</c:formatCode>
                <c:ptCount val="1025"/>
                <c:pt idx="0">
                  <c:v>6.3220000000000112E-8</c:v>
                </c:pt>
                <c:pt idx="1">
                  <c:v>1.488000000000001E-3</c:v>
                </c:pt>
                <c:pt idx="2">
                  <c:v>2.9759999999999999E-3</c:v>
                </c:pt>
                <c:pt idx="3">
                  <c:v>4.4640000000000001E-3</c:v>
                </c:pt>
                <c:pt idx="4">
                  <c:v>5.9530000000000078E-3</c:v>
                </c:pt>
                <c:pt idx="5">
                  <c:v>7.4410000000000101E-3</c:v>
                </c:pt>
                <c:pt idx="6">
                  <c:v>8.9290000000000046E-3</c:v>
                </c:pt>
                <c:pt idx="7">
                  <c:v>1.0420000000000007E-2</c:v>
                </c:pt>
                <c:pt idx="8">
                  <c:v>1.1900000000000018E-2</c:v>
                </c:pt>
                <c:pt idx="9">
                  <c:v>1.3390000000000001E-2</c:v>
                </c:pt>
                <c:pt idx="10">
                  <c:v>1.4880000000000001E-2</c:v>
                </c:pt>
                <c:pt idx="11">
                  <c:v>1.6369999999999999E-2</c:v>
                </c:pt>
                <c:pt idx="12">
                  <c:v>1.7860000000000001E-2</c:v>
                </c:pt>
                <c:pt idx="13">
                  <c:v>1.9340000000000017E-2</c:v>
                </c:pt>
                <c:pt idx="14">
                  <c:v>2.0830000000000012E-2</c:v>
                </c:pt>
                <c:pt idx="15">
                  <c:v>2.232E-2</c:v>
                </c:pt>
                <c:pt idx="16">
                  <c:v>2.3810000000000001E-2</c:v>
                </c:pt>
                <c:pt idx="17">
                  <c:v>2.53E-2</c:v>
                </c:pt>
                <c:pt idx="18">
                  <c:v>2.6780000000000002E-2</c:v>
                </c:pt>
                <c:pt idx="19">
                  <c:v>2.827000000000001E-2</c:v>
                </c:pt>
                <c:pt idx="20">
                  <c:v>2.9759999999999998E-2</c:v>
                </c:pt>
                <c:pt idx="21">
                  <c:v>3.125E-2</c:v>
                </c:pt>
                <c:pt idx="22">
                  <c:v>3.2730000000000002E-2</c:v>
                </c:pt>
                <c:pt idx="23">
                  <c:v>3.422E-2</c:v>
                </c:pt>
                <c:pt idx="24">
                  <c:v>3.5709999999999999E-2</c:v>
                </c:pt>
                <c:pt idx="25">
                  <c:v>3.7190000000000001E-2</c:v>
                </c:pt>
                <c:pt idx="26">
                  <c:v>3.8680000000000006E-2</c:v>
                </c:pt>
                <c:pt idx="27">
                  <c:v>4.0169999999999997E-2</c:v>
                </c:pt>
                <c:pt idx="28">
                  <c:v>4.1660000000000003E-2</c:v>
                </c:pt>
                <c:pt idx="29">
                  <c:v>4.3139999999999998E-2</c:v>
                </c:pt>
                <c:pt idx="30">
                  <c:v>4.4630000000000003E-2</c:v>
                </c:pt>
                <c:pt idx="31">
                  <c:v>4.6109999999999977E-2</c:v>
                </c:pt>
                <c:pt idx="32">
                  <c:v>4.7600000000000003E-2</c:v>
                </c:pt>
                <c:pt idx="33">
                  <c:v>4.9090000000000064E-2</c:v>
                </c:pt>
                <c:pt idx="34">
                  <c:v>5.0570000000000004E-2</c:v>
                </c:pt>
                <c:pt idx="35">
                  <c:v>5.2060000000000044E-2</c:v>
                </c:pt>
                <c:pt idx="36">
                  <c:v>5.355E-2</c:v>
                </c:pt>
                <c:pt idx="37">
                  <c:v>5.5030000000000023E-2</c:v>
                </c:pt>
                <c:pt idx="38">
                  <c:v>5.6520000000000001E-2</c:v>
                </c:pt>
                <c:pt idx="39">
                  <c:v>5.8000000000000003E-2</c:v>
                </c:pt>
                <c:pt idx="40">
                  <c:v>5.9490000000000078E-2</c:v>
                </c:pt>
                <c:pt idx="41">
                  <c:v>6.0970000000000003E-2</c:v>
                </c:pt>
                <c:pt idx="42">
                  <c:v>6.246000000000005E-2</c:v>
                </c:pt>
                <c:pt idx="43">
                  <c:v>6.3939999999999997E-2</c:v>
                </c:pt>
                <c:pt idx="44">
                  <c:v>6.5430000000000002E-2</c:v>
                </c:pt>
                <c:pt idx="45">
                  <c:v>6.6909999999999997E-2</c:v>
                </c:pt>
                <c:pt idx="46">
                  <c:v>6.8400000000000002E-2</c:v>
                </c:pt>
                <c:pt idx="47">
                  <c:v>6.9879999999999998E-2</c:v>
                </c:pt>
                <c:pt idx="48">
                  <c:v>7.1370000000000003E-2</c:v>
                </c:pt>
                <c:pt idx="49">
                  <c:v>7.2849999999999998E-2</c:v>
                </c:pt>
                <c:pt idx="50">
                  <c:v>7.4329999999999993E-2</c:v>
                </c:pt>
                <c:pt idx="51">
                  <c:v>7.5820000000000012E-2</c:v>
                </c:pt>
                <c:pt idx="52">
                  <c:v>7.7299999999999994E-2</c:v>
                </c:pt>
                <c:pt idx="53">
                  <c:v>7.8780000000000031E-2</c:v>
                </c:pt>
                <c:pt idx="54">
                  <c:v>8.0270000000000022E-2</c:v>
                </c:pt>
                <c:pt idx="55">
                  <c:v>8.1750000000000045E-2</c:v>
                </c:pt>
                <c:pt idx="56">
                  <c:v>8.3230000000000026E-2</c:v>
                </c:pt>
                <c:pt idx="57">
                  <c:v>8.4710000000000021E-2</c:v>
                </c:pt>
                <c:pt idx="58">
                  <c:v>8.620000000000004E-2</c:v>
                </c:pt>
                <c:pt idx="59">
                  <c:v>8.7680000000000022E-2</c:v>
                </c:pt>
                <c:pt idx="60">
                  <c:v>8.9160000000000045E-2</c:v>
                </c:pt>
                <c:pt idx="61">
                  <c:v>9.0640000000000026E-2</c:v>
                </c:pt>
                <c:pt idx="62">
                  <c:v>9.2120000000000007E-2</c:v>
                </c:pt>
                <c:pt idx="63">
                  <c:v>9.3610000000000068E-2</c:v>
                </c:pt>
                <c:pt idx="64">
                  <c:v>9.5090000000000008E-2</c:v>
                </c:pt>
                <c:pt idx="65">
                  <c:v>9.6570000000000045E-2</c:v>
                </c:pt>
                <c:pt idx="66">
                  <c:v>9.8050000000000109E-2</c:v>
                </c:pt>
                <c:pt idx="67">
                  <c:v>9.9530000000000118E-2</c:v>
                </c:pt>
                <c:pt idx="68">
                  <c:v>0.10100000000000002</c:v>
                </c:pt>
                <c:pt idx="69">
                  <c:v>0.10249999999999998</c:v>
                </c:pt>
                <c:pt idx="70">
                  <c:v>0.10400000000000002</c:v>
                </c:pt>
                <c:pt idx="71">
                  <c:v>0.10539999999999998</c:v>
                </c:pt>
                <c:pt idx="72">
                  <c:v>0.10690000000000002</c:v>
                </c:pt>
                <c:pt idx="73">
                  <c:v>0.10840000000000002</c:v>
                </c:pt>
                <c:pt idx="74">
                  <c:v>0.10990000000000007</c:v>
                </c:pt>
                <c:pt idx="75">
                  <c:v>0.1114</c:v>
                </c:pt>
                <c:pt idx="76">
                  <c:v>0.1128</c:v>
                </c:pt>
                <c:pt idx="77">
                  <c:v>0.1143</c:v>
                </c:pt>
                <c:pt idx="78">
                  <c:v>0.1158</c:v>
                </c:pt>
                <c:pt idx="79">
                  <c:v>0.1173</c:v>
                </c:pt>
                <c:pt idx="80">
                  <c:v>0.11870000000000007</c:v>
                </c:pt>
                <c:pt idx="81">
                  <c:v>0.12020000000000007</c:v>
                </c:pt>
                <c:pt idx="82">
                  <c:v>0.12170000000000007</c:v>
                </c:pt>
                <c:pt idx="83">
                  <c:v>0.12320000000000009</c:v>
                </c:pt>
                <c:pt idx="84">
                  <c:v>0.1247000000000001</c:v>
                </c:pt>
                <c:pt idx="85">
                  <c:v>0.12609999999999999</c:v>
                </c:pt>
                <c:pt idx="86">
                  <c:v>0.12759999999999999</c:v>
                </c:pt>
                <c:pt idx="87">
                  <c:v>0.12909999999999999</c:v>
                </c:pt>
                <c:pt idx="88">
                  <c:v>0.13059999999999999</c:v>
                </c:pt>
                <c:pt idx="89">
                  <c:v>0.13200000000000001</c:v>
                </c:pt>
                <c:pt idx="90">
                  <c:v>0.13350000000000001</c:v>
                </c:pt>
                <c:pt idx="91">
                  <c:v>0.13500000000000001</c:v>
                </c:pt>
                <c:pt idx="92">
                  <c:v>0.13639999999999999</c:v>
                </c:pt>
                <c:pt idx="93">
                  <c:v>0.13789999999999999</c:v>
                </c:pt>
                <c:pt idx="94">
                  <c:v>0.13940000000000013</c:v>
                </c:pt>
                <c:pt idx="95">
                  <c:v>0.14090000000000014</c:v>
                </c:pt>
                <c:pt idx="96">
                  <c:v>0.14230000000000001</c:v>
                </c:pt>
                <c:pt idx="97">
                  <c:v>0.14380000000000001</c:v>
                </c:pt>
                <c:pt idx="98">
                  <c:v>0.14530000000000001</c:v>
                </c:pt>
                <c:pt idx="99">
                  <c:v>0.14670000000000014</c:v>
                </c:pt>
                <c:pt idx="100">
                  <c:v>0.14820000000000014</c:v>
                </c:pt>
                <c:pt idx="101">
                  <c:v>0.14970000000000014</c:v>
                </c:pt>
                <c:pt idx="102">
                  <c:v>0.15120000000000014</c:v>
                </c:pt>
                <c:pt idx="103">
                  <c:v>0.15260000000000001</c:v>
                </c:pt>
                <c:pt idx="104">
                  <c:v>0.15410000000000001</c:v>
                </c:pt>
                <c:pt idx="105">
                  <c:v>0.15560000000000004</c:v>
                </c:pt>
                <c:pt idx="106">
                  <c:v>0.15700000000000014</c:v>
                </c:pt>
                <c:pt idx="107">
                  <c:v>0.15850000000000014</c:v>
                </c:pt>
                <c:pt idx="108">
                  <c:v>0.16</c:v>
                </c:pt>
                <c:pt idx="109">
                  <c:v>0.16139999999999999</c:v>
                </c:pt>
                <c:pt idx="110">
                  <c:v>0.16289999999999999</c:v>
                </c:pt>
                <c:pt idx="111">
                  <c:v>0.16439999999999999</c:v>
                </c:pt>
                <c:pt idx="112">
                  <c:v>0.1658</c:v>
                </c:pt>
                <c:pt idx="113">
                  <c:v>0.1673</c:v>
                </c:pt>
                <c:pt idx="114">
                  <c:v>0.16880000000000001</c:v>
                </c:pt>
                <c:pt idx="115">
                  <c:v>0.17019999999999999</c:v>
                </c:pt>
                <c:pt idx="116">
                  <c:v>0.17169999999999999</c:v>
                </c:pt>
                <c:pt idx="117">
                  <c:v>0.17319999999999999</c:v>
                </c:pt>
                <c:pt idx="118">
                  <c:v>0.17460000000000001</c:v>
                </c:pt>
                <c:pt idx="119">
                  <c:v>0.17610000000000001</c:v>
                </c:pt>
                <c:pt idx="120">
                  <c:v>0.17750000000000013</c:v>
                </c:pt>
                <c:pt idx="121">
                  <c:v>0.17900000000000013</c:v>
                </c:pt>
                <c:pt idx="122">
                  <c:v>0.18050000000000013</c:v>
                </c:pt>
                <c:pt idx="123">
                  <c:v>0.18190000000000017</c:v>
                </c:pt>
                <c:pt idx="124">
                  <c:v>0.18340000000000017</c:v>
                </c:pt>
                <c:pt idx="125">
                  <c:v>0.18490000000000018</c:v>
                </c:pt>
                <c:pt idx="126">
                  <c:v>0.18630000000000013</c:v>
                </c:pt>
                <c:pt idx="127">
                  <c:v>0.18780000000000013</c:v>
                </c:pt>
                <c:pt idx="128">
                  <c:v>0.18920000000000017</c:v>
                </c:pt>
                <c:pt idx="129">
                  <c:v>0.19070000000000001</c:v>
                </c:pt>
                <c:pt idx="130">
                  <c:v>0.19209999999999999</c:v>
                </c:pt>
                <c:pt idx="131">
                  <c:v>0.19359999999999999</c:v>
                </c:pt>
                <c:pt idx="132">
                  <c:v>0.1951</c:v>
                </c:pt>
                <c:pt idx="133">
                  <c:v>0.19650000000000001</c:v>
                </c:pt>
                <c:pt idx="134">
                  <c:v>0.19800000000000001</c:v>
                </c:pt>
                <c:pt idx="135">
                  <c:v>0.19939999999999999</c:v>
                </c:pt>
                <c:pt idx="136">
                  <c:v>0.20090000000000013</c:v>
                </c:pt>
                <c:pt idx="137">
                  <c:v>0.20230000000000001</c:v>
                </c:pt>
                <c:pt idx="138">
                  <c:v>0.20380000000000001</c:v>
                </c:pt>
                <c:pt idx="139">
                  <c:v>0.20519999999999999</c:v>
                </c:pt>
                <c:pt idx="140">
                  <c:v>0.20669999999999999</c:v>
                </c:pt>
                <c:pt idx="141">
                  <c:v>0.20820000000000013</c:v>
                </c:pt>
                <c:pt idx="142">
                  <c:v>0.20960000000000001</c:v>
                </c:pt>
                <c:pt idx="143">
                  <c:v>0.21110000000000001</c:v>
                </c:pt>
                <c:pt idx="144">
                  <c:v>0.21250000000000013</c:v>
                </c:pt>
                <c:pt idx="145">
                  <c:v>0.21400000000000013</c:v>
                </c:pt>
                <c:pt idx="146">
                  <c:v>0.21540000000000017</c:v>
                </c:pt>
                <c:pt idx="147">
                  <c:v>0.21690000000000018</c:v>
                </c:pt>
                <c:pt idx="148">
                  <c:v>0.21830000000000013</c:v>
                </c:pt>
                <c:pt idx="149">
                  <c:v>0.21980000000000013</c:v>
                </c:pt>
                <c:pt idx="150">
                  <c:v>0.22120000000000001</c:v>
                </c:pt>
                <c:pt idx="151">
                  <c:v>0.22270000000000001</c:v>
                </c:pt>
                <c:pt idx="152">
                  <c:v>0.22409999999999999</c:v>
                </c:pt>
                <c:pt idx="153">
                  <c:v>0.22550000000000001</c:v>
                </c:pt>
                <c:pt idx="154">
                  <c:v>0.22700000000000001</c:v>
                </c:pt>
                <c:pt idx="155">
                  <c:v>0.22839999999999999</c:v>
                </c:pt>
                <c:pt idx="156">
                  <c:v>0.22989999999999999</c:v>
                </c:pt>
                <c:pt idx="157">
                  <c:v>0.23130000000000001</c:v>
                </c:pt>
                <c:pt idx="158">
                  <c:v>0.23280000000000001</c:v>
                </c:pt>
                <c:pt idx="159">
                  <c:v>0.23419999999999999</c:v>
                </c:pt>
                <c:pt idx="160">
                  <c:v>0.23569999999999999</c:v>
                </c:pt>
                <c:pt idx="161">
                  <c:v>0.23710000000000001</c:v>
                </c:pt>
                <c:pt idx="162">
                  <c:v>0.23850000000000013</c:v>
                </c:pt>
                <c:pt idx="163">
                  <c:v>0.24000000000000013</c:v>
                </c:pt>
                <c:pt idx="164">
                  <c:v>0.24140000000000014</c:v>
                </c:pt>
                <c:pt idx="165">
                  <c:v>0.24290000000000017</c:v>
                </c:pt>
                <c:pt idx="166">
                  <c:v>0.24430000000000004</c:v>
                </c:pt>
                <c:pt idx="167">
                  <c:v>0.24570000000000014</c:v>
                </c:pt>
                <c:pt idx="168">
                  <c:v>0.24720000000000014</c:v>
                </c:pt>
                <c:pt idx="169">
                  <c:v>0.24860000000000004</c:v>
                </c:pt>
                <c:pt idx="170">
                  <c:v>0.25</c:v>
                </c:pt>
                <c:pt idx="171">
                  <c:v>0.2515</c:v>
                </c:pt>
                <c:pt idx="172">
                  <c:v>0.25290000000000001</c:v>
                </c:pt>
                <c:pt idx="173">
                  <c:v>0.25430000000000008</c:v>
                </c:pt>
                <c:pt idx="174">
                  <c:v>0.25580000000000008</c:v>
                </c:pt>
                <c:pt idx="175">
                  <c:v>0.25719999999999998</c:v>
                </c:pt>
                <c:pt idx="176">
                  <c:v>0.2586</c:v>
                </c:pt>
                <c:pt idx="177">
                  <c:v>0.2601</c:v>
                </c:pt>
                <c:pt idx="178">
                  <c:v>0.26150000000000001</c:v>
                </c:pt>
                <c:pt idx="179">
                  <c:v>0.26290000000000002</c:v>
                </c:pt>
                <c:pt idx="180">
                  <c:v>0.26440000000000002</c:v>
                </c:pt>
                <c:pt idx="181">
                  <c:v>0.26579999999999998</c:v>
                </c:pt>
                <c:pt idx="182">
                  <c:v>0.26720000000000005</c:v>
                </c:pt>
                <c:pt idx="183">
                  <c:v>0.26870000000000005</c:v>
                </c:pt>
                <c:pt idx="184">
                  <c:v>0.27010000000000001</c:v>
                </c:pt>
                <c:pt idx="185">
                  <c:v>0.27150000000000002</c:v>
                </c:pt>
                <c:pt idx="186">
                  <c:v>0.27290000000000025</c:v>
                </c:pt>
                <c:pt idx="187">
                  <c:v>0.27440000000000025</c:v>
                </c:pt>
                <c:pt idx="188">
                  <c:v>0.27580000000000027</c:v>
                </c:pt>
                <c:pt idx="189">
                  <c:v>0.2772</c:v>
                </c:pt>
                <c:pt idx="190">
                  <c:v>0.27860000000000001</c:v>
                </c:pt>
                <c:pt idx="191">
                  <c:v>0.28000000000000008</c:v>
                </c:pt>
                <c:pt idx="192">
                  <c:v>0.28150000000000008</c:v>
                </c:pt>
                <c:pt idx="193">
                  <c:v>0.28290000000000026</c:v>
                </c:pt>
                <c:pt idx="194">
                  <c:v>0.28430000000000027</c:v>
                </c:pt>
                <c:pt idx="195">
                  <c:v>0.28570000000000001</c:v>
                </c:pt>
                <c:pt idx="196">
                  <c:v>0.28710000000000002</c:v>
                </c:pt>
                <c:pt idx="197">
                  <c:v>0.28860000000000002</c:v>
                </c:pt>
                <c:pt idx="198">
                  <c:v>0.29000000000000026</c:v>
                </c:pt>
                <c:pt idx="199">
                  <c:v>0.29140000000000033</c:v>
                </c:pt>
                <c:pt idx="200">
                  <c:v>0.29280000000000034</c:v>
                </c:pt>
                <c:pt idx="201">
                  <c:v>0.29420000000000002</c:v>
                </c:pt>
                <c:pt idx="202">
                  <c:v>0.29560000000000008</c:v>
                </c:pt>
                <c:pt idx="203">
                  <c:v>0.29710000000000025</c:v>
                </c:pt>
                <c:pt idx="204">
                  <c:v>0.29850000000000032</c:v>
                </c:pt>
                <c:pt idx="205">
                  <c:v>0.29990000000000028</c:v>
                </c:pt>
                <c:pt idx="206">
                  <c:v>0.30130000000000035</c:v>
                </c:pt>
                <c:pt idx="207">
                  <c:v>0.30270000000000002</c:v>
                </c:pt>
                <c:pt idx="208">
                  <c:v>0.30410000000000026</c:v>
                </c:pt>
                <c:pt idx="209">
                  <c:v>0.30550000000000033</c:v>
                </c:pt>
                <c:pt idx="210">
                  <c:v>0.30690000000000034</c:v>
                </c:pt>
                <c:pt idx="211">
                  <c:v>0.30830000000000041</c:v>
                </c:pt>
                <c:pt idx="212">
                  <c:v>0.30970000000000025</c:v>
                </c:pt>
                <c:pt idx="213">
                  <c:v>0.31110000000000032</c:v>
                </c:pt>
                <c:pt idx="214">
                  <c:v>0.31260000000000032</c:v>
                </c:pt>
                <c:pt idx="215">
                  <c:v>0.31400000000000028</c:v>
                </c:pt>
                <c:pt idx="216">
                  <c:v>0.31540000000000035</c:v>
                </c:pt>
                <c:pt idx="217">
                  <c:v>0.31680000000000047</c:v>
                </c:pt>
                <c:pt idx="218">
                  <c:v>0.31820000000000026</c:v>
                </c:pt>
                <c:pt idx="219">
                  <c:v>0.31960000000000027</c:v>
                </c:pt>
                <c:pt idx="220">
                  <c:v>0.32100000000000034</c:v>
                </c:pt>
                <c:pt idx="221">
                  <c:v>0.32240000000000041</c:v>
                </c:pt>
                <c:pt idx="222">
                  <c:v>0.32380000000000042</c:v>
                </c:pt>
                <c:pt idx="223">
                  <c:v>0.32520000000000032</c:v>
                </c:pt>
                <c:pt idx="224">
                  <c:v>0.32660000000000028</c:v>
                </c:pt>
                <c:pt idx="225">
                  <c:v>0.32790000000000041</c:v>
                </c:pt>
                <c:pt idx="226">
                  <c:v>0.32930000000000043</c:v>
                </c:pt>
                <c:pt idx="227">
                  <c:v>0.33070000000000033</c:v>
                </c:pt>
                <c:pt idx="228">
                  <c:v>0.33210000000000034</c:v>
                </c:pt>
                <c:pt idx="229">
                  <c:v>0.33350000000000041</c:v>
                </c:pt>
                <c:pt idx="230">
                  <c:v>0.33490000000000042</c:v>
                </c:pt>
                <c:pt idx="231">
                  <c:v>0.33630000000000043</c:v>
                </c:pt>
                <c:pt idx="232">
                  <c:v>0.33770000000000028</c:v>
                </c:pt>
                <c:pt idx="233">
                  <c:v>0.33910000000000035</c:v>
                </c:pt>
                <c:pt idx="234">
                  <c:v>0.34050000000000002</c:v>
                </c:pt>
                <c:pt idx="235">
                  <c:v>0.34190000000000026</c:v>
                </c:pt>
                <c:pt idx="236">
                  <c:v>0.34320000000000001</c:v>
                </c:pt>
                <c:pt idx="237">
                  <c:v>0.34460000000000002</c:v>
                </c:pt>
                <c:pt idx="238">
                  <c:v>0.34600000000000025</c:v>
                </c:pt>
                <c:pt idx="239">
                  <c:v>0.34740000000000032</c:v>
                </c:pt>
                <c:pt idx="240">
                  <c:v>0.34880000000000028</c:v>
                </c:pt>
                <c:pt idx="241">
                  <c:v>0.35020000000000001</c:v>
                </c:pt>
                <c:pt idx="242">
                  <c:v>0.35150000000000026</c:v>
                </c:pt>
                <c:pt idx="243">
                  <c:v>0.35290000000000032</c:v>
                </c:pt>
                <c:pt idx="244">
                  <c:v>0.35430000000000034</c:v>
                </c:pt>
                <c:pt idx="245">
                  <c:v>0.35570000000000002</c:v>
                </c:pt>
                <c:pt idx="246">
                  <c:v>0.35700000000000026</c:v>
                </c:pt>
                <c:pt idx="247">
                  <c:v>0.35840000000000027</c:v>
                </c:pt>
                <c:pt idx="248">
                  <c:v>0.35980000000000034</c:v>
                </c:pt>
                <c:pt idx="249">
                  <c:v>0.36120000000000002</c:v>
                </c:pt>
                <c:pt idx="250">
                  <c:v>0.36250000000000032</c:v>
                </c:pt>
                <c:pt idx="251">
                  <c:v>0.36390000000000028</c:v>
                </c:pt>
                <c:pt idx="252">
                  <c:v>0.36530000000000035</c:v>
                </c:pt>
                <c:pt idx="253">
                  <c:v>0.36670000000000008</c:v>
                </c:pt>
                <c:pt idx="254">
                  <c:v>0.36800000000000033</c:v>
                </c:pt>
                <c:pt idx="255">
                  <c:v>0.36940000000000034</c:v>
                </c:pt>
                <c:pt idx="256">
                  <c:v>0.37080000000000041</c:v>
                </c:pt>
                <c:pt idx="257">
                  <c:v>0.37210000000000032</c:v>
                </c:pt>
                <c:pt idx="258">
                  <c:v>0.37350000000000028</c:v>
                </c:pt>
                <c:pt idx="259">
                  <c:v>0.37490000000000034</c:v>
                </c:pt>
                <c:pt idx="260">
                  <c:v>0.37620000000000026</c:v>
                </c:pt>
                <c:pt idx="261">
                  <c:v>0.37760000000000032</c:v>
                </c:pt>
                <c:pt idx="262">
                  <c:v>0.3789000000000004</c:v>
                </c:pt>
                <c:pt idx="263">
                  <c:v>0.38030000000000047</c:v>
                </c:pt>
                <c:pt idx="264">
                  <c:v>0.38170000000000026</c:v>
                </c:pt>
                <c:pt idx="265">
                  <c:v>0.38300000000000034</c:v>
                </c:pt>
                <c:pt idx="266">
                  <c:v>0.38440000000000041</c:v>
                </c:pt>
                <c:pt idx="267">
                  <c:v>0.38570000000000032</c:v>
                </c:pt>
                <c:pt idx="268">
                  <c:v>0.38710000000000028</c:v>
                </c:pt>
                <c:pt idx="269">
                  <c:v>0.38840000000000041</c:v>
                </c:pt>
                <c:pt idx="270">
                  <c:v>0.38980000000000042</c:v>
                </c:pt>
                <c:pt idx="271">
                  <c:v>0.39110000000000034</c:v>
                </c:pt>
                <c:pt idx="272">
                  <c:v>0.3925000000000004</c:v>
                </c:pt>
                <c:pt idx="273">
                  <c:v>0.39380000000000043</c:v>
                </c:pt>
                <c:pt idx="274">
                  <c:v>0.39520000000000027</c:v>
                </c:pt>
                <c:pt idx="275">
                  <c:v>0.39650000000000041</c:v>
                </c:pt>
                <c:pt idx="276">
                  <c:v>0.39790000000000042</c:v>
                </c:pt>
                <c:pt idx="277">
                  <c:v>0.39920000000000028</c:v>
                </c:pt>
                <c:pt idx="278">
                  <c:v>0.40060000000000001</c:v>
                </c:pt>
                <c:pt idx="279">
                  <c:v>0.40190000000000026</c:v>
                </c:pt>
                <c:pt idx="280">
                  <c:v>0.40330000000000027</c:v>
                </c:pt>
                <c:pt idx="281">
                  <c:v>0.40460000000000002</c:v>
                </c:pt>
                <c:pt idx="282">
                  <c:v>0.40590000000000026</c:v>
                </c:pt>
                <c:pt idx="283">
                  <c:v>0.40730000000000027</c:v>
                </c:pt>
                <c:pt idx="284">
                  <c:v>0.40860000000000002</c:v>
                </c:pt>
                <c:pt idx="285">
                  <c:v>0.41000000000000025</c:v>
                </c:pt>
                <c:pt idx="286">
                  <c:v>0.41130000000000028</c:v>
                </c:pt>
                <c:pt idx="287">
                  <c:v>0.41260000000000002</c:v>
                </c:pt>
                <c:pt idx="288">
                  <c:v>0.41400000000000026</c:v>
                </c:pt>
                <c:pt idx="289">
                  <c:v>0.41530000000000028</c:v>
                </c:pt>
                <c:pt idx="290">
                  <c:v>0.41660000000000008</c:v>
                </c:pt>
                <c:pt idx="291">
                  <c:v>0.41800000000000026</c:v>
                </c:pt>
                <c:pt idx="292">
                  <c:v>0.41930000000000034</c:v>
                </c:pt>
                <c:pt idx="293">
                  <c:v>0.42060000000000008</c:v>
                </c:pt>
                <c:pt idx="294">
                  <c:v>0.42190000000000027</c:v>
                </c:pt>
                <c:pt idx="295">
                  <c:v>0.42330000000000034</c:v>
                </c:pt>
                <c:pt idx="296">
                  <c:v>0.42460000000000025</c:v>
                </c:pt>
                <c:pt idx="297">
                  <c:v>0.42590000000000028</c:v>
                </c:pt>
                <c:pt idx="298">
                  <c:v>0.42720000000000002</c:v>
                </c:pt>
                <c:pt idx="299">
                  <c:v>0.42860000000000026</c:v>
                </c:pt>
                <c:pt idx="300">
                  <c:v>0.42990000000000034</c:v>
                </c:pt>
                <c:pt idx="301">
                  <c:v>0.43120000000000008</c:v>
                </c:pt>
                <c:pt idx="302">
                  <c:v>0.43250000000000027</c:v>
                </c:pt>
                <c:pt idx="303">
                  <c:v>0.43380000000000041</c:v>
                </c:pt>
                <c:pt idx="304">
                  <c:v>0.43510000000000032</c:v>
                </c:pt>
                <c:pt idx="305">
                  <c:v>0.43650000000000028</c:v>
                </c:pt>
                <c:pt idx="306">
                  <c:v>0.43780000000000041</c:v>
                </c:pt>
                <c:pt idx="307">
                  <c:v>0.43910000000000032</c:v>
                </c:pt>
                <c:pt idx="308">
                  <c:v>0.44040000000000001</c:v>
                </c:pt>
                <c:pt idx="309">
                  <c:v>0.44169999999999998</c:v>
                </c:pt>
                <c:pt idx="310">
                  <c:v>0.443</c:v>
                </c:pt>
                <c:pt idx="311">
                  <c:v>0.44429999999999997</c:v>
                </c:pt>
                <c:pt idx="312">
                  <c:v>0.4456</c:v>
                </c:pt>
                <c:pt idx="313">
                  <c:v>0.44690000000000002</c:v>
                </c:pt>
                <c:pt idx="314">
                  <c:v>0.44820000000000004</c:v>
                </c:pt>
                <c:pt idx="315">
                  <c:v>0.44950000000000001</c:v>
                </c:pt>
                <c:pt idx="316">
                  <c:v>0.45079999999999998</c:v>
                </c:pt>
                <c:pt idx="317">
                  <c:v>0.4521</c:v>
                </c:pt>
                <c:pt idx="318">
                  <c:v>0.45340000000000008</c:v>
                </c:pt>
                <c:pt idx="319">
                  <c:v>0.45470000000000005</c:v>
                </c:pt>
                <c:pt idx="320">
                  <c:v>0.45600000000000002</c:v>
                </c:pt>
                <c:pt idx="321">
                  <c:v>0.45729999999999998</c:v>
                </c:pt>
                <c:pt idx="322">
                  <c:v>0.45860000000000001</c:v>
                </c:pt>
                <c:pt idx="323">
                  <c:v>0.45990000000000025</c:v>
                </c:pt>
                <c:pt idx="324">
                  <c:v>0.4612</c:v>
                </c:pt>
                <c:pt idx="325">
                  <c:v>0.46250000000000002</c:v>
                </c:pt>
                <c:pt idx="326">
                  <c:v>0.4637</c:v>
                </c:pt>
                <c:pt idx="327">
                  <c:v>0.46500000000000002</c:v>
                </c:pt>
                <c:pt idx="328">
                  <c:v>0.46630000000000027</c:v>
                </c:pt>
                <c:pt idx="329">
                  <c:v>0.46760000000000002</c:v>
                </c:pt>
                <c:pt idx="330">
                  <c:v>0.46890000000000026</c:v>
                </c:pt>
                <c:pt idx="331">
                  <c:v>0.47020000000000001</c:v>
                </c:pt>
                <c:pt idx="332">
                  <c:v>0.47140000000000032</c:v>
                </c:pt>
                <c:pt idx="333">
                  <c:v>0.47270000000000001</c:v>
                </c:pt>
                <c:pt idx="334">
                  <c:v>0.47400000000000025</c:v>
                </c:pt>
                <c:pt idx="335">
                  <c:v>0.47530000000000028</c:v>
                </c:pt>
                <c:pt idx="336">
                  <c:v>0.47650000000000026</c:v>
                </c:pt>
                <c:pt idx="337">
                  <c:v>0.47780000000000028</c:v>
                </c:pt>
                <c:pt idx="338">
                  <c:v>0.47910000000000008</c:v>
                </c:pt>
                <c:pt idx="339">
                  <c:v>0.48040000000000033</c:v>
                </c:pt>
                <c:pt idx="340">
                  <c:v>0.48160000000000008</c:v>
                </c:pt>
                <c:pt idx="341">
                  <c:v>0.48290000000000027</c:v>
                </c:pt>
                <c:pt idx="342">
                  <c:v>0.48420000000000002</c:v>
                </c:pt>
                <c:pt idx="343">
                  <c:v>0.48540000000000028</c:v>
                </c:pt>
                <c:pt idx="344">
                  <c:v>0.48670000000000002</c:v>
                </c:pt>
                <c:pt idx="345">
                  <c:v>0.48790000000000028</c:v>
                </c:pt>
                <c:pt idx="346">
                  <c:v>0.48920000000000002</c:v>
                </c:pt>
                <c:pt idx="347">
                  <c:v>0.49050000000000032</c:v>
                </c:pt>
                <c:pt idx="348">
                  <c:v>0.49170000000000008</c:v>
                </c:pt>
                <c:pt idx="349">
                  <c:v>0.49300000000000033</c:v>
                </c:pt>
                <c:pt idx="350">
                  <c:v>0.49420000000000008</c:v>
                </c:pt>
                <c:pt idx="351">
                  <c:v>0.49550000000000027</c:v>
                </c:pt>
                <c:pt idx="352">
                  <c:v>0.49670000000000025</c:v>
                </c:pt>
                <c:pt idx="353">
                  <c:v>0.49800000000000028</c:v>
                </c:pt>
                <c:pt idx="354">
                  <c:v>0.49920000000000025</c:v>
                </c:pt>
                <c:pt idx="355">
                  <c:v>0.5004999999999995</c:v>
                </c:pt>
                <c:pt idx="356">
                  <c:v>0.50170000000000003</c:v>
                </c:pt>
                <c:pt idx="357">
                  <c:v>0.503</c:v>
                </c:pt>
                <c:pt idx="358">
                  <c:v>0.50419999999999998</c:v>
                </c:pt>
                <c:pt idx="359">
                  <c:v>0.50549999999999951</c:v>
                </c:pt>
                <c:pt idx="360">
                  <c:v>0.50670000000000004</c:v>
                </c:pt>
                <c:pt idx="361">
                  <c:v>0.50790000000000002</c:v>
                </c:pt>
                <c:pt idx="362">
                  <c:v>0.50919999999999999</c:v>
                </c:pt>
                <c:pt idx="363">
                  <c:v>0.51039999999999996</c:v>
                </c:pt>
                <c:pt idx="364">
                  <c:v>0.51160000000000005</c:v>
                </c:pt>
                <c:pt idx="365">
                  <c:v>0.51290000000000002</c:v>
                </c:pt>
                <c:pt idx="366">
                  <c:v>0.5141</c:v>
                </c:pt>
                <c:pt idx="367">
                  <c:v>0.51529999999999998</c:v>
                </c:pt>
                <c:pt idx="368">
                  <c:v>0.5165999999999995</c:v>
                </c:pt>
                <c:pt idx="369">
                  <c:v>0.51780000000000004</c:v>
                </c:pt>
                <c:pt idx="370">
                  <c:v>0.51900000000000002</c:v>
                </c:pt>
                <c:pt idx="371">
                  <c:v>0.5202</c:v>
                </c:pt>
                <c:pt idx="372">
                  <c:v>0.52149999999999996</c:v>
                </c:pt>
                <c:pt idx="373">
                  <c:v>0.52270000000000005</c:v>
                </c:pt>
                <c:pt idx="374">
                  <c:v>0.52390000000000003</c:v>
                </c:pt>
                <c:pt idx="375">
                  <c:v>0.52510000000000001</c:v>
                </c:pt>
                <c:pt idx="376">
                  <c:v>0.52629999999999999</c:v>
                </c:pt>
                <c:pt idx="377">
                  <c:v>0.52749999999999997</c:v>
                </c:pt>
                <c:pt idx="378">
                  <c:v>0.52880000000000005</c:v>
                </c:pt>
                <c:pt idx="379">
                  <c:v>0.53</c:v>
                </c:pt>
                <c:pt idx="380">
                  <c:v>0.53120000000000001</c:v>
                </c:pt>
                <c:pt idx="381">
                  <c:v>0.53239999999999998</c:v>
                </c:pt>
                <c:pt idx="382">
                  <c:v>0.53359999999999996</c:v>
                </c:pt>
                <c:pt idx="383">
                  <c:v>0.53480000000000005</c:v>
                </c:pt>
                <c:pt idx="384">
                  <c:v>0.53600000000000003</c:v>
                </c:pt>
                <c:pt idx="385">
                  <c:v>0.53720000000000001</c:v>
                </c:pt>
                <c:pt idx="386">
                  <c:v>0.53839999999999999</c:v>
                </c:pt>
                <c:pt idx="387">
                  <c:v>0.53959999999999997</c:v>
                </c:pt>
                <c:pt idx="388">
                  <c:v>0.54079999999999995</c:v>
                </c:pt>
                <c:pt idx="389">
                  <c:v>0.54200000000000004</c:v>
                </c:pt>
                <c:pt idx="390">
                  <c:v>0.54320000000000002</c:v>
                </c:pt>
                <c:pt idx="391">
                  <c:v>0.5444</c:v>
                </c:pt>
                <c:pt idx="392">
                  <c:v>0.54559999999999997</c:v>
                </c:pt>
                <c:pt idx="393">
                  <c:v>0.54679999999999995</c:v>
                </c:pt>
                <c:pt idx="394">
                  <c:v>0.54790000000000005</c:v>
                </c:pt>
                <c:pt idx="395">
                  <c:v>0.54910000000000003</c:v>
                </c:pt>
                <c:pt idx="396">
                  <c:v>0.55030000000000001</c:v>
                </c:pt>
                <c:pt idx="397">
                  <c:v>0.55149999999999999</c:v>
                </c:pt>
                <c:pt idx="398">
                  <c:v>0.55270000000000052</c:v>
                </c:pt>
                <c:pt idx="399">
                  <c:v>0.55389999999999995</c:v>
                </c:pt>
                <c:pt idx="400">
                  <c:v>0.55500000000000005</c:v>
                </c:pt>
                <c:pt idx="401">
                  <c:v>0.55620000000000003</c:v>
                </c:pt>
                <c:pt idx="402">
                  <c:v>0.55740000000000001</c:v>
                </c:pt>
                <c:pt idx="403">
                  <c:v>0.55859999999999999</c:v>
                </c:pt>
                <c:pt idx="404">
                  <c:v>0.55970000000000053</c:v>
                </c:pt>
                <c:pt idx="405">
                  <c:v>0.56089999999999995</c:v>
                </c:pt>
                <c:pt idx="406">
                  <c:v>0.56210000000000004</c:v>
                </c:pt>
                <c:pt idx="407">
                  <c:v>0.56320000000000003</c:v>
                </c:pt>
                <c:pt idx="408">
                  <c:v>0.56440000000000001</c:v>
                </c:pt>
                <c:pt idx="409">
                  <c:v>0.56559999999999999</c:v>
                </c:pt>
                <c:pt idx="410">
                  <c:v>0.56670000000000054</c:v>
                </c:pt>
                <c:pt idx="411">
                  <c:v>0.56790000000000052</c:v>
                </c:pt>
                <c:pt idx="412">
                  <c:v>0.56899999999999995</c:v>
                </c:pt>
                <c:pt idx="413">
                  <c:v>0.57020000000000004</c:v>
                </c:pt>
                <c:pt idx="414">
                  <c:v>0.57130000000000003</c:v>
                </c:pt>
                <c:pt idx="415">
                  <c:v>0.57250000000000001</c:v>
                </c:pt>
                <c:pt idx="416">
                  <c:v>0.57370000000000054</c:v>
                </c:pt>
                <c:pt idx="417">
                  <c:v>0.57480000000000053</c:v>
                </c:pt>
                <c:pt idx="418">
                  <c:v>0.57590000000000052</c:v>
                </c:pt>
                <c:pt idx="419">
                  <c:v>0.57709999999999995</c:v>
                </c:pt>
                <c:pt idx="420">
                  <c:v>0.57820000000000005</c:v>
                </c:pt>
                <c:pt idx="421">
                  <c:v>0.57940000000000003</c:v>
                </c:pt>
                <c:pt idx="422">
                  <c:v>0.58049999999999957</c:v>
                </c:pt>
                <c:pt idx="423">
                  <c:v>0.58169999999999999</c:v>
                </c:pt>
                <c:pt idx="424">
                  <c:v>0.58279999999999998</c:v>
                </c:pt>
                <c:pt idx="425">
                  <c:v>0.58389999999999997</c:v>
                </c:pt>
                <c:pt idx="426">
                  <c:v>0.58509999999999951</c:v>
                </c:pt>
                <c:pt idx="427">
                  <c:v>0.5861999999999995</c:v>
                </c:pt>
                <c:pt idx="428">
                  <c:v>0.58729999999999949</c:v>
                </c:pt>
                <c:pt idx="429">
                  <c:v>0.58849999999999958</c:v>
                </c:pt>
                <c:pt idx="430">
                  <c:v>0.58960000000000001</c:v>
                </c:pt>
                <c:pt idx="431">
                  <c:v>0.5907</c:v>
                </c:pt>
                <c:pt idx="432">
                  <c:v>0.59179999999999999</c:v>
                </c:pt>
                <c:pt idx="433">
                  <c:v>0.59289999999999998</c:v>
                </c:pt>
                <c:pt idx="434">
                  <c:v>0.59409999999999996</c:v>
                </c:pt>
                <c:pt idx="435">
                  <c:v>0.59519999999999951</c:v>
                </c:pt>
                <c:pt idx="436">
                  <c:v>0.5962999999999995</c:v>
                </c:pt>
                <c:pt idx="437">
                  <c:v>0.59739999999999949</c:v>
                </c:pt>
                <c:pt idx="438">
                  <c:v>0.59849999999999959</c:v>
                </c:pt>
                <c:pt idx="439">
                  <c:v>0.59960000000000002</c:v>
                </c:pt>
                <c:pt idx="440">
                  <c:v>0.60070000000000068</c:v>
                </c:pt>
                <c:pt idx="441">
                  <c:v>0.60180000000000056</c:v>
                </c:pt>
                <c:pt idx="442">
                  <c:v>0.60300000000000054</c:v>
                </c:pt>
                <c:pt idx="443">
                  <c:v>0.60410000000000053</c:v>
                </c:pt>
                <c:pt idx="444">
                  <c:v>0.60520000000000052</c:v>
                </c:pt>
                <c:pt idx="445">
                  <c:v>0.60629999999999995</c:v>
                </c:pt>
                <c:pt idx="446">
                  <c:v>0.60729999999999995</c:v>
                </c:pt>
                <c:pt idx="447">
                  <c:v>0.60840000000000005</c:v>
                </c:pt>
                <c:pt idx="448">
                  <c:v>0.60950000000000004</c:v>
                </c:pt>
                <c:pt idx="449">
                  <c:v>0.61060000000000081</c:v>
                </c:pt>
                <c:pt idx="450">
                  <c:v>0.61170000000000069</c:v>
                </c:pt>
                <c:pt idx="451">
                  <c:v>0.61280000000000068</c:v>
                </c:pt>
                <c:pt idx="452">
                  <c:v>0.61390000000000056</c:v>
                </c:pt>
                <c:pt idx="453">
                  <c:v>0.61500000000000055</c:v>
                </c:pt>
                <c:pt idx="454">
                  <c:v>0.61610000000000054</c:v>
                </c:pt>
                <c:pt idx="455">
                  <c:v>0.61710000000000054</c:v>
                </c:pt>
                <c:pt idx="456">
                  <c:v>0.61820000000000053</c:v>
                </c:pt>
                <c:pt idx="457">
                  <c:v>0.61930000000000052</c:v>
                </c:pt>
                <c:pt idx="458">
                  <c:v>0.62039999999999995</c:v>
                </c:pt>
                <c:pt idx="459">
                  <c:v>0.62139999999999995</c:v>
                </c:pt>
                <c:pt idx="460">
                  <c:v>0.62250000000000005</c:v>
                </c:pt>
                <c:pt idx="461">
                  <c:v>0.62360000000000082</c:v>
                </c:pt>
                <c:pt idx="462">
                  <c:v>0.62460000000000082</c:v>
                </c:pt>
                <c:pt idx="463">
                  <c:v>0.62570000000000081</c:v>
                </c:pt>
                <c:pt idx="464">
                  <c:v>0.6268000000000008</c:v>
                </c:pt>
                <c:pt idx="465">
                  <c:v>0.6278000000000008</c:v>
                </c:pt>
                <c:pt idx="466">
                  <c:v>0.62890000000000068</c:v>
                </c:pt>
                <c:pt idx="467">
                  <c:v>0.63000000000000056</c:v>
                </c:pt>
                <c:pt idx="468">
                  <c:v>0.63100000000000056</c:v>
                </c:pt>
                <c:pt idx="469">
                  <c:v>0.63210000000000055</c:v>
                </c:pt>
                <c:pt idx="470">
                  <c:v>0.63310000000000055</c:v>
                </c:pt>
                <c:pt idx="471">
                  <c:v>0.63420000000000054</c:v>
                </c:pt>
                <c:pt idx="472">
                  <c:v>0.63520000000000054</c:v>
                </c:pt>
                <c:pt idx="473">
                  <c:v>0.63630000000000053</c:v>
                </c:pt>
                <c:pt idx="474">
                  <c:v>0.63730000000000053</c:v>
                </c:pt>
                <c:pt idx="475">
                  <c:v>0.63830000000000053</c:v>
                </c:pt>
                <c:pt idx="476">
                  <c:v>0.63940000000000052</c:v>
                </c:pt>
                <c:pt idx="477">
                  <c:v>0.64040000000000052</c:v>
                </c:pt>
                <c:pt idx="478">
                  <c:v>0.64150000000000051</c:v>
                </c:pt>
                <c:pt idx="479">
                  <c:v>0.64250000000000052</c:v>
                </c:pt>
                <c:pt idx="480">
                  <c:v>0.64350000000000052</c:v>
                </c:pt>
                <c:pt idx="481">
                  <c:v>0.64450000000000052</c:v>
                </c:pt>
                <c:pt idx="482">
                  <c:v>0.64559999999999995</c:v>
                </c:pt>
                <c:pt idx="483">
                  <c:v>0.64659999999999995</c:v>
                </c:pt>
                <c:pt idx="484">
                  <c:v>0.64759999999999995</c:v>
                </c:pt>
                <c:pt idx="485">
                  <c:v>0.64859999999999995</c:v>
                </c:pt>
                <c:pt idx="486">
                  <c:v>0.64970000000000094</c:v>
                </c:pt>
                <c:pt idx="487">
                  <c:v>0.65070000000000083</c:v>
                </c:pt>
                <c:pt idx="488">
                  <c:v>0.65170000000000083</c:v>
                </c:pt>
                <c:pt idx="489">
                  <c:v>0.65270000000000084</c:v>
                </c:pt>
                <c:pt idx="490">
                  <c:v>0.65370000000000084</c:v>
                </c:pt>
                <c:pt idx="491">
                  <c:v>0.65470000000000084</c:v>
                </c:pt>
                <c:pt idx="492">
                  <c:v>0.65570000000000084</c:v>
                </c:pt>
                <c:pt idx="493">
                  <c:v>0.65670000000000084</c:v>
                </c:pt>
                <c:pt idx="494">
                  <c:v>0.65780000000000083</c:v>
                </c:pt>
                <c:pt idx="495">
                  <c:v>0.65880000000000083</c:v>
                </c:pt>
                <c:pt idx="496">
                  <c:v>0.65980000000000083</c:v>
                </c:pt>
                <c:pt idx="497">
                  <c:v>0.66070000000000084</c:v>
                </c:pt>
                <c:pt idx="498">
                  <c:v>0.66170000000000084</c:v>
                </c:pt>
                <c:pt idx="499">
                  <c:v>0.66270000000000084</c:v>
                </c:pt>
                <c:pt idx="500">
                  <c:v>0.66370000000000084</c:v>
                </c:pt>
                <c:pt idx="501">
                  <c:v>0.66470000000000085</c:v>
                </c:pt>
                <c:pt idx="502">
                  <c:v>0.66570000000000085</c:v>
                </c:pt>
                <c:pt idx="503">
                  <c:v>0.66670000000000085</c:v>
                </c:pt>
                <c:pt idx="504">
                  <c:v>0.66770000000000085</c:v>
                </c:pt>
                <c:pt idx="505">
                  <c:v>0.66870000000000085</c:v>
                </c:pt>
                <c:pt idx="506">
                  <c:v>0.66960000000000086</c:v>
                </c:pt>
                <c:pt idx="507">
                  <c:v>0.67060000000000086</c:v>
                </c:pt>
                <c:pt idx="508">
                  <c:v>0.67160000000000086</c:v>
                </c:pt>
                <c:pt idx="509">
                  <c:v>0.67260000000000086</c:v>
                </c:pt>
                <c:pt idx="510">
                  <c:v>0.67350000000000054</c:v>
                </c:pt>
                <c:pt idx="511">
                  <c:v>0.67450000000000054</c:v>
                </c:pt>
                <c:pt idx="512">
                  <c:v>0.67550000000000054</c:v>
                </c:pt>
                <c:pt idx="513">
                  <c:v>0.67640000000000056</c:v>
                </c:pt>
                <c:pt idx="514">
                  <c:v>0.67740000000000056</c:v>
                </c:pt>
                <c:pt idx="515">
                  <c:v>0.67830000000000068</c:v>
                </c:pt>
                <c:pt idx="516">
                  <c:v>0.67930000000000068</c:v>
                </c:pt>
                <c:pt idx="517">
                  <c:v>0.68030000000000002</c:v>
                </c:pt>
                <c:pt idx="518">
                  <c:v>0.68120000000000003</c:v>
                </c:pt>
                <c:pt idx="519">
                  <c:v>0.68220000000000003</c:v>
                </c:pt>
                <c:pt idx="520">
                  <c:v>0.68310000000000004</c:v>
                </c:pt>
                <c:pt idx="521">
                  <c:v>0.68410000000000004</c:v>
                </c:pt>
                <c:pt idx="522">
                  <c:v>0.68500000000000005</c:v>
                </c:pt>
                <c:pt idx="523">
                  <c:v>0.68600000000000005</c:v>
                </c:pt>
                <c:pt idx="524">
                  <c:v>0.68690000000000051</c:v>
                </c:pt>
                <c:pt idx="525">
                  <c:v>0.68780000000000052</c:v>
                </c:pt>
                <c:pt idx="526">
                  <c:v>0.68880000000000052</c:v>
                </c:pt>
                <c:pt idx="527">
                  <c:v>0.68970000000000053</c:v>
                </c:pt>
                <c:pt idx="528">
                  <c:v>0.69059999999999999</c:v>
                </c:pt>
                <c:pt idx="529">
                  <c:v>0.69159999999999999</c:v>
                </c:pt>
                <c:pt idx="530">
                  <c:v>0.6925</c:v>
                </c:pt>
                <c:pt idx="531">
                  <c:v>0.69340000000000002</c:v>
                </c:pt>
                <c:pt idx="532">
                  <c:v>0.69430000000000003</c:v>
                </c:pt>
                <c:pt idx="533">
                  <c:v>0.69530000000000003</c:v>
                </c:pt>
                <c:pt idx="534">
                  <c:v>0.69620000000000004</c:v>
                </c:pt>
                <c:pt idx="535">
                  <c:v>0.69710000000000005</c:v>
                </c:pt>
                <c:pt idx="536">
                  <c:v>0.69799999999999995</c:v>
                </c:pt>
                <c:pt idx="537">
                  <c:v>0.69890000000000052</c:v>
                </c:pt>
                <c:pt idx="538">
                  <c:v>0.69980000000000053</c:v>
                </c:pt>
                <c:pt idx="539">
                  <c:v>0.70080000000000053</c:v>
                </c:pt>
                <c:pt idx="540">
                  <c:v>0.70170000000000055</c:v>
                </c:pt>
                <c:pt idx="541">
                  <c:v>0.70260000000000056</c:v>
                </c:pt>
                <c:pt idx="542">
                  <c:v>0.70350000000000001</c:v>
                </c:pt>
                <c:pt idx="543">
                  <c:v>0.70440000000000003</c:v>
                </c:pt>
                <c:pt idx="544">
                  <c:v>0.70530000000000004</c:v>
                </c:pt>
                <c:pt idx="545">
                  <c:v>0.70620000000000005</c:v>
                </c:pt>
                <c:pt idx="546">
                  <c:v>0.70709999999999995</c:v>
                </c:pt>
                <c:pt idx="547">
                  <c:v>0.70790000000000053</c:v>
                </c:pt>
                <c:pt idx="548">
                  <c:v>0.70880000000000054</c:v>
                </c:pt>
                <c:pt idx="549">
                  <c:v>0.70970000000000055</c:v>
                </c:pt>
                <c:pt idx="550">
                  <c:v>0.71060000000000056</c:v>
                </c:pt>
                <c:pt idx="551">
                  <c:v>0.71150000000000002</c:v>
                </c:pt>
                <c:pt idx="552">
                  <c:v>0.71240000000000003</c:v>
                </c:pt>
                <c:pt idx="553">
                  <c:v>0.71330000000000005</c:v>
                </c:pt>
                <c:pt idx="554">
                  <c:v>0.71410000000000051</c:v>
                </c:pt>
                <c:pt idx="555">
                  <c:v>0.71500000000000052</c:v>
                </c:pt>
                <c:pt idx="556">
                  <c:v>0.71590000000000054</c:v>
                </c:pt>
                <c:pt idx="557">
                  <c:v>0.71670000000000056</c:v>
                </c:pt>
                <c:pt idx="558">
                  <c:v>0.71760000000000068</c:v>
                </c:pt>
                <c:pt idx="559">
                  <c:v>0.71850000000000003</c:v>
                </c:pt>
                <c:pt idx="560">
                  <c:v>0.71930000000000005</c:v>
                </c:pt>
                <c:pt idx="561">
                  <c:v>0.72019999999999995</c:v>
                </c:pt>
                <c:pt idx="562">
                  <c:v>0.72110000000000052</c:v>
                </c:pt>
                <c:pt idx="563">
                  <c:v>0.72190000000000054</c:v>
                </c:pt>
                <c:pt idx="564">
                  <c:v>0.72280000000000055</c:v>
                </c:pt>
                <c:pt idx="565">
                  <c:v>0.72360000000000069</c:v>
                </c:pt>
                <c:pt idx="566">
                  <c:v>0.72450000000000003</c:v>
                </c:pt>
                <c:pt idx="567">
                  <c:v>0.72529999999999994</c:v>
                </c:pt>
                <c:pt idx="568">
                  <c:v>0.72620000000000051</c:v>
                </c:pt>
                <c:pt idx="569">
                  <c:v>0.72700000000000053</c:v>
                </c:pt>
                <c:pt idx="570">
                  <c:v>0.72790000000000055</c:v>
                </c:pt>
                <c:pt idx="571">
                  <c:v>0.72870000000000068</c:v>
                </c:pt>
                <c:pt idx="572">
                  <c:v>0.72950000000000004</c:v>
                </c:pt>
                <c:pt idx="573">
                  <c:v>0.73040000000000005</c:v>
                </c:pt>
                <c:pt idx="574">
                  <c:v>0.73120000000000052</c:v>
                </c:pt>
                <c:pt idx="575">
                  <c:v>0.73200000000000054</c:v>
                </c:pt>
                <c:pt idx="576">
                  <c:v>0.73290000000000055</c:v>
                </c:pt>
                <c:pt idx="577">
                  <c:v>0.73370000000000068</c:v>
                </c:pt>
                <c:pt idx="578">
                  <c:v>0.73450000000000004</c:v>
                </c:pt>
                <c:pt idx="579">
                  <c:v>0.73529999999999995</c:v>
                </c:pt>
                <c:pt idx="580">
                  <c:v>0.73610000000000053</c:v>
                </c:pt>
                <c:pt idx="581">
                  <c:v>0.73700000000000054</c:v>
                </c:pt>
                <c:pt idx="582">
                  <c:v>0.73780000000000068</c:v>
                </c:pt>
                <c:pt idx="583">
                  <c:v>0.73860000000000081</c:v>
                </c:pt>
                <c:pt idx="584">
                  <c:v>0.73939999999999995</c:v>
                </c:pt>
                <c:pt idx="585">
                  <c:v>0.74020000000000052</c:v>
                </c:pt>
                <c:pt idx="586">
                  <c:v>0.74100000000000055</c:v>
                </c:pt>
                <c:pt idx="587">
                  <c:v>0.74180000000000068</c:v>
                </c:pt>
                <c:pt idx="588">
                  <c:v>0.74260000000000081</c:v>
                </c:pt>
                <c:pt idx="589">
                  <c:v>0.74339999999999995</c:v>
                </c:pt>
                <c:pt idx="590">
                  <c:v>0.74420000000000053</c:v>
                </c:pt>
                <c:pt idx="591">
                  <c:v>0.74500000000000055</c:v>
                </c:pt>
                <c:pt idx="592">
                  <c:v>0.74580000000000068</c:v>
                </c:pt>
                <c:pt idx="593">
                  <c:v>0.74660000000000082</c:v>
                </c:pt>
                <c:pt idx="594">
                  <c:v>0.74739999999999995</c:v>
                </c:pt>
                <c:pt idx="595">
                  <c:v>0.74820000000000053</c:v>
                </c:pt>
                <c:pt idx="596">
                  <c:v>0.74890000000000057</c:v>
                </c:pt>
                <c:pt idx="597">
                  <c:v>0.74970000000000081</c:v>
                </c:pt>
                <c:pt idx="598">
                  <c:v>0.75049999999999994</c:v>
                </c:pt>
                <c:pt idx="599">
                  <c:v>0.75130000000000052</c:v>
                </c:pt>
                <c:pt idx="600">
                  <c:v>0.75200000000000056</c:v>
                </c:pt>
                <c:pt idx="601">
                  <c:v>0.7528000000000008</c:v>
                </c:pt>
                <c:pt idx="602">
                  <c:v>0.75360000000000082</c:v>
                </c:pt>
                <c:pt idx="603">
                  <c:v>0.75440000000000051</c:v>
                </c:pt>
                <c:pt idx="604">
                  <c:v>0.75510000000000055</c:v>
                </c:pt>
                <c:pt idx="605">
                  <c:v>0.75590000000000068</c:v>
                </c:pt>
                <c:pt idx="606">
                  <c:v>0.75660000000000083</c:v>
                </c:pt>
                <c:pt idx="607">
                  <c:v>0.75740000000000052</c:v>
                </c:pt>
                <c:pt idx="608">
                  <c:v>0.75820000000000054</c:v>
                </c:pt>
                <c:pt idx="609">
                  <c:v>0.75890000000000069</c:v>
                </c:pt>
                <c:pt idx="610">
                  <c:v>0.75970000000000082</c:v>
                </c:pt>
                <c:pt idx="611">
                  <c:v>0.76040000000000052</c:v>
                </c:pt>
                <c:pt idx="612">
                  <c:v>0.76120000000000054</c:v>
                </c:pt>
                <c:pt idx="613">
                  <c:v>0.76190000000000069</c:v>
                </c:pt>
                <c:pt idx="614">
                  <c:v>0.76270000000000082</c:v>
                </c:pt>
                <c:pt idx="615">
                  <c:v>0.76340000000000052</c:v>
                </c:pt>
                <c:pt idx="616">
                  <c:v>0.76410000000000056</c:v>
                </c:pt>
                <c:pt idx="617">
                  <c:v>0.7649000000000008</c:v>
                </c:pt>
                <c:pt idx="618">
                  <c:v>0.76559999999999995</c:v>
                </c:pt>
                <c:pt idx="619">
                  <c:v>0.76630000000000054</c:v>
                </c:pt>
                <c:pt idx="620">
                  <c:v>0.76710000000000056</c:v>
                </c:pt>
                <c:pt idx="621">
                  <c:v>0.76780000000000082</c:v>
                </c:pt>
                <c:pt idx="622">
                  <c:v>0.76850000000000052</c:v>
                </c:pt>
                <c:pt idx="623">
                  <c:v>0.76920000000000055</c:v>
                </c:pt>
                <c:pt idx="624">
                  <c:v>0.77000000000000068</c:v>
                </c:pt>
                <c:pt idx="625">
                  <c:v>0.77070000000000083</c:v>
                </c:pt>
                <c:pt idx="626">
                  <c:v>0.77140000000000053</c:v>
                </c:pt>
                <c:pt idx="627">
                  <c:v>0.77210000000000056</c:v>
                </c:pt>
                <c:pt idx="628">
                  <c:v>0.77280000000000082</c:v>
                </c:pt>
                <c:pt idx="629">
                  <c:v>0.77350000000000052</c:v>
                </c:pt>
                <c:pt idx="630">
                  <c:v>0.77420000000000055</c:v>
                </c:pt>
                <c:pt idx="631">
                  <c:v>0.77490000000000081</c:v>
                </c:pt>
                <c:pt idx="632">
                  <c:v>0.77560000000000084</c:v>
                </c:pt>
                <c:pt idx="633">
                  <c:v>0.77630000000000055</c:v>
                </c:pt>
                <c:pt idx="634">
                  <c:v>0.7770000000000008</c:v>
                </c:pt>
                <c:pt idx="635">
                  <c:v>0.77770000000000084</c:v>
                </c:pt>
                <c:pt idx="636">
                  <c:v>0.77840000000000054</c:v>
                </c:pt>
                <c:pt idx="637">
                  <c:v>0.77910000000000068</c:v>
                </c:pt>
                <c:pt idx="638">
                  <c:v>0.77980000000000083</c:v>
                </c:pt>
                <c:pt idx="639">
                  <c:v>0.78049999999999997</c:v>
                </c:pt>
                <c:pt idx="640">
                  <c:v>0.78120000000000001</c:v>
                </c:pt>
                <c:pt idx="641">
                  <c:v>0.78190000000000004</c:v>
                </c:pt>
                <c:pt idx="642">
                  <c:v>0.78249999999999997</c:v>
                </c:pt>
                <c:pt idx="643">
                  <c:v>0.78320000000000001</c:v>
                </c:pt>
                <c:pt idx="644">
                  <c:v>0.78390000000000004</c:v>
                </c:pt>
                <c:pt idx="645">
                  <c:v>0.78459999999999996</c:v>
                </c:pt>
                <c:pt idx="646">
                  <c:v>0.78520000000000001</c:v>
                </c:pt>
                <c:pt idx="647">
                  <c:v>0.78590000000000004</c:v>
                </c:pt>
                <c:pt idx="648">
                  <c:v>0.78659999999999997</c:v>
                </c:pt>
                <c:pt idx="649">
                  <c:v>0.78720000000000001</c:v>
                </c:pt>
                <c:pt idx="650">
                  <c:v>0.78790000000000004</c:v>
                </c:pt>
                <c:pt idx="651">
                  <c:v>0.78859999999999997</c:v>
                </c:pt>
                <c:pt idx="652">
                  <c:v>0.78920000000000001</c:v>
                </c:pt>
                <c:pt idx="653">
                  <c:v>0.78990000000000005</c:v>
                </c:pt>
                <c:pt idx="654">
                  <c:v>0.79049999999999998</c:v>
                </c:pt>
                <c:pt idx="655">
                  <c:v>0.79120000000000001</c:v>
                </c:pt>
                <c:pt idx="656">
                  <c:v>0.79179999999999995</c:v>
                </c:pt>
                <c:pt idx="657">
                  <c:v>0.79249999999999998</c:v>
                </c:pt>
                <c:pt idx="658">
                  <c:v>0.79310000000000003</c:v>
                </c:pt>
                <c:pt idx="659">
                  <c:v>0.79379999999999995</c:v>
                </c:pt>
                <c:pt idx="660">
                  <c:v>0.7944</c:v>
                </c:pt>
                <c:pt idx="661">
                  <c:v>0.79500000000000004</c:v>
                </c:pt>
                <c:pt idx="662">
                  <c:v>0.79570000000000052</c:v>
                </c:pt>
                <c:pt idx="663">
                  <c:v>0.79630000000000001</c:v>
                </c:pt>
                <c:pt idx="664">
                  <c:v>0.79690000000000005</c:v>
                </c:pt>
                <c:pt idx="665">
                  <c:v>0.79759999999999998</c:v>
                </c:pt>
                <c:pt idx="666">
                  <c:v>0.79820000000000002</c:v>
                </c:pt>
                <c:pt idx="667">
                  <c:v>0.79879999999999995</c:v>
                </c:pt>
                <c:pt idx="668">
                  <c:v>0.7994</c:v>
                </c:pt>
                <c:pt idx="669">
                  <c:v>0.80010000000000003</c:v>
                </c:pt>
                <c:pt idx="670">
                  <c:v>0.80070000000000052</c:v>
                </c:pt>
                <c:pt idx="671">
                  <c:v>0.80130000000000001</c:v>
                </c:pt>
                <c:pt idx="672">
                  <c:v>0.80189999999999995</c:v>
                </c:pt>
                <c:pt idx="673">
                  <c:v>0.80249999999999999</c:v>
                </c:pt>
                <c:pt idx="674">
                  <c:v>0.80310000000000004</c:v>
                </c:pt>
                <c:pt idx="675">
                  <c:v>0.80370000000000053</c:v>
                </c:pt>
                <c:pt idx="676">
                  <c:v>0.8044</c:v>
                </c:pt>
                <c:pt idx="677">
                  <c:v>0.80500000000000005</c:v>
                </c:pt>
                <c:pt idx="678">
                  <c:v>0.80559999999999998</c:v>
                </c:pt>
                <c:pt idx="679">
                  <c:v>0.80620000000000003</c:v>
                </c:pt>
                <c:pt idx="680">
                  <c:v>0.80670000000000053</c:v>
                </c:pt>
                <c:pt idx="681">
                  <c:v>0.80730000000000002</c:v>
                </c:pt>
                <c:pt idx="682">
                  <c:v>0.80789999999999995</c:v>
                </c:pt>
                <c:pt idx="683">
                  <c:v>0.8085</c:v>
                </c:pt>
                <c:pt idx="684">
                  <c:v>0.80910000000000004</c:v>
                </c:pt>
                <c:pt idx="685">
                  <c:v>0.80970000000000053</c:v>
                </c:pt>
                <c:pt idx="686">
                  <c:v>0.81030000000000002</c:v>
                </c:pt>
                <c:pt idx="687">
                  <c:v>0.81089999999999995</c:v>
                </c:pt>
                <c:pt idx="688">
                  <c:v>0.81140000000000001</c:v>
                </c:pt>
                <c:pt idx="689">
                  <c:v>0.81200000000000061</c:v>
                </c:pt>
                <c:pt idx="690">
                  <c:v>0.81259999999999999</c:v>
                </c:pt>
                <c:pt idx="691">
                  <c:v>0.81320000000000003</c:v>
                </c:pt>
                <c:pt idx="692">
                  <c:v>0.81370000000000053</c:v>
                </c:pt>
                <c:pt idx="693">
                  <c:v>0.81430000000000002</c:v>
                </c:pt>
                <c:pt idx="694">
                  <c:v>0.81490000000000051</c:v>
                </c:pt>
                <c:pt idx="695">
                  <c:v>0.81540000000000001</c:v>
                </c:pt>
                <c:pt idx="696">
                  <c:v>0.81599999999999995</c:v>
                </c:pt>
                <c:pt idx="697">
                  <c:v>0.81659999999999999</c:v>
                </c:pt>
                <c:pt idx="698">
                  <c:v>0.81710000000000005</c:v>
                </c:pt>
                <c:pt idx="699">
                  <c:v>0.81770000000000054</c:v>
                </c:pt>
                <c:pt idx="700">
                  <c:v>0.81820000000000004</c:v>
                </c:pt>
                <c:pt idx="701">
                  <c:v>0.81880000000000053</c:v>
                </c:pt>
                <c:pt idx="702">
                  <c:v>0.81930000000000003</c:v>
                </c:pt>
                <c:pt idx="703">
                  <c:v>0.81990000000000052</c:v>
                </c:pt>
                <c:pt idx="704">
                  <c:v>0.82040000000000002</c:v>
                </c:pt>
                <c:pt idx="705">
                  <c:v>0.82099999999999995</c:v>
                </c:pt>
                <c:pt idx="706">
                  <c:v>0.82150000000000001</c:v>
                </c:pt>
                <c:pt idx="707">
                  <c:v>0.82199999999999995</c:v>
                </c:pt>
                <c:pt idx="708">
                  <c:v>0.82260000000000055</c:v>
                </c:pt>
                <c:pt idx="709">
                  <c:v>0.82310000000000005</c:v>
                </c:pt>
                <c:pt idx="710">
                  <c:v>0.82360000000000055</c:v>
                </c:pt>
                <c:pt idx="711">
                  <c:v>0.82420000000000004</c:v>
                </c:pt>
                <c:pt idx="712">
                  <c:v>0.82470000000000054</c:v>
                </c:pt>
                <c:pt idx="713">
                  <c:v>0.82520000000000004</c:v>
                </c:pt>
                <c:pt idx="714">
                  <c:v>0.82580000000000053</c:v>
                </c:pt>
                <c:pt idx="715">
                  <c:v>0.82630000000000003</c:v>
                </c:pt>
                <c:pt idx="716">
                  <c:v>0.82680000000000053</c:v>
                </c:pt>
                <c:pt idx="717">
                  <c:v>0.82730000000000004</c:v>
                </c:pt>
                <c:pt idx="718">
                  <c:v>0.82780000000000054</c:v>
                </c:pt>
                <c:pt idx="719">
                  <c:v>0.82830000000000004</c:v>
                </c:pt>
                <c:pt idx="720">
                  <c:v>0.82890000000000053</c:v>
                </c:pt>
                <c:pt idx="721">
                  <c:v>0.82940000000000003</c:v>
                </c:pt>
                <c:pt idx="722">
                  <c:v>0.82990000000000053</c:v>
                </c:pt>
                <c:pt idx="723">
                  <c:v>0.83040000000000003</c:v>
                </c:pt>
                <c:pt idx="724">
                  <c:v>0.83090000000000053</c:v>
                </c:pt>
                <c:pt idx="725">
                  <c:v>0.83140000000000003</c:v>
                </c:pt>
                <c:pt idx="726">
                  <c:v>0.83190000000000053</c:v>
                </c:pt>
                <c:pt idx="727">
                  <c:v>0.83240000000000003</c:v>
                </c:pt>
                <c:pt idx="728">
                  <c:v>0.83290000000000053</c:v>
                </c:pt>
                <c:pt idx="729">
                  <c:v>0.83340000000000003</c:v>
                </c:pt>
                <c:pt idx="730">
                  <c:v>0.83390000000000053</c:v>
                </c:pt>
                <c:pt idx="731">
                  <c:v>0.83430000000000004</c:v>
                </c:pt>
                <c:pt idx="732">
                  <c:v>0.83480000000000054</c:v>
                </c:pt>
                <c:pt idx="733">
                  <c:v>0.83530000000000004</c:v>
                </c:pt>
                <c:pt idx="734">
                  <c:v>0.83580000000000054</c:v>
                </c:pt>
                <c:pt idx="735">
                  <c:v>0.83630000000000004</c:v>
                </c:pt>
                <c:pt idx="736">
                  <c:v>0.83680000000000054</c:v>
                </c:pt>
                <c:pt idx="737">
                  <c:v>0.83720000000000061</c:v>
                </c:pt>
                <c:pt idx="738">
                  <c:v>0.83770000000000056</c:v>
                </c:pt>
                <c:pt idx="739">
                  <c:v>0.83819999999999995</c:v>
                </c:pt>
                <c:pt idx="740">
                  <c:v>0.83860000000000068</c:v>
                </c:pt>
                <c:pt idx="741">
                  <c:v>0.83910000000000051</c:v>
                </c:pt>
                <c:pt idx="742">
                  <c:v>0.83960000000000068</c:v>
                </c:pt>
                <c:pt idx="743">
                  <c:v>0.84000000000000052</c:v>
                </c:pt>
                <c:pt idx="744">
                  <c:v>0.84050000000000002</c:v>
                </c:pt>
                <c:pt idx="745">
                  <c:v>0.84100000000000052</c:v>
                </c:pt>
                <c:pt idx="746">
                  <c:v>0.84140000000000004</c:v>
                </c:pt>
                <c:pt idx="747">
                  <c:v>0.84190000000000054</c:v>
                </c:pt>
                <c:pt idx="748">
                  <c:v>0.84230000000000005</c:v>
                </c:pt>
                <c:pt idx="749">
                  <c:v>0.84280000000000055</c:v>
                </c:pt>
                <c:pt idx="750">
                  <c:v>0.84319999999999995</c:v>
                </c:pt>
                <c:pt idx="751">
                  <c:v>0.84370000000000056</c:v>
                </c:pt>
                <c:pt idx="752">
                  <c:v>0.84410000000000052</c:v>
                </c:pt>
                <c:pt idx="753">
                  <c:v>0.84460000000000068</c:v>
                </c:pt>
                <c:pt idx="754">
                  <c:v>0.84500000000000053</c:v>
                </c:pt>
                <c:pt idx="755">
                  <c:v>0.84550000000000003</c:v>
                </c:pt>
                <c:pt idx="756">
                  <c:v>0.84590000000000054</c:v>
                </c:pt>
                <c:pt idx="757">
                  <c:v>0.84630000000000005</c:v>
                </c:pt>
                <c:pt idx="758">
                  <c:v>0.84680000000000055</c:v>
                </c:pt>
                <c:pt idx="759">
                  <c:v>0.84719999999999995</c:v>
                </c:pt>
                <c:pt idx="760">
                  <c:v>0.84760000000000069</c:v>
                </c:pt>
                <c:pt idx="761">
                  <c:v>0.84810000000000052</c:v>
                </c:pt>
                <c:pt idx="762">
                  <c:v>0.84850000000000003</c:v>
                </c:pt>
                <c:pt idx="763">
                  <c:v>0.84890000000000054</c:v>
                </c:pt>
                <c:pt idx="764">
                  <c:v>0.84930000000000005</c:v>
                </c:pt>
                <c:pt idx="765">
                  <c:v>0.84970000000000057</c:v>
                </c:pt>
                <c:pt idx="766">
                  <c:v>0.85020000000000051</c:v>
                </c:pt>
                <c:pt idx="767">
                  <c:v>0.8506000000000008</c:v>
                </c:pt>
                <c:pt idx="768">
                  <c:v>0.85100000000000053</c:v>
                </c:pt>
                <c:pt idx="769">
                  <c:v>0.85140000000000005</c:v>
                </c:pt>
                <c:pt idx="770">
                  <c:v>0.85180000000000056</c:v>
                </c:pt>
                <c:pt idx="771">
                  <c:v>0.85220000000000051</c:v>
                </c:pt>
                <c:pt idx="772">
                  <c:v>0.8526000000000008</c:v>
                </c:pt>
                <c:pt idx="773">
                  <c:v>0.85300000000000054</c:v>
                </c:pt>
                <c:pt idx="774">
                  <c:v>0.85340000000000005</c:v>
                </c:pt>
                <c:pt idx="775">
                  <c:v>0.85380000000000056</c:v>
                </c:pt>
                <c:pt idx="776">
                  <c:v>0.85420000000000051</c:v>
                </c:pt>
                <c:pt idx="777">
                  <c:v>0.8546000000000008</c:v>
                </c:pt>
                <c:pt idx="778">
                  <c:v>0.85500000000000054</c:v>
                </c:pt>
                <c:pt idx="779">
                  <c:v>0.85540000000000005</c:v>
                </c:pt>
                <c:pt idx="780">
                  <c:v>0.85580000000000056</c:v>
                </c:pt>
                <c:pt idx="781">
                  <c:v>0.85620000000000052</c:v>
                </c:pt>
                <c:pt idx="782">
                  <c:v>0.85660000000000081</c:v>
                </c:pt>
                <c:pt idx="783">
                  <c:v>0.85700000000000054</c:v>
                </c:pt>
                <c:pt idx="784">
                  <c:v>0.85740000000000005</c:v>
                </c:pt>
                <c:pt idx="785">
                  <c:v>0.85780000000000056</c:v>
                </c:pt>
                <c:pt idx="786">
                  <c:v>0.85810000000000053</c:v>
                </c:pt>
                <c:pt idx="787">
                  <c:v>0.85850000000000004</c:v>
                </c:pt>
                <c:pt idx="788">
                  <c:v>0.85890000000000055</c:v>
                </c:pt>
                <c:pt idx="789">
                  <c:v>0.85929999999999995</c:v>
                </c:pt>
                <c:pt idx="790">
                  <c:v>0.85960000000000081</c:v>
                </c:pt>
                <c:pt idx="791">
                  <c:v>0.86000000000000054</c:v>
                </c:pt>
                <c:pt idx="792">
                  <c:v>0.86040000000000005</c:v>
                </c:pt>
                <c:pt idx="793">
                  <c:v>0.86070000000000069</c:v>
                </c:pt>
                <c:pt idx="794">
                  <c:v>0.86110000000000053</c:v>
                </c:pt>
                <c:pt idx="795">
                  <c:v>0.86150000000000004</c:v>
                </c:pt>
                <c:pt idx="796">
                  <c:v>0.86180000000000057</c:v>
                </c:pt>
                <c:pt idx="797">
                  <c:v>0.86220000000000052</c:v>
                </c:pt>
                <c:pt idx="798">
                  <c:v>0.86260000000000081</c:v>
                </c:pt>
                <c:pt idx="799">
                  <c:v>0.86290000000000056</c:v>
                </c:pt>
                <c:pt idx="800">
                  <c:v>0.86330000000000051</c:v>
                </c:pt>
                <c:pt idx="801">
                  <c:v>0.86360000000000081</c:v>
                </c:pt>
                <c:pt idx="802">
                  <c:v>0.86400000000000055</c:v>
                </c:pt>
                <c:pt idx="803">
                  <c:v>0.86430000000000051</c:v>
                </c:pt>
                <c:pt idx="804">
                  <c:v>0.8647000000000008</c:v>
                </c:pt>
                <c:pt idx="805">
                  <c:v>0.86500000000000055</c:v>
                </c:pt>
                <c:pt idx="806">
                  <c:v>0.86530000000000051</c:v>
                </c:pt>
                <c:pt idx="807">
                  <c:v>0.8657000000000008</c:v>
                </c:pt>
                <c:pt idx="808">
                  <c:v>0.86600000000000055</c:v>
                </c:pt>
                <c:pt idx="809">
                  <c:v>0.86639999999999995</c:v>
                </c:pt>
                <c:pt idx="810">
                  <c:v>0.8667000000000008</c:v>
                </c:pt>
                <c:pt idx="811">
                  <c:v>0.86700000000000055</c:v>
                </c:pt>
                <c:pt idx="812">
                  <c:v>0.86739999999999995</c:v>
                </c:pt>
                <c:pt idx="813">
                  <c:v>0.8677000000000008</c:v>
                </c:pt>
                <c:pt idx="814">
                  <c:v>0.86800000000000055</c:v>
                </c:pt>
                <c:pt idx="815">
                  <c:v>0.86839999999999995</c:v>
                </c:pt>
                <c:pt idx="816">
                  <c:v>0.8687000000000008</c:v>
                </c:pt>
                <c:pt idx="817">
                  <c:v>0.86900000000000055</c:v>
                </c:pt>
                <c:pt idx="818">
                  <c:v>0.86930000000000052</c:v>
                </c:pt>
                <c:pt idx="819">
                  <c:v>0.86960000000000082</c:v>
                </c:pt>
                <c:pt idx="820">
                  <c:v>0.87000000000000055</c:v>
                </c:pt>
                <c:pt idx="821">
                  <c:v>0.87030000000000052</c:v>
                </c:pt>
                <c:pt idx="822">
                  <c:v>0.87060000000000082</c:v>
                </c:pt>
                <c:pt idx="823">
                  <c:v>0.87090000000000056</c:v>
                </c:pt>
                <c:pt idx="824">
                  <c:v>0.87120000000000053</c:v>
                </c:pt>
                <c:pt idx="825">
                  <c:v>0.87150000000000005</c:v>
                </c:pt>
                <c:pt idx="826">
                  <c:v>0.87180000000000069</c:v>
                </c:pt>
                <c:pt idx="827">
                  <c:v>0.87210000000000054</c:v>
                </c:pt>
                <c:pt idx="828">
                  <c:v>0.87239999999999995</c:v>
                </c:pt>
                <c:pt idx="829">
                  <c:v>0.87270000000000081</c:v>
                </c:pt>
                <c:pt idx="830">
                  <c:v>0.87300000000000055</c:v>
                </c:pt>
                <c:pt idx="831">
                  <c:v>0.87330000000000052</c:v>
                </c:pt>
                <c:pt idx="832">
                  <c:v>0.87360000000000082</c:v>
                </c:pt>
                <c:pt idx="833">
                  <c:v>0.87390000000000057</c:v>
                </c:pt>
                <c:pt idx="834">
                  <c:v>0.87420000000000053</c:v>
                </c:pt>
                <c:pt idx="835">
                  <c:v>0.87450000000000061</c:v>
                </c:pt>
                <c:pt idx="836">
                  <c:v>0.8748000000000008</c:v>
                </c:pt>
                <c:pt idx="837">
                  <c:v>0.87510000000000054</c:v>
                </c:pt>
                <c:pt idx="838">
                  <c:v>0.87540000000000051</c:v>
                </c:pt>
                <c:pt idx="839">
                  <c:v>0.87570000000000081</c:v>
                </c:pt>
                <c:pt idx="840">
                  <c:v>0.87590000000000068</c:v>
                </c:pt>
                <c:pt idx="841">
                  <c:v>0.87620000000000053</c:v>
                </c:pt>
                <c:pt idx="842">
                  <c:v>0.87649999999999995</c:v>
                </c:pt>
                <c:pt idx="843">
                  <c:v>0.8768000000000008</c:v>
                </c:pt>
                <c:pt idx="844">
                  <c:v>0.87710000000000055</c:v>
                </c:pt>
                <c:pt idx="845">
                  <c:v>0.87730000000000052</c:v>
                </c:pt>
                <c:pt idx="846">
                  <c:v>0.87760000000000082</c:v>
                </c:pt>
                <c:pt idx="847">
                  <c:v>0.87790000000000068</c:v>
                </c:pt>
                <c:pt idx="848">
                  <c:v>0.87820000000000054</c:v>
                </c:pt>
                <c:pt idx="849">
                  <c:v>0.87840000000000051</c:v>
                </c:pt>
                <c:pt idx="850">
                  <c:v>0.87870000000000081</c:v>
                </c:pt>
                <c:pt idx="851">
                  <c:v>0.87890000000000068</c:v>
                </c:pt>
                <c:pt idx="852">
                  <c:v>0.87920000000000054</c:v>
                </c:pt>
                <c:pt idx="853">
                  <c:v>0.87949999999999995</c:v>
                </c:pt>
                <c:pt idx="854">
                  <c:v>0.87970000000000081</c:v>
                </c:pt>
                <c:pt idx="855">
                  <c:v>0.88</c:v>
                </c:pt>
                <c:pt idx="856">
                  <c:v>0.88019999999999998</c:v>
                </c:pt>
                <c:pt idx="857">
                  <c:v>0.88049999999999951</c:v>
                </c:pt>
                <c:pt idx="858">
                  <c:v>0.88070000000000004</c:v>
                </c:pt>
                <c:pt idx="859">
                  <c:v>0.88100000000000001</c:v>
                </c:pt>
                <c:pt idx="860">
                  <c:v>0.88119999999999998</c:v>
                </c:pt>
                <c:pt idx="861">
                  <c:v>0.88149999999999951</c:v>
                </c:pt>
                <c:pt idx="862">
                  <c:v>0.88170000000000004</c:v>
                </c:pt>
                <c:pt idx="863">
                  <c:v>0.88200000000000001</c:v>
                </c:pt>
                <c:pt idx="864">
                  <c:v>0.88219999999999998</c:v>
                </c:pt>
                <c:pt idx="865">
                  <c:v>0.88249999999999951</c:v>
                </c:pt>
                <c:pt idx="866">
                  <c:v>0.88270000000000004</c:v>
                </c:pt>
                <c:pt idx="867">
                  <c:v>0.88290000000000002</c:v>
                </c:pt>
                <c:pt idx="868">
                  <c:v>0.88319999999999999</c:v>
                </c:pt>
                <c:pt idx="869">
                  <c:v>0.88339999999999996</c:v>
                </c:pt>
                <c:pt idx="870">
                  <c:v>0.88360000000000005</c:v>
                </c:pt>
                <c:pt idx="871">
                  <c:v>0.88390000000000002</c:v>
                </c:pt>
                <c:pt idx="872">
                  <c:v>0.8841</c:v>
                </c:pt>
                <c:pt idx="873">
                  <c:v>0.88429999999999997</c:v>
                </c:pt>
                <c:pt idx="874">
                  <c:v>0.88460000000000005</c:v>
                </c:pt>
                <c:pt idx="875">
                  <c:v>0.88480000000000003</c:v>
                </c:pt>
                <c:pt idx="876">
                  <c:v>0.88500000000000001</c:v>
                </c:pt>
                <c:pt idx="877">
                  <c:v>0.88519999999999999</c:v>
                </c:pt>
                <c:pt idx="878">
                  <c:v>0.88539999999999996</c:v>
                </c:pt>
                <c:pt idx="879">
                  <c:v>0.88570000000000004</c:v>
                </c:pt>
                <c:pt idx="880">
                  <c:v>0.88590000000000002</c:v>
                </c:pt>
                <c:pt idx="881">
                  <c:v>0.8861</c:v>
                </c:pt>
                <c:pt idx="882">
                  <c:v>0.88629999999999998</c:v>
                </c:pt>
                <c:pt idx="883">
                  <c:v>0.88649999999999951</c:v>
                </c:pt>
                <c:pt idx="884">
                  <c:v>0.88670000000000004</c:v>
                </c:pt>
                <c:pt idx="885">
                  <c:v>0.88690000000000002</c:v>
                </c:pt>
                <c:pt idx="886">
                  <c:v>0.8871</c:v>
                </c:pt>
                <c:pt idx="887">
                  <c:v>0.88729999999999998</c:v>
                </c:pt>
                <c:pt idx="888">
                  <c:v>0.8875999999999995</c:v>
                </c:pt>
                <c:pt idx="889">
                  <c:v>0.88780000000000003</c:v>
                </c:pt>
                <c:pt idx="890">
                  <c:v>0.88800000000000001</c:v>
                </c:pt>
                <c:pt idx="891">
                  <c:v>0.88819999999999999</c:v>
                </c:pt>
                <c:pt idx="892">
                  <c:v>0.88829999999999998</c:v>
                </c:pt>
                <c:pt idx="893">
                  <c:v>0.88849999999999996</c:v>
                </c:pt>
                <c:pt idx="894">
                  <c:v>0.88870000000000005</c:v>
                </c:pt>
                <c:pt idx="895">
                  <c:v>0.88890000000000002</c:v>
                </c:pt>
                <c:pt idx="896">
                  <c:v>0.8891</c:v>
                </c:pt>
                <c:pt idx="897">
                  <c:v>0.88929999999999998</c:v>
                </c:pt>
                <c:pt idx="898">
                  <c:v>0.88949999999999996</c:v>
                </c:pt>
                <c:pt idx="899">
                  <c:v>0.88970000000000005</c:v>
                </c:pt>
                <c:pt idx="900">
                  <c:v>0.88990000000000002</c:v>
                </c:pt>
                <c:pt idx="901">
                  <c:v>0.89</c:v>
                </c:pt>
                <c:pt idx="902">
                  <c:v>0.89019999999999999</c:v>
                </c:pt>
                <c:pt idx="903">
                  <c:v>0.89039999999999997</c:v>
                </c:pt>
                <c:pt idx="904">
                  <c:v>0.8905999999999995</c:v>
                </c:pt>
                <c:pt idx="905">
                  <c:v>0.89080000000000004</c:v>
                </c:pt>
                <c:pt idx="906">
                  <c:v>0.89090000000000003</c:v>
                </c:pt>
                <c:pt idx="907">
                  <c:v>0.8911</c:v>
                </c:pt>
                <c:pt idx="908">
                  <c:v>0.89129999999999998</c:v>
                </c:pt>
                <c:pt idx="909">
                  <c:v>0.89149999999999996</c:v>
                </c:pt>
                <c:pt idx="910">
                  <c:v>0.8915999999999995</c:v>
                </c:pt>
                <c:pt idx="911">
                  <c:v>0.89180000000000004</c:v>
                </c:pt>
                <c:pt idx="912">
                  <c:v>0.89200000000000002</c:v>
                </c:pt>
                <c:pt idx="913">
                  <c:v>0.8921</c:v>
                </c:pt>
                <c:pt idx="914">
                  <c:v>0.89229999999999998</c:v>
                </c:pt>
                <c:pt idx="915">
                  <c:v>0.89239999999999997</c:v>
                </c:pt>
                <c:pt idx="916">
                  <c:v>0.8925999999999995</c:v>
                </c:pt>
                <c:pt idx="917">
                  <c:v>0.89280000000000004</c:v>
                </c:pt>
                <c:pt idx="918">
                  <c:v>0.89290000000000003</c:v>
                </c:pt>
                <c:pt idx="919">
                  <c:v>0.8931</c:v>
                </c:pt>
                <c:pt idx="920">
                  <c:v>0.89319999999999999</c:v>
                </c:pt>
                <c:pt idx="921">
                  <c:v>0.89339999999999997</c:v>
                </c:pt>
                <c:pt idx="922">
                  <c:v>0.89349999999999996</c:v>
                </c:pt>
                <c:pt idx="923">
                  <c:v>0.89370000000000005</c:v>
                </c:pt>
                <c:pt idx="924">
                  <c:v>0.89380000000000004</c:v>
                </c:pt>
                <c:pt idx="925">
                  <c:v>0.89400000000000002</c:v>
                </c:pt>
                <c:pt idx="926">
                  <c:v>0.89410000000000001</c:v>
                </c:pt>
                <c:pt idx="927">
                  <c:v>0.89429999999999998</c:v>
                </c:pt>
                <c:pt idx="928">
                  <c:v>0.89439999999999997</c:v>
                </c:pt>
                <c:pt idx="929">
                  <c:v>0.89449999999999996</c:v>
                </c:pt>
                <c:pt idx="930">
                  <c:v>0.89470000000000005</c:v>
                </c:pt>
                <c:pt idx="931">
                  <c:v>0.89480000000000004</c:v>
                </c:pt>
                <c:pt idx="932">
                  <c:v>0.89490000000000003</c:v>
                </c:pt>
                <c:pt idx="933">
                  <c:v>0.89510000000000001</c:v>
                </c:pt>
                <c:pt idx="934">
                  <c:v>0.8952</c:v>
                </c:pt>
                <c:pt idx="935">
                  <c:v>0.89529999999999998</c:v>
                </c:pt>
                <c:pt idx="936">
                  <c:v>0.89549999999999996</c:v>
                </c:pt>
                <c:pt idx="937">
                  <c:v>0.89559999999999951</c:v>
                </c:pt>
                <c:pt idx="938">
                  <c:v>0.89570000000000005</c:v>
                </c:pt>
                <c:pt idx="939">
                  <c:v>0.89580000000000004</c:v>
                </c:pt>
                <c:pt idx="940">
                  <c:v>0.89600000000000002</c:v>
                </c:pt>
                <c:pt idx="941">
                  <c:v>0.89610000000000001</c:v>
                </c:pt>
                <c:pt idx="942">
                  <c:v>0.8962</c:v>
                </c:pt>
                <c:pt idx="943">
                  <c:v>0.89629999999999999</c:v>
                </c:pt>
                <c:pt idx="944">
                  <c:v>0.89639999999999997</c:v>
                </c:pt>
                <c:pt idx="945">
                  <c:v>0.89659999999999951</c:v>
                </c:pt>
                <c:pt idx="946">
                  <c:v>0.89670000000000005</c:v>
                </c:pt>
                <c:pt idx="947">
                  <c:v>0.89680000000000004</c:v>
                </c:pt>
                <c:pt idx="948">
                  <c:v>0.89690000000000003</c:v>
                </c:pt>
                <c:pt idx="949">
                  <c:v>0.89700000000000002</c:v>
                </c:pt>
                <c:pt idx="950">
                  <c:v>0.89710000000000001</c:v>
                </c:pt>
                <c:pt idx="951">
                  <c:v>0.8972</c:v>
                </c:pt>
                <c:pt idx="952">
                  <c:v>0.89729999999999999</c:v>
                </c:pt>
                <c:pt idx="953">
                  <c:v>0.89739999999999998</c:v>
                </c:pt>
                <c:pt idx="954">
                  <c:v>0.89749999999999996</c:v>
                </c:pt>
                <c:pt idx="955">
                  <c:v>0.89759999999999951</c:v>
                </c:pt>
                <c:pt idx="956">
                  <c:v>0.89770000000000005</c:v>
                </c:pt>
                <c:pt idx="957">
                  <c:v>0.89780000000000004</c:v>
                </c:pt>
                <c:pt idx="958">
                  <c:v>0.89790000000000003</c:v>
                </c:pt>
                <c:pt idx="959">
                  <c:v>0.89800000000000002</c:v>
                </c:pt>
                <c:pt idx="960">
                  <c:v>0.89810000000000001</c:v>
                </c:pt>
                <c:pt idx="961">
                  <c:v>0.8982</c:v>
                </c:pt>
                <c:pt idx="962">
                  <c:v>0.89829999999999999</c:v>
                </c:pt>
                <c:pt idx="963">
                  <c:v>0.89839999999999998</c:v>
                </c:pt>
                <c:pt idx="964">
                  <c:v>0.89849999999999997</c:v>
                </c:pt>
                <c:pt idx="965">
                  <c:v>0.89859999999999951</c:v>
                </c:pt>
                <c:pt idx="966">
                  <c:v>0.89859999999999951</c:v>
                </c:pt>
                <c:pt idx="967">
                  <c:v>0.89870000000000005</c:v>
                </c:pt>
                <c:pt idx="968">
                  <c:v>0.89880000000000004</c:v>
                </c:pt>
                <c:pt idx="969">
                  <c:v>0.89890000000000003</c:v>
                </c:pt>
                <c:pt idx="970">
                  <c:v>0.89900000000000002</c:v>
                </c:pt>
                <c:pt idx="971">
                  <c:v>0.89900000000000002</c:v>
                </c:pt>
                <c:pt idx="972">
                  <c:v>0.89910000000000001</c:v>
                </c:pt>
                <c:pt idx="973">
                  <c:v>0.8992</c:v>
                </c:pt>
                <c:pt idx="974">
                  <c:v>0.89929999999999999</c:v>
                </c:pt>
                <c:pt idx="975">
                  <c:v>0.89929999999999999</c:v>
                </c:pt>
                <c:pt idx="976">
                  <c:v>0.89939999999999998</c:v>
                </c:pt>
                <c:pt idx="977">
                  <c:v>0.89949999999999997</c:v>
                </c:pt>
                <c:pt idx="978">
                  <c:v>0.89949999999999997</c:v>
                </c:pt>
                <c:pt idx="979">
                  <c:v>0.89959999999999996</c:v>
                </c:pt>
                <c:pt idx="980">
                  <c:v>0.89970000000000061</c:v>
                </c:pt>
                <c:pt idx="981">
                  <c:v>0.89970000000000061</c:v>
                </c:pt>
                <c:pt idx="982">
                  <c:v>0.89980000000000004</c:v>
                </c:pt>
                <c:pt idx="983">
                  <c:v>0.89990000000000003</c:v>
                </c:pt>
                <c:pt idx="984">
                  <c:v>0.89990000000000003</c:v>
                </c:pt>
                <c:pt idx="985">
                  <c:v>0.9</c:v>
                </c:pt>
                <c:pt idx="986">
                  <c:v>0.9</c:v>
                </c:pt>
                <c:pt idx="987">
                  <c:v>0.90010000000000001</c:v>
                </c:pt>
                <c:pt idx="988">
                  <c:v>0.90010000000000001</c:v>
                </c:pt>
                <c:pt idx="989">
                  <c:v>0.9002</c:v>
                </c:pt>
                <c:pt idx="990">
                  <c:v>0.9002</c:v>
                </c:pt>
                <c:pt idx="991">
                  <c:v>0.90029999999999999</c:v>
                </c:pt>
                <c:pt idx="992">
                  <c:v>0.90029999999999999</c:v>
                </c:pt>
                <c:pt idx="993">
                  <c:v>0.90039999999999998</c:v>
                </c:pt>
                <c:pt idx="994">
                  <c:v>0.90039999999999998</c:v>
                </c:pt>
                <c:pt idx="995">
                  <c:v>0.90049999999999997</c:v>
                </c:pt>
                <c:pt idx="996">
                  <c:v>0.90049999999999997</c:v>
                </c:pt>
                <c:pt idx="997">
                  <c:v>0.90049999999999997</c:v>
                </c:pt>
                <c:pt idx="998">
                  <c:v>0.90059999999999996</c:v>
                </c:pt>
                <c:pt idx="999">
                  <c:v>0.90059999999999996</c:v>
                </c:pt>
                <c:pt idx="1000">
                  <c:v>0.90059999999999996</c:v>
                </c:pt>
                <c:pt idx="1001">
                  <c:v>0.90069999999999995</c:v>
                </c:pt>
                <c:pt idx="1002">
                  <c:v>0.90069999999999995</c:v>
                </c:pt>
                <c:pt idx="1003">
                  <c:v>0.90069999999999995</c:v>
                </c:pt>
                <c:pt idx="1004">
                  <c:v>0.90080000000000005</c:v>
                </c:pt>
                <c:pt idx="1005">
                  <c:v>0.90080000000000005</c:v>
                </c:pt>
                <c:pt idx="1006">
                  <c:v>0.90080000000000005</c:v>
                </c:pt>
                <c:pt idx="1007">
                  <c:v>0.90090000000000003</c:v>
                </c:pt>
                <c:pt idx="1008">
                  <c:v>0.90090000000000003</c:v>
                </c:pt>
                <c:pt idx="1009">
                  <c:v>0.90090000000000003</c:v>
                </c:pt>
                <c:pt idx="1010">
                  <c:v>0.90090000000000003</c:v>
                </c:pt>
                <c:pt idx="1011">
                  <c:v>0.90090000000000003</c:v>
                </c:pt>
                <c:pt idx="1012">
                  <c:v>0.90100000000000002</c:v>
                </c:pt>
                <c:pt idx="1013">
                  <c:v>0.90100000000000002</c:v>
                </c:pt>
                <c:pt idx="1014">
                  <c:v>0.90100000000000002</c:v>
                </c:pt>
                <c:pt idx="1015">
                  <c:v>0.90100000000000002</c:v>
                </c:pt>
                <c:pt idx="1016">
                  <c:v>0.90100000000000002</c:v>
                </c:pt>
                <c:pt idx="1017">
                  <c:v>0.90100000000000002</c:v>
                </c:pt>
                <c:pt idx="1018">
                  <c:v>0.90100000000000002</c:v>
                </c:pt>
                <c:pt idx="1019">
                  <c:v>0.90100000000000002</c:v>
                </c:pt>
                <c:pt idx="1020">
                  <c:v>0.90110000000000001</c:v>
                </c:pt>
                <c:pt idx="1021">
                  <c:v>0.90110000000000001</c:v>
                </c:pt>
                <c:pt idx="1022">
                  <c:v>0.90110000000000001</c:v>
                </c:pt>
                <c:pt idx="1023">
                  <c:v>0.90110000000000001</c:v>
                </c:pt>
                <c:pt idx="1024">
                  <c:v>0.90110000000000001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0C-47D4-A09E-83AEDCF55DDD}"/>
            </c:ext>
          </c:extLst>
        </c:ser>
        <c:ser>
          <c:idx val="1"/>
          <c:order val="1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'c2h_arm-chair'!$C$1:$C$1025</c:f>
              <c:numCache>
                <c:formatCode>0.00E+00</c:formatCode>
                <c:ptCount val="1025"/>
                <c:pt idx="0">
                  <c:v>1.294</c:v>
                </c:pt>
                <c:pt idx="1">
                  <c:v>1.294</c:v>
                </c:pt>
                <c:pt idx="2">
                  <c:v>1.294</c:v>
                </c:pt>
                <c:pt idx="3">
                  <c:v>1.294</c:v>
                </c:pt>
                <c:pt idx="4">
                  <c:v>1.294</c:v>
                </c:pt>
                <c:pt idx="5">
                  <c:v>1.294</c:v>
                </c:pt>
                <c:pt idx="6">
                  <c:v>1.294</c:v>
                </c:pt>
                <c:pt idx="7">
                  <c:v>1.294</c:v>
                </c:pt>
                <c:pt idx="8">
                  <c:v>1.294</c:v>
                </c:pt>
                <c:pt idx="9">
                  <c:v>1.294</c:v>
                </c:pt>
                <c:pt idx="10">
                  <c:v>1.294</c:v>
                </c:pt>
                <c:pt idx="11">
                  <c:v>1.294</c:v>
                </c:pt>
                <c:pt idx="12">
                  <c:v>1.294</c:v>
                </c:pt>
                <c:pt idx="13">
                  <c:v>1.294</c:v>
                </c:pt>
                <c:pt idx="14">
                  <c:v>1.294</c:v>
                </c:pt>
                <c:pt idx="15">
                  <c:v>1.294</c:v>
                </c:pt>
                <c:pt idx="16">
                  <c:v>1.294</c:v>
                </c:pt>
                <c:pt idx="17">
                  <c:v>1.294</c:v>
                </c:pt>
                <c:pt idx="18">
                  <c:v>1.294</c:v>
                </c:pt>
                <c:pt idx="19">
                  <c:v>1.294</c:v>
                </c:pt>
                <c:pt idx="20">
                  <c:v>1.294</c:v>
                </c:pt>
                <c:pt idx="21">
                  <c:v>1.294</c:v>
                </c:pt>
                <c:pt idx="22">
                  <c:v>1.294</c:v>
                </c:pt>
                <c:pt idx="23">
                  <c:v>1.294</c:v>
                </c:pt>
                <c:pt idx="24">
                  <c:v>1.294</c:v>
                </c:pt>
                <c:pt idx="25">
                  <c:v>1.294</c:v>
                </c:pt>
                <c:pt idx="26">
                  <c:v>1.294</c:v>
                </c:pt>
                <c:pt idx="27">
                  <c:v>1.294</c:v>
                </c:pt>
                <c:pt idx="28">
                  <c:v>1.294</c:v>
                </c:pt>
                <c:pt idx="29">
                  <c:v>1.294</c:v>
                </c:pt>
                <c:pt idx="30">
                  <c:v>1.294</c:v>
                </c:pt>
                <c:pt idx="31">
                  <c:v>1.294</c:v>
                </c:pt>
                <c:pt idx="32">
                  <c:v>1.294</c:v>
                </c:pt>
                <c:pt idx="33">
                  <c:v>1.294</c:v>
                </c:pt>
                <c:pt idx="34">
                  <c:v>1.294</c:v>
                </c:pt>
                <c:pt idx="35">
                  <c:v>1.294</c:v>
                </c:pt>
                <c:pt idx="36">
                  <c:v>1.294</c:v>
                </c:pt>
                <c:pt idx="37">
                  <c:v>1.294</c:v>
                </c:pt>
                <c:pt idx="38">
                  <c:v>1.294</c:v>
                </c:pt>
                <c:pt idx="39">
                  <c:v>1.294</c:v>
                </c:pt>
                <c:pt idx="40">
                  <c:v>1.294</c:v>
                </c:pt>
                <c:pt idx="41">
                  <c:v>1.294</c:v>
                </c:pt>
                <c:pt idx="42">
                  <c:v>1.294</c:v>
                </c:pt>
                <c:pt idx="43">
                  <c:v>1.294</c:v>
                </c:pt>
                <c:pt idx="44">
                  <c:v>1.294</c:v>
                </c:pt>
                <c:pt idx="45">
                  <c:v>1.294</c:v>
                </c:pt>
                <c:pt idx="46">
                  <c:v>1.294</c:v>
                </c:pt>
                <c:pt idx="47">
                  <c:v>1.294</c:v>
                </c:pt>
                <c:pt idx="48">
                  <c:v>1.294</c:v>
                </c:pt>
                <c:pt idx="49">
                  <c:v>1.294</c:v>
                </c:pt>
                <c:pt idx="50">
                  <c:v>1.294</c:v>
                </c:pt>
                <c:pt idx="51">
                  <c:v>1.294</c:v>
                </c:pt>
                <c:pt idx="52">
                  <c:v>1.294</c:v>
                </c:pt>
                <c:pt idx="53">
                  <c:v>1.294</c:v>
                </c:pt>
                <c:pt idx="54">
                  <c:v>1.2949999999999988</c:v>
                </c:pt>
                <c:pt idx="55">
                  <c:v>1.2949999999999988</c:v>
                </c:pt>
                <c:pt idx="56">
                  <c:v>1.2949999999999988</c:v>
                </c:pt>
                <c:pt idx="57">
                  <c:v>1.2949999999999988</c:v>
                </c:pt>
                <c:pt idx="58">
                  <c:v>1.2949999999999988</c:v>
                </c:pt>
                <c:pt idx="59">
                  <c:v>1.2949999999999988</c:v>
                </c:pt>
                <c:pt idx="60">
                  <c:v>1.2949999999999988</c:v>
                </c:pt>
                <c:pt idx="61">
                  <c:v>1.2949999999999988</c:v>
                </c:pt>
                <c:pt idx="62">
                  <c:v>1.2949999999999988</c:v>
                </c:pt>
                <c:pt idx="63">
                  <c:v>1.2949999999999988</c:v>
                </c:pt>
                <c:pt idx="64">
                  <c:v>1.2949999999999988</c:v>
                </c:pt>
                <c:pt idx="65">
                  <c:v>1.2949999999999988</c:v>
                </c:pt>
                <c:pt idx="66">
                  <c:v>1.2949999999999988</c:v>
                </c:pt>
                <c:pt idx="67">
                  <c:v>1.2949999999999988</c:v>
                </c:pt>
                <c:pt idx="68">
                  <c:v>1.2949999999999988</c:v>
                </c:pt>
                <c:pt idx="69">
                  <c:v>1.2949999999999988</c:v>
                </c:pt>
                <c:pt idx="70">
                  <c:v>1.2949999999999988</c:v>
                </c:pt>
                <c:pt idx="71">
                  <c:v>1.2949999999999988</c:v>
                </c:pt>
                <c:pt idx="72">
                  <c:v>1.2949999999999988</c:v>
                </c:pt>
                <c:pt idx="73">
                  <c:v>1.2949999999999988</c:v>
                </c:pt>
                <c:pt idx="74">
                  <c:v>1.2949999999999988</c:v>
                </c:pt>
                <c:pt idx="75">
                  <c:v>1.2949999999999988</c:v>
                </c:pt>
                <c:pt idx="76">
                  <c:v>1.2949999999999988</c:v>
                </c:pt>
                <c:pt idx="77">
                  <c:v>1.2949999999999988</c:v>
                </c:pt>
                <c:pt idx="78">
                  <c:v>1.2949999999999988</c:v>
                </c:pt>
                <c:pt idx="79">
                  <c:v>1.296</c:v>
                </c:pt>
                <c:pt idx="80">
                  <c:v>1.296</c:v>
                </c:pt>
                <c:pt idx="81">
                  <c:v>1.296</c:v>
                </c:pt>
                <c:pt idx="82">
                  <c:v>1.296</c:v>
                </c:pt>
                <c:pt idx="83">
                  <c:v>1.296</c:v>
                </c:pt>
                <c:pt idx="84">
                  <c:v>1.296</c:v>
                </c:pt>
                <c:pt idx="85">
                  <c:v>1.296</c:v>
                </c:pt>
                <c:pt idx="86">
                  <c:v>1.296</c:v>
                </c:pt>
                <c:pt idx="87">
                  <c:v>1.296</c:v>
                </c:pt>
                <c:pt idx="88">
                  <c:v>1.296</c:v>
                </c:pt>
                <c:pt idx="89">
                  <c:v>1.296</c:v>
                </c:pt>
                <c:pt idx="90">
                  <c:v>1.296</c:v>
                </c:pt>
                <c:pt idx="91">
                  <c:v>1.296</c:v>
                </c:pt>
                <c:pt idx="92">
                  <c:v>1.296</c:v>
                </c:pt>
                <c:pt idx="93">
                  <c:v>1.296</c:v>
                </c:pt>
                <c:pt idx="94">
                  <c:v>1.296</c:v>
                </c:pt>
                <c:pt idx="95">
                  <c:v>1.296</c:v>
                </c:pt>
                <c:pt idx="96">
                  <c:v>1.296</c:v>
                </c:pt>
                <c:pt idx="97">
                  <c:v>1.296</c:v>
                </c:pt>
                <c:pt idx="98">
                  <c:v>1.296</c:v>
                </c:pt>
                <c:pt idx="99">
                  <c:v>1.2969999999999988</c:v>
                </c:pt>
                <c:pt idx="100">
                  <c:v>1.2969999999999988</c:v>
                </c:pt>
                <c:pt idx="101">
                  <c:v>1.2969999999999988</c:v>
                </c:pt>
                <c:pt idx="102">
                  <c:v>1.2969999999999988</c:v>
                </c:pt>
                <c:pt idx="103">
                  <c:v>1.2969999999999988</c:v>
                </c:pt>
                <c:pt idx="104">
                  <c:v>1.2969999999999988</c:v>
                </c:pt>
                <c:pt idx="105">
                  <c:v>1.2969999999999988</c:v>
                </c:pt>
                <c:pt idx="106">
                  <c:v>1.2969999999999988</c:v>
                </c:pt>
                <c:pt idx="107">
                  <c:v>1.2969999999999988</c:v>
                </c:pt>
                <c:pt idx="108">
                  <c:v>1.2969999999999988</c:v>
                </c:pt>
                <c:pt idx="109">
                  <c:v>1.2969999999999988</c:v>
                </c:pt>
                <c:pt idx="110">
                  <c:v>1.2969999999999988</c:v>
                </c:pt>
                <c:pt idx="111">
                  <c:v>1.2969999999999988</c:v>
                </c:pt>
                <c:pt idx="112">
                  <c:v>1.2969999999999988</c:v>
                </c:pt>
                <c:pt idx="113">
                  <c:v>1.2969999999999988</c:v>
                </c:pt>
                <c:pt idx="114">
                  <c:v>1.298</c:v>
                </c:pt>
                <c:pt idx="115">
                  <c:v>1.298</c:v>
                </c:pt>
                <c:pt idx="116">
                  <c:v>1.298</c:v>
                </c:pt>
                <c:pt idx="117">
                  <c:v>1.298</c:v>
                </c:pt>
                <c:pt idx="118">
                  <c:v>1.298</c:v>
                </c:pt>
                <c:pt idx="119">
                  <c:v>1.298</c:v>
                </c:pt>
                <c:pt idx="120">
                  <c:v>1.298</c:v>
                </c:pt>
                <c:pt idx="121">
                  <c:v>1.298</c:v>
                </c:pt>
                <c:pt idx="122">
                  <c:v>1.298</c:v>
                </c:pt>
                <c:pt idx="123">
                  <c:v>1.298</c:v>
                </c:pt>
                <c:pt idx="124">
                  <c:v>1.298</c:v>
                </c:pt>
                <c:pt idx="125">
                  <c:v>1.298</c:v>
                </c:pt>
                <c:pt idx="126">
                  <c:v>1.298</c:v>
                </c:pt>
                <c:pt idx="127">
                  <c:v>1.298</c:v>
                </c:pt>
                <c:pt idx="128">
                  <c:v>1.2989999999999988</c:v>
                </c:pt>
                <c:pt idx="129">
                  <c:v>1.2989999999999988</c:v>
                </c:pt>
                <c:pt idx="130">
                  <c:v>1.2989999999999988</c:v>
                </c:pt>
                <c:pt idx="131">
                  <c:v>1.2989999999999988</c:v>
                </c:pt>
                <c:pt idx="132">
                  <c:v>1.2989999999999988</c:v>
                </c:pt>
                <c:pt idx="133">
                  <c:v>1.2989999999999988</c:v>
                </c:pt>
                <c:pt idx="134">
                  <c:v>1.2989999999999988</c:v>
                </c:pt>
                <c:pt idx="135">
                  <c:v>1.2989999999999988</c:v>
                </c:pt>
                <c:pt idx="136">
                  <c:v>1.2989999999999988</c:v>
                </c:pt>
                <c:pt idx="137">
                  <c:v>1.2989999999999988</c:v>
                </c:pt>
                <c:pt idx="138">
                  <c:v>1.2989999999999988</c:v>
                </c:pt>
                <c:pt idx="139">
                  <c:v>1.2989999999999988</c:v>
                </c:pt>
                <c:pt idx="140">
                  <c:v>1.2989999999999988</c:v>
                </c:pt>
                <c:pt idx="141">
                  <c:v>1.3</c:v>
                </c:pt>
                <c:pt idx="142">
                  <c:v>1.3</c:v>
                </c:pt>
                <c:pt idx="143">
                  <c:v>1.3</c:v>
                </c:pt>
                <c:pt idx="144">
                  <c:v>1.3</c:v>
                </c:pt>
                <c:pt idx="145">
                  <c:v>1.3</c:v>
                </c:pt>
                <c:pt idx="146">
                  <c:v>1.3</c:v>
                </c:pt>
                <c:pt idx="147">
                  <c:v>1.3</c:v>
                </c:pt>
                <c:pt idx="148">
                  <c:v>1.3</c:v>
                </c:pt>
                <c:pt idx="149">
                  <c:v>1.3</c:v>
                </c:pt>
                <c:pt idx="150">
                  <c:v>1.3</c:v>
                </c:pt>
                <c:pt idx="151">
                  <c:v>1.3</c:v>
                </c:pt>
                <c:pt idx="152">
                  <c:v>1.3009999999999988</c:v>
                </c:pt>
                <c:pt idx="153">
                  <c:v>1.3009999999999988</c:v>
                </c:pt>
                <c:pt idx="154">
                  <c:v>1.3009999999999988</c:v>
                </c:pt>
                <c:pt idx="155">
                  <c:v>1.3009999999999988</c:v>
                </c:pt>
                <c:pt idx="156">
                  <c:v>1.3009999999999988</c:v>
                </c:pt>
                <c:pt idx="157">
                  <c:v>1.3009999999999988</c:v>
                </c:pt>
                <c:pt idx="158">
                  <c:v>1.3009999999999988</c:v>
                </c:pt>
                <c:pt idx="159">
                  <c:v>1.3009999999999988</c:v>
                </c:pt>
                <c:pt idx="160">
                  <c:v>1.3009999999999988</c:v>
                </c:pt>
                <c:pt idx="161">
                  <c:v>1.3009999999999988</c:v>
                </c:pt>
                <c:pt idx="162">
                  <c:v>1.302</c:v>
                </c:pt>
                <c:pt idx="163">
                  <c:v>1.302</c:v>
                </c:pt>
                <c:pt idx="164">
                  <c:v>1.302</c:v>
                </c:pt>
                <c:pt idx="165">
                  <c:v>1.302</c:v>
                </c:pt>
                <c:pt idx="166">
                  <c:v>1.302</c:v>
                </c:pt>
                <c:pt idx="167">
                  <c:v>1.302</c:v>
                </c:pt>
                <c:pt idx="168">
                  <c:v>1.302</c:v>
                </c:pt>
                <c:pt idx="169">
                  <c:v>1.302</c:v>
                </c:pt>
                <c:pt idx="170">
                  <c:v>1.302</c:v>
                </c:pt>
                <c:pt idx="171">
                  <c:v>1.302</c:v>
                </c:pt>
                <c:pt idx="172">
                  <c:v>1.3029999999999988</c:v>
                </c:pt>
                <c:pt idx="173">
                  <c:v>1.3029999999999988</c:v>
                </c:pt>
                <c:pt idx="174">
                  <c:v>1.3029999999999988</c:v>
                </c:pt>
                <c:pt idx="175">
                  <c:v>1.3029999999999988</c:v>
                </c:pt>
                <c:pt idx="176">
                  <c:v>1.3029999999999988</c:v>
                </c:pt>
                <c:pt idx="177">
                  <c:v>1.3029999999999988</c:v>
                </c:pt>
                <c:pt idx="178">
                  <c:v>1.3029999999999988</c:v>
                </c:pt>
                <c:pt idx="179">
                  <c:v>1.3029999999999988</c:v>
                </c:pt>
                <c:pt idx="180">
                  <c:v>1.3029999999999988</c:v>
                </c:pt>
                <c:pt idx="181">
                  <c:v>1.304</c:v>
                </c:pt>
                <c:pt idx="182">
                  <c:v>1.304</c:v>
                </c:pt>
                <c:pt idx="183">
                  <c:v>1.304</c:v>
                </c:pt>
                <c:pt idx="184">
                  <c:v>1.304</c:v>
                </c:pt>
                <c:pt idx="185">
                  <c:v>1.304</c:v>
                </c:pt>
                <c:pt idx="186">
                  <c:v>1.304</c:v>
                </c:pt>
                <c:pt idx="187">
                  <c:v>1.304</c:v>
                </c:pt>
                <c:pt idx="188">
                  <c:v>1.304</c:v>
                </c:pt>
                <c:pt idx="189">
                  <c:v>1.304</c:v>
                </c:pt>
                <c:pt idx="190">
                  <c:v>1.3049999999999988</c:v>
                </c:pt>
                <c:pt idx="191">
                  <c:v>1.3049999999999988</c:v>
                </c:pt>
                <c:pt idx="192">
                  <c:v>1.3049999999999988</c:v>
                </c:pt>
                <c:pt idx="193">
                  <c:v>1.3049999999999988</c:v>
                </c:pt>
                <c:pt idx="194">
                  <c:v>1.3049999999999988</c:v>
                </c:pt>
                <c:pt idx="195">
                  <c:v>1.3049999999999988</c:v>
                </c:pt>
                <c:pt idx="196">
                  <c:v>1.3049999999999988</c:v>
                </c:pt>
                <c:pt idx="197">
                  <c:v>1.3049999999999988</c:v>
                </c:pt>
                <c:pt idx="198">
                  <c:v>1.306</c:v>
                </c:pt>
                <c:pt idx="199">
                  <c:v>1.306</c:v>
                </c:pt>
                <c:pt idx="200">
                  <c:v>1.306</c:v>
                </c:pt>
                <c:pt idx="201">
                  <c:v>1.306</c:v>
                </c:pt>
                <c:pt idx="202">
                  <c:v>1.306</c:v>
                </c:pt>
                <c:pt idx="203">
                  <c:v>1.306</c:v>
                </c:pt>
                <c:pt idx="204">
                  <c:v>1.306</c:v>
                </c:pt>
                <c:pt idx="205">
                  <c:v>1.306</c:v>
                </c:pt>
                <c:pt idx="206">
                  <c:v>1.3069999999999988</c:v>
                </c:pt>
                <c:pt idx="207">
                  <c:v>1.3069999999999988</c:v>
                </c:pt>
                <c:pt idx="208">
                  <c:v>1.3069999999999988</c:v>
                </c:pt>
                <c:pt idx="209">
                  <c:v>1.3069999999999988</c:v>
                </c:pt>
                <c:pt idx="210">
                  <c:v>1.3069999999999988</c:v>
                </c:pt>
                <c:pt idx="211">
                  <c:v>1.3069999999999988</c:v>
                </c:pt>
                <c:pt idx="212">
                  <c:v>1.3069999999999988</c:v>
                </c:pt>
                <c:pt idx="213">
                  <c:v>1.3069999999999988</c:v>
                </c:pt>
                <c:pt idx="214">
                  <c:v>1.3080000000000001</c:v>
                </c:pt>
                <c:pt idx="215">
                  <c:v>1.3080000000000001</c:v>
                </c:pt>
                <c:pt idx="216">
                  <c:v>1.3080000000000001</c:v>
                </c:pt>
                <c:pt idx="217">
                  <c:v>1.3080000000000001</c:v>
                </c:pt>
                <c:pt idx="218">
                  <c:v>1.3080000000000001</c:v>
                </c:pt>
                <c:pt idx="219">
                  <c:v>1.3080000000000001</c:v>
                </c:pt>
                <c:pt idx="220">
                  <c:v>1.3080000000000001</c:v>
                </c:pt>
                <c:pt idx="221">
                  <c:v>1.3089999999999988</c:v>
                </c:pt>
                <c:pt idx="222">
                  <c:v>1.3089999999999988</c:v>
                </c:pt>
                <c:pt idx="223">
                  <c:v>1.3089999999999988</c:v>
                </c:pt>
                <c:pt idx="224">
                  <c:v>1.3089999999999988</c:v>
                </c:pt>
                <c:pt idx="225">
                  <c:v>1.3089999999999988</c:v>
                </c:pt>
                <c:pt idx="226">
                  <c:v>1.3089999999999988</c:v>
                </c:pt>
                <c:pt idx="227">
                  <c:v>1.3089999999999988</c:v>
                </c:pt>
                <c:pt idx="228">
                  <c:v>1.31</c:v>
                </c:pt>
                <c:pt idx="229">
                  <c:v>1.31</c:v>
                </c:pt>
                <c:pt idx="230">
                  <c:v>1.31</c:v>
                </c:pt>
                <c:pt idx="231">
                  <c:v>1.31</c:v>
                </c:pt>
                <c:pt idx="232">
                  <c:v>1.31</c:v>
                </c:pt>
                <c:pt idx="233">
                  <c:v>1.31</c:v>
                </c:pt>
                <c:pt idx="234">
                  <c:v>1.31</c:v>
                </c:pt>
                <c:pt idx="235">
                  <c:v>1.3109999999999988</c:v>
                </c:pt>
                <c:pt idx="236">
                  <c:v>1.3109999999999988</c:v>
                </c:pt>
                <c:pt idx="237">
                  <c:v>1.3109999999999988</c:v>
                </c:pt>
                <c:pt idx="238">
                  <c:v>1.3109999999999988</c:v>
                </c:pt>
                <c:pt idx="239">
                  <c:v>1.3109999999999988</c:v>
                </c:pt>
                <c:pt idx="240">
                  <c:v>1.3109999999999988</c:v>
                </c:pt>
                <c:pt idx="241">
                  <c:v>1.3120000000000001</c:v>
                </c:pt>
                <c:pt idx="242">
                  <c:v>1.3120000000000001</c:v>
                </c:pt>
                <c:pt idx="243">
                  <c:v>1.3120000000000001</c:v>
                </c:pt>
                <c:pt idx="244">
                  <c:v>1.3120000000000001</c:v>
                </c:pt>
                <c:pt idx="245">
                  <c:v>1.3120000000000001</c:v>
                </c:pt>
                <c:pt idx="246">
                  <c:v>1.3120000000000001</c:v>
                </c:pt>
                <c:pt idx="247">
                  <c:v>1.3129999999999988</c:v>
                </c:pt>
                <c:pt idx="248">
                  <c:v>1.3129999999999988</c:v>
                </c:pt>
                <c:pt idx="249">
                  <c:v>1.3129999999999988</c:v>
                </c:pt>
                <c:pt idx="250">
                  <c:v>1.3129999999999988</c:v>
                </c:pt>
                <c:pt idx="251">
                  <c:v>1.3129999999999988</c:v>
                </c:pt>
                <c:pt idx="252">
                  <c:v>1.3129999999999988</c:v>
                </c:pt>
                <c:pt idx="253">
                  <c:v>1.3129999999999988</c:v>
                </c:pt>
                <c:pt idx="254">
                  <c:v>1.3140000000000001</c:v>
                </c:pt>
                <c:pt idx="255">
                  <c:v>1.3140000000000001</c:v>
                </c:pt>
                <c:pt idx="256">
                  <c:v>1.3140000000000001</c:v>
                </c:pt>
                <c:pt idx="257">
                  <c:v>1.3140000000000001</c:v>
                </c:pt>
                <c:pt idx="258">
                  <c:v>1.3140000000000001</c:v>
                </c:pt>
                <c:pt idx="259">
                  <c:v>1.3140000000000001</c:v>
                </c:pt>
                <c:pt idx="260">
                  <c:v>1.3149999999999988</c:v>
                </c:pt>
                <c:pt idx="261">
                  <c:v>1.3149999999999988</c:v>
                </c:pt>
                <c:pt idx="262">
                  <c:v>1.3149999999999988</c:v>
                </c:pt>
                <c:pt idx="263">
                  <c:v>1.3149999999999988</c:v>
                </c:pt>
                <c:pt idx="264">
                  <c:v>1.3149999999999988</c:v>
                </c:pt>
                <c:pt idx="265">
                  <c:v>1.3160000000000001</c:v>
                </c:pt>
                <c:pt idx="266">
                  <c:v>1.3160000000000001</c:v>
                </c:pt>
                <c:pt idx="267">
                  <c:v>1.3160000000000001</c:v>
                </c:pt>
                <c:pt idx="268">
                  <c:v>1.3160000000000001</c:v>
                </c:pt>
                <c:pt idx="269">
                  <c:v>1.3160000000000001</c:v>
                </c:pt>
                <c:pt idx="270">
                  <c:v>1.3160000000000001</c:v>
                </c:pt>
                <c:pt idx="271">
                  <c:v>1.3169999999999988</c:v>
                </c:pt>
                <c:pt idx="272">
                  <c:v>1.3169999999999988</c:v>
                </c:pt>
                <c:pt idx="273">
                  <c:v>1.3169999999999988</c:v>
                </c:pt>
                <c:pt idx="274">
                  <c:v>1.3169999999999988</c:v>
                </c:pt>
                <c:pt idx="275">
                  <c:v>1.3169999999999988</c:v>
                </c:pt>
                <c:pt idx="276">
                  <c:v>1.3180000000000001</c:v>
                </c:pt>
                <c:pt idx="277">
                  <c:v>1.3180000000000001</c:v>
                </c:pt>
                <c:pt idx="278">
                  <c:v>1.3180000000000001</c:v>
                </c:pt>
                <c:pt idx="279">
                  <c:v>1.3180000000000001</c:v>
                </c:pt>
                <c:pt idx="280">
                  <c:v>1.3180000000000001</c:v>
                </c:pt>
                <c:pt idx="281">
                  <c:v>1.3180000000000001</c:v>
                </c:pt>
                <c:pt idx="282">
                  <c:v>1.319</c:v>
                </c:pt>
                <c:pt idx="283">
                  <c:v>1.319</c:v>
                </c:pt>
                <c:pt idx="284">
                  <c:v>1.319</c:v>
                </c:pt>
                <c:pt idx="285">
                  <c:v>1.319</c:v>
                </c:pt>
                <c:pt idx="286">
                  <c:v>1.319</c:v>
                </c:pt>
                <c:pt idx="287">
                  <c:v>1.32</c:v>
                </c:pt>
                <c:pt idx="288">
                  <c:v>1.32</c:v>
                </c:pt>
                <c:pt idx="289">
                  <c:v>1.32</c:v>
                </c:pt>
                <c:pt idx="290">
                  <c:v>1.32</c:v>
                </c:pt>
                <c:pt idx="291">
                  <c:v>1.32</c:v>
                </c:pt>
                <c:pt idx="292">
                  <c:v>1.321</c:v>
                </c:pt>
                <c:pt idx="293">
                  <c:v>1.321</c:v>
                </c:pt>
                <c:pt idx="294">
                  <c:v>1.321</c:v>
                </c:pt>
                <c:pt idx="295">
                  <c:v>1.321</c:v>
                </c:pt>
                <c:pt idx="296">
                  <c:v>1.321</c:v>
                </c:pt>
                <c:pt idx="297">
                  <c:v>1.3220000000000001</c:v>
                </c:pt>
                <c:pt idx="298">
                  <c:v>1.3220000000000001</c:v>
                </c:pt>
                <c:pt idx="299">
                  <c:v>1.3220000000000001</c:v>
                </c:pt>
                <c:pt idx="300">
                  <c:v>1.3220000000000001</c:v>
                </c:pt>
                <c:pt idx="301">
                  <c:v>1.3220000000000001</c:v>
                </c:pt>
                <c:pt idx="302">
                  <c:v>1.323</c:v>
                </c:pt>
                <c:pt idx="303">
                  <c:v>1.323</c:v>
                </c:pt>
                <c:pt idx="304">
                  <c:v>1.323</c:v>
                </c:pt>
                <c:pt idx="305">
                  <c:v>1.323</c:v>
                </c:pt>
                <c:pt idx="306">
                  <c:v>1.323</c:v>
                </c:pt>
                <c:pt idx="307">
                  <c:v>1.3240000000000001</c:v>
                </c:pt>
                <c:pt idx="308">
                  <c:v>1.3240000000000001</c:v>
                </c:pt>
                <c:pt idx="309">
                  <c:v>1.3240000000000001</c:v>
                </c:pt>
                <c:pt idx="310">
                  <c:v>1.3240000000000001</c:v>
                </c:pt>
                <c:pt idx="311">
                  <c:v>1.325</c:v>
                </c:pt>
                <c:pt idx="312">
                  <c:v>1.325</c:v>
                </c:pt>
                <c:pt idx="313">
                  <c:v>1.325</c:v>
                </c:pt>
                <c:pt idx="314">
                  <c:v>1.325</c:v>
                </c:pt>
                <c:pt idx="315">
                  <c:v>1.325</c:v>
                </c:pt>
                <c:pt idx="316">
                  <c:v>1.3260000000000001</c:v>
                </c:pt>
                <c:pt idx="317">
                  <c:v>1.3260000000000001</c:v>
                </c:pt>
                <c:pt idx="318">
                  <c:v>1.3260000000000001</c:v>
                </c:pt>
                <c:pt idx="319">
                  <c:v>1.3260000000000001</c:v>
                </c:pt>
                <c:pt idx="320">
                  <c:v>1.327</c:v>
                </c:pt>
                <c:pt idx="321">
                  <c:v>1.327</c:v>
                </c:pt>
                <c:pt idx="322">
                  <c:v>1.327</c:v>
                </c:pt>
                <c:pt idx="323">
                  <c:v>1.327</c:v>
                </c:pt>
                <c:pt idx="324">
                  <c:v>1.327</c:v>
                </c:pt>
                <c:pt idx="325">
                  <c:v>1.3280000000000001</c:v>
                </c:pt>
                <c:pt idx="326">
                  <c:v>1.3280000000000001</c:v>
                </c:pt>
                <c:pt idx="327">
                  <c:v>1.3280000000000001</c:v>
                </c:pt>
                <c:pt idx="328">
                  <c:v>1.3280000000000001</c:v>
                </c:pt>
                <c:pt idx="329">
                  <c:v>1.329</c:v>
                </c:pt>
                <c:pt idx="330">
                  <c:v>1.329</c:v>
                </c:pt>
                <c:pt idx="331">
                  <c:v>1.329</c:v>
                </c:pt>
                <c:pt idx="332">
                  <c:v>1.329</c:v>
                </c:pt>
                <c:pt idx="333">
                  <c:v>1.33</c:v>
                </c:pt>
                <c:pt idx="334">
                  <c:v>1.33</c:v>
                </c:pt>
                <c:pt idx="335">
                  <c:v>1.33</c:v>
                </c:pt>
                <c:pt idx="336">
                  <c:v>1.33</c:v>
                </c:pt>
                <c:pt idx="337">
                  <c:v>1.33</c:v>
                </c:pt>
                <c:pt idx="338">
                  <c:v>1.331</c:v>
                </c:pt>
                <c:pt idx="339">
                  <c:v>1.331</c:v>
                </c:pt>
                <c:pt idx="340">
                  <c:v>1.331</c:v>
                </c:pt>
                <c:pt idx="341">
                  <c:v>1.331</c:v>
                </c:pt>
                <c:pt idx="342">
                  <c:v>1.3320000000000001</c:v>
                </c:pt>
                <c:pt idx="343">
                  <c:v>1.3320000000000001</c:v>
                </c:pt>
                <c:pt idx="344">
                  <c:v>1.3320000000000001</c:v>
                </c:pt>
                <c:pt idx="345">
                  <c:v>1.3320000000000001</c:v>
                </c:pt>
                <c:pt idx="346">
                  <c:v>1.333</c:v>
                </c:pt>
                <c:pt idx="347">
                  <c:v>1.333</c:v>
                </c:pt>
                <c:pt idx="348">
                  <c:v>1.333</c:v>
                </c:pt>
                <c:pt idx="349">
                  <c:v>1.333</c:v>
                </c:pt>
                <c:pt idx="350">
                  <c:v>1.3340000000000001</c:v>
                </c:pt>
                <c:pt idx="351">
                  <c:v>1.3340000000000001</c:v>
                </c:pt>
                <c:pt idx="352">
                  <c:v>1.3340000000000001</c:v>
                </c:pt>
                <c:pt idx="353">
                  <c:v>1.3340000000000001</c:v>
                </c:pt>
                <c:pt idx="354">
                  <c:v>1.335</c:v>
                </c:pt>
                <c:pt idx="355">
                  <c:v>1.335</c:v>
                </c:pt>
                <c:pt idx="356">
                  <c:v>1.335</c:v>
                </c:pt>
                <c:pt idx="357">
                  <c:v>1.335</c:v>
                </c:pt>
                <c:pt idx="358">
                  <c:v>1.3360000000000001</c:v>
                </c:pt>
                <c:pt idx="359">
                  <c:v>1.3360000000000001</c:v>
                </c:pt>
                <c:pt idx="360">
                  <c:v>1.3360000000000001</c:v>
                </c:pt>
                <c:pt idx="361">
                  <c:v>1.337</c:v>
                </c:pt>
                <c:pt idx="362">
                  <c:v>1.337</c:v>
                </c:pt>
                <c:pt idx="363">
                  <c:v>1.337</c:v>
                </c:pt>
                <c:pt idx="364">
                  <c:v>1.337</c:v>
                </c:pt>
                <c:pt idx="365">
                  <c:v>1.3380000000000001</c:v>
                </c:pt>
                <c:pt idx="366">
                  <c:v>1.3380000000000001</c:v>
                </c:pt>
                <c:pt idx="367">
                  <c:v>1.3380000000000001</c:v>
                </c:pt>
                <c:pt idx="368">
                  <c:v>1.3380000000000001</c:v>
                </c:pt>
                <c:pt idx="369">
                  <c:v>1.339</c:v>
                </c:pt>
                <c:pt idx="370">
                  <c:v>1.339</c:v>
                </c:pt>
                <c:pt idx="371">
                  <c:v>1.339</c:v>
                </c:pt>
                <c:pt idx="372">
                  <c:v>1.339</c:v>
                </c:pt>
                <c:pt idx="373">
                  <c:v>1.34</c:v>
                </c:pt>
                <c:pt idx="374">
                  <c:v>1.34</c:v>
                </c:pt>
                <c:pt idx="375">
                  <c:v>1.34</c:v>
                </c:pt>
                <c:pt idx="376">
                  <c:v>1.341</c:v>
                </c:pt>
                <c:pt idx="377">
                  <c:v>1.341</c:v>
                </c:pt>
                <c:pt idx="378">
                  <c:v>1.341</c:v>
                </c:pt>
                <c:pt idx="379">
                  <c:v>1.341</c:v>
                </c:pt>
                <c:pt idx="380">
                  <c:v>1.3420000000000001</c:v>
                </c:pt>
                <c:pt idx="381">
                  <c:v>1.3420000000000001</c:v>
                </c:pt>
                <c:pt idx="382">
                  <c:v>1.3420000000000001</c:v>
                </c:pt>
                <c:pt idx="383">
                  <c:v>1.343</c:v>
                </c:pt>
                <c:pt idx="384">
                  <c:v>1.343</c:v>
                </c:pt>
                <c:pt idx="385">
                  <c:v>1.343</c:v>
                </c:pt>
                <c:pt idx="386">
                  <c:v>1.343</c:v>
                </c:pt>
                <c:pt idx="387">
                  <c:v>1.3440000000000001</c:v>
                </c:pt>
                <c:pt idx="388">
                  <c:v>1.3440000000000001</c:v>
                </c:pt>
                <c:pt idx="389">
                  <c:v>1.3440000000000001</c:v>
                </c:pt>
                <c:pt idx="390">
                  <c:v>1.345</c:v>
                </c:pt>
                <c:pt idx="391">
                  <c:v>1.345</c:v>
                </c:pt>
                <c:pt idx="392">
                  <c:v>1.345</c:v>
                </c:pt>
                <c:pt idx="393">
                  <c:v>1.345</c:v>
                </c:pt>
                <c:pt idx="394">
                  <c:v>1.3460000000000001</c:v>
                </c:pt>
                <c:pt idx="395">
                  <c:v>1.3460000000000001</c:v>
                </c:pt>
                <c:pt idx="396">
                  <c:v>1.3460000000000001</c:v>
                </c:pt>
                <c:pt idx="397">
                  <c:v>1.347</c:v>
                </c:pt>
                <c:pt idx="398">
                  <c:v>1.347</c:v>
                </c:pt>
                <c:pt idx="399">
                  <c:v>1.347</c:v>
                </c:pt>
                <c:pt idx="400">
                  <c:v>1.3480000000000001</c:v>
                </c:pt>
                <c:pt idx="401">
                  <c:v>1.3480000000000001</c:v>
                </c:pt>
                <c:pt idx="402">
                  <c:v>1.3480000000000001</c:v>
                </c:pt>
                <c:pt idx="403">
                  <c:v>1.349</c:v>
                </c:pt>
                <c:pt idx="404">
                  <c:v>1.349</c:v>
                </c:pt>
                <c:pt idx="405">
                  <c:v>1.349</c:v>
                </c:pt>
                <c:pt idx="406">
                  <c:v>1.349</c:v>
                </c:pt>
                <c:pt idx="407">
                  <c:v>1.35</c:v>
                </c:pt>
                <c:pt idx="408">
                  <c:v>1.35</c:v>
                </c:pt>
                <c:pt idx="409">
                  <c:v>1.35</c:v>
                </c:pt>
                <c:pt idx="410">
                  <c:v>1.351</c:v>
                </c:pt>
                <c:pt idx="411">
                  <c:v>1.351</c:v>
                </c:pt>
                <c:pt idx="412">
                  <c:v>1.351</c:v>
                </c:pt>
                <c:pt idx="413">
                  <c:v>1.3520000000000001</c:v>
                </c:pt>
                <c:pt idx="414">
                  <c:v>1.3520000000000001</c:v>
                </c:pt>
                <c:pt idx="415">
                  <c:v>1.3520000000000001</c:v>
                </c:pt>
                <c:pt idx="416">
                  <c:v>1.353</c:v>
                </c:pt>
                <c:pt idx="417">
                  <c:v>1.353</c:v>
                </c:pt>
                <c:pt idx="418">
                  <c:v>1.353</c:v>
                </c:pt>
                <c:pt idx="419">
                  <c:v>1.3540000000000001</c:v>
                </c:pt>
                <c:pt idx="420">
                  <c:v>1.3540000000000001</c:v>
                </c:pt>
                <c:pt idx="421">
                  <c:v>1.3540000000000001</c:v>
                </c:pt>
                <c:pt idx="422">
                  <c:v>1.355</c:v>
                </c:pt>
                <c:pt idx="423">
                  <c:v>1.355</c:v>
                </c:pt>
                <c:pt idx="424">
                  <c:v>1.355</c:v>
                </c:pt>
                <c:pt idx="425">
                  <c:v>1.3560000000000001</c:v>
                </c:pt>
                <c:pt idx="426">
                  <c:v>1.3560000000000001</c:v>
                </c:pt>
                <c:pt idx="427">
                  <c:v>1.3560000000000001</c:v>
                </c:pt>
                <c:pt idx="428">
                  <c:v>1.357</c:v>
                </c:pt>
                <c:pt idx="429">
                  <c:v>1.357</c:v>
                </c:pt>
                <c:pt idx="430">
                  <c:v>1.357</c:v>
                </c:pt>
                <c:pt idx="431">
                  <c:v>1.3580000000000001</c:v>
                </c:pt>
                <c:pt idx="432">
                  <c:v>1.3580000000000001</c:v>
                </c:pt>
                <c:pt idx="433">
                  <c:v>1.3580000000000001</c:v>
                </c:pt>
                <c:pt idx="434">
                  <c:v>1.359</c:v>
                </c:pt>
                <c:pt idx="435">
                  <c:v>1.359</c:v>
                </c:pt>
                <c:pt idx="436">
                  <c:v>1.359</c:v>
                </c:pt>
                <c:pt idx="437">
                  <c:v>1.36</c:v>
                </c:pt>
                <c:pt idx="438">
                  <c:v>1.36</c:v>
                </c:pt>
                <c:pt idx="439">
                  <c:v>1.36</c:v>
                </c:pt>
                <c:pt idx="440">
                  <c:v>1.361</c:v>
                </c:pt>
                <c:pt idx="441">
                  <c:v>1.361</c:v>
                </c:pt>
                <c:pt idx="442">
                  <c:v>1.361</c:v>
                </c:pt>
                <c:pt idx="443">
                  <c:v>1.3620000000000001</c:v>
                </c:pt>
                <c:pt idx="444">
                  <c:v>1.3620000000000001</c:v>
                </c:pt>
                <c:pt idx="445">
                  <c:v>1.3620000000000001</c:v>
                </c:pt>
                <c:pt idx="446">
                  <c:v>1.363</c:v>
                </c:pt>
                <c:pt idx="447">
                  <c:v>1.363</c:v>
                </c:pt>
                <c:pt idx="448">
                  <c:v>1.3640000000000001</c:v>
                </c:pt>
                <c:pt idx="449">
                  <c:v>1.3640000000000001</c:v>
                </c:pt>
                <c:pt idx="450">
                  <c:v>1.3640000000000001</c:v>
                </c:pt>
                <c:pt idx="451">
                  <c:v>1.365</c:v>
                </c:pt>
                <c:pt idx="452">
                  <c:v>1.365</c:v>
                </c:pt>
                <c:pt idx="453">
                  <c:v>1.365</c:v>
                </c:pt>
                <c:pt idx="454">
                  <c:v>1.3660000000000001</c:v>
                </c:pt>
                <c:pt idx="455">
                  <c:v>1.3660000000000001</c:v>
                </c:pt>
                <c:pt idx="456">
                  <c:v>1.3660000000000001</c:v>
                </c:pt>
                <c:pt idx="457">
                  <c:v>1.367</c:v>
                </c:pt>
                <c:pt idx="458">
                  <c:v>1.367</c:v>
                </c:pt>
                <c:pt idx="459">
                  <c:v>1.3680000000000001</c:v>
                </c:pt>
                <c:pt idx="460">
                  <c:v>1.3680000000000001</c:v>
                </c:pt>
                <c:pt idx="461">
                  <c:v>1.3680000000000001</c:v>
                </c:pt>
                <c:pt idx="462">
                  <c:v>1.369</c:v>
                </c:pt>
                <c:pt idx="463">
                  <c:v>1.369</c:v>
                </c:pt>
                <c:pt idx="464">
                  <c:v>1.369</c:v>
                </c:pt>
                <c:pt idx="465">
                  <c:v>1.37</c:v>
                </c:pt>
                <c:pt idx="466">
                  <c:v>1.37</c:v>
                </c:pt>
                <c:pt idx="467">
                  <c:v>1.371</c:v>
                </c:pt>
                <c:pt idx="468">
                  <c:v>1.371</c:v>
                </c:pt>
                <c:pt idx="469">
                  <c:v>1.371</c:v>
                </c:pt>
                <c:pt idx="470">
                  <c:v>1.3720000000000001</c:v>
                </c:pt>
                <c:pt idx="471">
                  <c:v>1.3720000000000001</c:v>
                </c:pt>
                <c:pt idx="472">
                  <c:v>1.3720000000000001</c:v>
                </c:pt>
                <c:pt idx="473">
                  <c:v>1.373</c:v>
                </c:pt>
                <c:pt idx="474">
                  <c:v>1.373</c:v>
                </c:pt>
                <c:pt idx="475">
                  <c:v>1.3740000000000001</c:v>
                </c:pt>
                <c:pt idx="476">
                  <c:v>1.3740000000000001</c:v>
                </c:pt>
                <c:pt idx="477">
                  <c:v>1.3740000000000001</c:v>
                </c:pt>
                <c:pt idx="478">
                  <c:v>1.375</c:v>
                </c:pt>
                <c:pt idx="479">
                  <c:v>1.375</c:v>
                </c:pt>
                <c:pt idx="480">
                  <c:v>1.3759999999999988</c:v>
                </c:pt>
                <c:pt idx="481">
                  <c:v>1.3759999999999988</c:v>
                </c:pt>
                <c:pt idx="482">
                  <c:v>1.3759999999999988</c:v>
                </c:pt>
                <c:pt idx="483">
                  <c:v>1.377</c:v>
                </c:pt>
                <c:pt idx="484">
                  <c:v>1.377</c:v>
                </c:pt>
                <c:pt idx="485">
                  <c:v>1.3779999999999988</c:v>
                </c:pt>
                <c:pt idx="486">
                  <c:v>1.3779999999999988</c:v>
                </c:pt>
                <c:pt idx="487">
                  <c:v>1.3779999999999988</c:v>
                </c:pt>
                <c:pt idx="488">
                  <c:v>1.379</c:v>
                </c:pt>
                <c:pt idx="489">
                  <c:v>1.379</c:v>
                </c:pt>
                <c:pt idx="490">
                  <c:v>1.3800000000000001</c:v>
                </c:pt>
                <c:pt idx="491">
                  <c:v>1.3800000000000001</c:v>
                </c:pt>
                <c:pt idx="492">
                  <c:v>1.3800000000000001</c:v>
                </c:pt>
                <c:pt idx="493">
                  <c:v>1.381</c:v>
                </c:pt>
                <c:pt idx="494">
                  <c:v>1.381</c:v>
                </c:pt>
                <c:pt idx="495">
                  <c:v>1.3819999999999988</c:v>
                </c:pt>
                <c:pt idx="496">
                  <c:v>1.3819999999999988</c:v>
                </c:pt>
                <c:pt idx="497">
                  <c:v>1.3819999999999988</c:v>
                </c:pt>
                <c:pt idx="498">
                  <c:v>1.383</c:v>
                </c:pt>
                <c:pt idx="499">
                  <c:v>1.383</c:v>
                </c:pt>
                <c:pt idx="500">
                  <c:v>1.3839999999999988</c:v>
                </c:pt>
                <c:pt idx="501">
                  <c:v>1.3839999999999988</c:v>
                </c:pt>
                <c:pt idx="502">
                  <c:v>1.385</c:v>
                </c:pt>
                <c:pt idx="503">
                  <c:v>1.385</c:v>
                </c:pt>
                <c:pt idx="504">
                  <c:v>1.385</c:v>
                </c:pt>
                <c:pt idx="505">
                  <c:v>1.3859999999999988</c:v>
                </c:pt>
                <c:pt idx="506">
                  <c:v>1.3859999999999988</c:v>
                </c:pt>
                <c:pt idx="507">
                  <c:v>1.387</c:v>
                </c:pt>
                <c:pt idx="508">
                  <c:v>1.387</c:v>
                </c:pt>
                <c:pt idx="509">
                  <c:v>1.3879999999999988</c:v>
                </c:pt>
                <c:pt idx="510">
                  <c:v>1.3879999999999988</c:v>
                </c:pt>
                <c:pt idx="511">
                  <c:v>1.3879999999999988</c:v>
                </c:pt>
                <c:pt idx="512">
                  <c:v>1.389</c:v>
                </c:pt>
                <c:pt idx="513">
                  <c:v>1.389</c:v>
                </c:pt>
                <c:pt idx="514">
                  <c:v>1.3900000000000001</c:v>
                </c:pt>
                <c:pt idx="515">
                  <c:v>1.3900000000000001</c:v>
                </c:pt>
                <c:pt idx="516">
                  <c:v>1.391</c:v>
                </c:pt>
                <c:pt idx="517">
                  <c:v>1.391</c:v>
                </c:pt>
                <c:pt idx="518">
                  <c:v>1.391</c:v>
                </c:pt>
                <c:pt idx="519">
                  <c:v>1.3919999999999988</c:v>
                </c:pt>
                <c:pt idx="520">
                  <c:v>1.3919999999999988</c:v>
                </c:pt>
                <c:pt idx="521">
                  <c:v>1.393</c:v>
                </c:pt>
                <c:pt idx="522">
                  <c:v>1.393</c:v>
                </c:pt>
                <c:pt idx="523">
                  <c:v>1.3939999999999988</c:v>
                </c:pt>
                <c:pt idx="524">
                  <c:v>1.3939999999999988</c:v>
                </c:pt>
                <c:pt idx="525">
                  <c:v>1.395</c:v>
                </c:pt>
                <c:pt idx="526">
                  <c:v>1.395</c:v>
                </c:pt>
                <c:pt idx="527">
                  <c:v>1.395</c:v>
                </c:pt>
                <c:pt idx="528">
                  <c:v>1.3959999999999988</c:v>
                </c:pt>
                <c:pt idx="529">
                  <c:v>1.3959999999999988</c:v>
                </c:pt>
                <c:pt idx="530">
                  <c:v>1.397</c:v>
                </c:pt>
                <c:pt idx="531">
                  <c:v>1.397</c:v>
                </c:pt>
                <c:pt idx="532">
                  <c:v>1.3979999999999988</c:v>
                </c:pt>
                <c:pt idx="533">
                  <c:v>1.3979999999999988</c:v>
                </c:pt>
                <c:pt idx="534">
                  <c:v>1.399</c:v>
                </c:pt>
                <c:pt idx="535">
                  <c:v>1.399</c:v>
                </c:pt>
                <c:pt idx="536">
                  <c:v>1.4</c:v>
                </c:pt>
                <c:pt idx="537">
                  <c:v>1.4</c:v>
                </c:pt>
                <c:pt idx="538">
                  <c:v>1.4</c:v>
                </c:pt>
                <c:pt idx="539">
                  <c:v>1.4009999999999987</c:v>
                </c:pt>
                <c:pt idx="540">
                  <c:v>1.4009999999999987</c:v>
                </c:pt>
                <c:pt idx="541">
                  <c:v>1.4019999999999975</c:v>
                </c:pt>
                <c:pt idx="542">
                  <c:v>1.4019999999999975</c:v>
                </c:pt>
                <c:pt idx="543">
                  <c:v>1.4029999999999987</c:v>
                </c:pt>
                <c:pt idx="544">
                  <c:v>1.4029999999999987</c:v>
                </c:pt>
                <c:pt idx="545">
                  <c:v>1.4039999999999975</c:v>
                </c:pt>
                <c:pt idx="546">
                  <c:v>1.4039999999999975</c:v>
                </c:pt>
                <c:pt idx="547">
                  <c:v>1.4049999999999987</c:v>
                </c:pt>
                <c:pt idx="548">
                  <c:v>1.4049999999999987</c:v>
                </c:pt>
                <c:pt idx="549">
                  <c:v>1.4059999999999975</c:v>
                </c:pt>
                <c:pt idx="550">
                  <c:v>1.4059999999999975</c:v>
                </c:pt>
                <c:pt idx="551">
                  <c:v>1.4069999999999987</c:v>
                </c:pt>
                <c:pt idx="552">
                  <c:v>1.4069999999999987</c:v>
                </c:pt>
                <c:pt idx="553">
                  <c:v>1.4079999999999975</c:v>
                </c:pt>
                <c:pt idx="554">
                  <c:v>1.4079999999999975</c:v>
                </c:pt>
                <c:pt idx="555">
                  <c:v>1.4079999999999975</c:v>
                </c:pt>
                <c:pt idx="556">
                  <c:v>1.4089999999999987</c:v>
                </c:pt>
                <c:pt idx="557">
                  <c:v>1.4089999999999987</c:v>
                </c:pt>
                <c:pt idx="558">
                  <c:v>1.41</c:v>
                </c:pt>
                <c:pt idx="559">
                  <c:v>1.41</c:v>
                </c:pt>
                <c:pt idx="560">
                  <c:v>1.4109999999999987</c:v>
                </c:pt>
                <c:pt idx="561">
                  <c:v>1.4109999999999987</c:v>
                </c:pt>
                <c:pt idx="562">
                  <c:v>1.4119999999999975</c:v>
                </c:pt>
                <c:pt idx="563">
                  <c:v>1.4119999999999975</c:v>
                </c:pt>
                <c:pt idx="564">
                  <c:v>1.4129999999999987</c:v>
                </c:pt>
                <c:pt idx="565">
                  <c:v>1.4129999999999987</c:v>
                </c:pt>
                <c:pt idx="566">
                  <c:v>1.4139999999999975</c:v>
                </c:pt>
                <c:pt idx="567">
                  <c:v>1.4139999999999975</c:v>
                </c:pt>
                <c:pt idx="568">
                  <c:v>1.4149999999999987</c:v>
                </c:pt>
                <c:pt idx="569">
                  <c:v>1.4149999999999987</c:v>
                </c:pt>
                <c:pt idx="570">
                  <c:v>1.4159999999999975</c:v>
                </c:pt>
                <c:pt idx="571">
                  <c:v>1.4159999999999975</c:v>
                </c:pt>
                <c:pt idx="572">
                  <c:v>1.4169999999999987</c:v>
                </c:pt>
                <c:pt idx="573">
                  <c:v>1.4169999999999987</c:v>
                </c:pt>
                <c:pt idx="574">
                  <c:v>1.4179999999999977</c:v>
                </c:pt>
                <c:pt idx="575">
                  <c:v>1.4179999999999977</c:v>
                </c:pt>
                <c:pt idx="576">
                  <c:v>1.4189999999999989</c:v>
                </c:pt>
                <c:pt idx="577">
                  <c:v>1.4189999999999989</c:v>
                </c:pt>
                <c:pt idx="578">
                  <c:v>1.42</c:v>
                </c:pt>
                <c:pt idx="579">
                  <c:v>1.42</c:v>
                </c:pt>
                <c:pt idx="580">
                  <c:v>1.4209999999999989</c:v>
                </c:pt>
                <c:pt idx="581">
                  <c:v>1.4209999999999989</c:v>
                </c:pt>
                <c:pt idx="582">
                  <c:v>1.4219999999999977</c:v>
                </c:pt>
                <c:pt idx="583">
                  <c:v>1.4219999999999977</c:v>
                </c:pt>
                <c:pt idx="584">
                  <c:v>1.4229999999999989</c:v>
                </c:pt>
                <c:pt idx="585">
                  <c:v>1.4229999999999989</c:v>
                </c:pt>
                <c:pt idx="586">
                  <c:v>1.4239999999999977</c:v>
                </c:pt>
                <c:pt idx="587">
                  <c:v>1.4239999999999977</c:v>
                </c:pt>
                <c:pt idx="588">
                  <c:v>1.4249999999999989</c:v>
                </c:pt>
                <c:pt idx="589">
                  <c:v>1.4249999999999989</c:v>
                </c:pt>
                <c:pt idx="590">
                  <c:v>1.4259999999999977</c:v>
                </c:pt>
                <c:pt idx="591">
                  <c:v>1.4259999999999977</c:v>
                </c:pt>
                <c:pt idx="592">
                  <c:v>1.4269999999999989</c:v>
                </c:pt>
                <c:pt idx="593">
                  <c:v>1.4279999999999977</c:v>
                </c:pt>
                <c:pt idx="594">
                  <c:v>1.4279999999999977</c:v>
                </c:pt>
                <c:pt idx="595">
                  <c:v>1.4289999999999989</c:v>
                </c:pt>
                <c:pt idx="596">
                  <c:v>1.4289999999999989</c:v>
                </c:pt>
                <c:pt idx="597">
                  <c:v>1.43</c:v>
                </c:pt>
                <c:pt idx="598">
                  <c:v>1.43</c:v>
                </c:pt>
                <c:pt idx="599">
                  <c:v>1.4309999999999989</c:v>
                </c:pt>
                <c:pt idx="600">
                  <c:v>1.4309999999999989</c:v>
                </c:pt>
                <c:pt idx="601">
                  <c:v>1.4319999999999977</c:v>
                </c:pt>
                <c:pt idx="602">
                  <c:v>1.4319999999999977</c:v>
                </c:pt>
                <c:pt idx="603">
                  <c:v>1.4329999999999989</c:v>
                </c:pt>
                <c:pt idx="604">
                  <c:v>1.4329999999999989</c:v>
                </c:pt>
                <c:pt idx="605">
                  <c:v>1.4339999999999977</c:v>
                </c:pt>
                <c:pt idx="606">
                  <c:v>1.4339999999999977</c:v>
                </c:pt>
                <c:pt idx="607">
                  <c:v>1.4349999999999989</c:v>
                </c:pt>
                <c:pt idx="608">
                  <c:v>1.4349999999999989</c:v>
                </c:pt>
                <c:pt idx="609">
                  <c:v>1.4359999999999977</c:v>
                </c:pt>
                <c:pt idx="610">
                  <c:v>1.4369999999999989</c:v>
                </c:pt>
                <c:pt idx="611">
                  <c:v>1.4369999999999989</c:v>
                </c:pt>
                <c:pt idx="612">
                  <c:v>1.4379999999999977</c:v>
                </c:pt>
                <c:pt idx="613">
                  <c:v>1.4379999999999977</c:v>
                </c:pt>
                <c:pt idx="614">
                  <c:v>1.4389999999999989</c:v>
                </c:pt>
                <c:pt idx="615">
                  <c:v>1.4389999999999989</c:v>
                </c:pt>
                <c:pt idx="616">
                  <c:v>1.44</c:v>
                </c:pt>
                <c:pt idx="617">
                  <c:v>1.44</c:v>
                </c:pt>
                <c:pt idx="618">
                  <c:v>1.4409999999999989</c:v>
                </c:pt>
                <c:pt idx="619">
                  <c:v>1.4409999999999989</c:v>
                </c:pt>
                <c:pt idx="620">
                  <c:v>1.4419999999999977</c:v>
                </c:pt>
                <c:pt idx="621">
                  <c:v>1.4419999999999977</c:v>
                </c:pt>
                <c:pt idx="622">
                  <c:v>1.442999999999999</c:v>
                </c:pt>
                <c:pt idx="623">
                  <c:v>1.444</c:v>
                </c:pt>
                <c:pt idx="624">
                  <c:v>1.444</c:v>
                </c:pt>
                <c:pt idx="625">
                  <c:v>1.444999999999999</c:v>
                </c:pt>
                <c:pt idx="626">
                  <c:v>1.444999999999999</c:v>
                </c:pt>
                <c:pt idx="627">
                  <c:v>1.446</c:v>
                </c:pt>
                <c:pt idx="628">
                  <c:v>1.446</c:v>
                </c:pt>
                <c:pt idx="629">
                  <c:v>1.446999999999999</c:v>
                </c:pt>
                <c:pt idx="630">
                  <c:v>1.446999999999999</c:v>
                </c:pt>
                <c:pt idx="631">
                  <c:v>1.448</c:v>
                </c:pt>
                <c:pt idx="632">
                  <c:v>1.448999999999999</c:v>
                </c:pt>
                <c:pt idx="633">
                  <c:v>1.448999999999999</c:v>
                </c:pt>
                <c:pt idx="634">
                  <c:v>1.45</c:v>
                </c:pt>
                <c:pt idx="635">
                  <c:v>1.45</c:v>
                </c:pt>
                <c:pt idx="636">
                  <c:v>1.450999999999999</c:v>
                </c:pt>
                <c:pt idx="637">
                  <c:v>1.450999999999999</c:v>
                </c:pt>
                <c:pt idx="638">
                  <c:v>1.452</c:v>
                </c:pt>
                <c:pt idx="639">
                  <c:v>1.452</c:v>
                </c:pt>
                <c:pt idx="640">
                  <c:v>1.452999999999999</c:v>
                </c:pt>
                <c:pt idx="641">
                  <c:v>1.454</c:v>
                </c:pt>
                <c:pt idx="642">
                  <c:v>1.454</c:v>
                </c:pt>
                <c:pt idx="643">
                  <c:v>1.454999999999999</c:v>
                </c:pt>
                <c:pt idx="644">
                  <c:v>1.454999999999999</c:v>
                </c:pt>
                <c:pt idx="645">
                  <c:v>1.456</c:v>
                </c:pt>
                <c:pt idx="646">
                  <c:v>1.456</c:v>
                </c:pt>
                <c:pt idx="647">
                  <c:v>1.456999999999999</c:v>
                </c:pt>
                <c:pt idx="648">
                  <c:v>1.456999999999999</c:v>
                </c:pt>
                <c:pt idx="649">
                  <c:v>1.458</c:v>
                </c:pt>
                <c:pt idx="650">
                  <c:v>1.458999999999999</c:v>
                </c:pt>
                <c:pt idx="651">
                  <c:v>1.458999999999999</c:v>
                </c:pt>
                <c:pt idx="652">
                  <c:v>1.46</c:v>
                </c:pt>
                <c:pt idx="653">
                  <c:v>1.46</c:v>
                </c:pt>
                <c:pt idx="654">
                  <c:v>1.460999999999999</c:v>
                </c:pt>
                <c:pt idx="655">
                  <c:v>1.460999999999999</c:v>
                </c:pt>
                <c:pt idx="656">
                  <c:v>1.462</c:v>
                </c:pt>
                <c:pt idx="657">
                  <c:v>1.462999999999999</c:v>
                </c:pt>
                <c:pt idx="658">
                  <c:v>1.462999999999999</c:v>
                </c:pt>
                <c:pt idx="659">
                  <c:v>1.464</c:v>
                </c:pt>
                <c:pt idx="660">
                  <c:v>1.464</c:v>
                </c:pt>
                <c:pt idx="661">
                  <c:v>1.464999999999999</c:v>
                </c:pt>
                <c:pt idx="662">
                  <c:v>1.464999999999999</c:v>
                </c:pt>
                <c:pt idx="663">
                  <c:v>1.466</c:v>
                </c:pt>
                <c:pt idx="664">
                  <c:v>1.466999999999999</c:v>
                </c:pt>
                <c:pt idx="665">
                  <c:v>1.466999999999999</c:v>
                </c:pt>
                <c:pt idx="666">
                  <c:v>1.468</c:v>
                </c:pt>
                <c:pt idx="667">
                  <c:v>1.468</c:v>
                </c:pt>
                <c:pt idx="668">
                  <c:v>1.468999999999999</c:v>
                </c:pt>
                <c:pt idx="669">
                  <c:v>1.468999999999999</c:v>
                </c:pt>
                <c:pt idx="670">
                  <c:v>1.47</c:v>
                </c:pt>
                <c:pt idx="671">
                  <c:v>1.470999999999999</c:v>
                </c:pt>
                <c:pt idx="672">
                  <c:v>1.470999999999999</c:v>
                </c:pt>
                <c:pt idx="673">
                  <c:v>1.472</c:v>
                </c:pt>
                <c:pt idx="674">
                  <c:v>1.472</c:v>
                </c:pt>
                <c:pt idx="675">
                  <c:v>1.472999999999999</c:v>
                </c:pt>
                <c:pt idx="676">
                  <c:v>1.474</c:v>
                </c:pt>
                <c:pt idx="677">
                  <c:v>1.474</c:v>
                </c:pt>
                <c:pt idx="678">
                  <c:v>1.474999999999999</c:v>
                </c:pt>
                <c:pt idx="679">
                  <c:v>1.474999999999999</c:v>
                </c:pt>
                <c:pt idx="680">
                  <c:v>1.476</c:v>
                </c:pt>
                <c:pt idx="681">
                  <c:v>1.476</c:v>
                </c:pt>
                <c:pt idx="682">
                  <c:v>1.476999999999999</c:v>
                </c:pt>
                <c:pt idx="683">
                  <c:v>1.478</c:v>
                </c:pt>
                <c:pt idx="684">
                  <c:v>1.478</c:v>
                </c:pt>
                <c:pt idx="685">
                  <c:v>1.478999999999999</c:v>
                </c:pt>
                <c:pt idx="686">
                  <c:v>1.478999999999999</c:v>
                </c:pt>
                <c:pt idx="687">
                  <c:v>1.48</c:v>
                </c:pt>
                <c:pt idx="688">
                  <c:v>1.480999999999999</c:v>
                </c:pt>
                <c:pt idx="689">
                  <c:v>1.480999999999999</c:v>
                </c:pt>
                <c:pt idx="690">
                  <c:v>1.482</c:v>
                </c:pt>
                <c:pt idx="691">
                  <c:v>1.482</c:v>
                </c:pt>
                <c:pt idx="692">
                  <c:v>1.482999999999999</c:v>
                </c:pt>
                <c:pt idx="693">
                  <c:v>1.482999999999999</c:v>
                </c:pt>
                <c:pt idx="694">
                  <c:v>1.484</c:v>
                </c:pt>
                <c:pt idx="695">
                  <c:v>1.484999999999999</c:v>
                </c:pt>
                <c:pt idx="696">
                  <c:v>1.484999999999999</c:v>
                </c:pt>
                <c:pt idx="697">
                  <c:v>1.486</c:v>
                </c:pt>
                <c:pt idx="698">
                  <c:v>1.486</c:v>
                </c:pt>
                <c:pt idx="699">
                  <c:v>1.486999999999999</c:v>
                </c:pt>
                <c:pt idx="700">
                  <c:v>1.488</c:v>
                </c:pt>
                <c:pt idx="701">
                  <c:v>1.488</c:v>
                </c:pt>
                <c:pt idx="702">
                  <c:v>1.488999999999999</c:v>
                </c:pt>
                <c:pt idx="703">
                  <c:v>1.488999999999999</c:v>
                </c:pt>
                <c:pt idx="704">
                  <c:v>1.49</c:v>
                </c:pt>
                <c:pt idx="705">
                  <c:v>1.490999999999999</c:v>
                </c:pt>
                <c:pt idx="706">
                  <c:v>1.490999999999999</c:v>
                </c:pt>
                <c:pt idx="707">
                  <c:v>1.492</c:v>
                </c:pt>
                <c:pt idx="708">
                  <c:v>1.492</c:v>
                </c:pt>
                <c:pt idx="709">
                  <c:v>1.492999999999999</c:v>
                </c:pt>
                <c:pt idx="710">
                  <c:v>1.492999999999999</c:v>
                </c:pt>
                <c:pt idx="711">
                  <c:v>1.494</c:v>
                </c:pt>
                <c:pt idx="712">
                  <c:v>1.494999999999999</c:v>
                </c:pt>
                <c:pt idx="713">
                  <c:v>1.494999999999999</c:v>
                </c:pt>
                <c:pt idx="714">
                  <c:v>1.496</c:v>
                </c:pt>
                <c:pt idx="715">
                  <c:v>1.496</c:v>
                </c:pt>
                <c:pt idx="716">
                  <c:v>1.496999999999999</c:v>
                </c:pt>
                <c:pt idx="717">
                  <c:v>1.498</c:v>
                </c:pt>
                <c:pt idx="718">
                  <c:v>1.498</c:v>
                </c:pt>
                <c:pt idx="719">
                  <c:v>1.498999999999999</c:v>
                </c:pt>
                <c:pt idx="720">
                  <c:v>1.498999999999999</c:v>
                </c:pt>
                <c:pt idx="721">
                  <c:v>1.5</c:v>
                </c:pt>
                <c:pt idx="722">
                  <c:v>1.5009999999999988</c:v>
                </c:pt>
                <c:pt idx="723">
                  <c:v>1.5009999999999988</c:v>
                </c:pt>
                <c:pt idx="724">
                  <c:v>1.502</c:v>
                </c:pt>
                <c:pt idx="725">
                  <c:v>1.502</c:v>
                </c:pt>
                <c:pt idx="726">
                  <c:v>1.5029999999999988</c:v>
                </c:pt>
                <c:pt idx="727">
                  <c:v>1.504</c:v>
                </c:pt>
                <c:pt idx="728">
                  <c:v>1.504</c:v>
                </c:pt>
                <c:pt idx="729">
                  <c:v>1.5049999999999988</c:v>
                </c:pt>
                <c:pt idx="730">
                  <c:v>1.5049999999999988</c:v>
                </c:pt>
                <c:pt idx="731">
                  <c:v>1.506</c:v>
                </c:pt>
                <c:pt idx="732">
                  <c:v>1.506</c:v>
                </c:pt>
                <c:pt idx="733">
                  <c:v>1.5069999999999988</c:v>
                </c:pt>
                <c:pt idx="734">
                  <c:v>1.508</c:v>
                </c:pt>
                <c:pt idx="735">
                  <c:v>1.508</c:v>
                </c:pt>
                <c:pt idx="736">
                  <c:v>1.5089999999999988</c:v>
                </c:pt>
                <c:pt idx="737">
                  <c:v>1.5089999999999988</c:v>
                </c:pt>
                <c:pt idx="738">
                  <c:v>1.51</c:v>
                </c:pt>
                <c:pt idx="739">
                  <c:v>1.5109999999999988</c:v>
                </c:pt>
                <c:pt idx="740">
                  <c:v>1.5109999999999988</c:v>
                </c:pt>
                <c:pt idx="741">
                  <c:v>1.512</c:v>
                </c:pt>
                <c:pt idx="742">
                  <c:v>1.512</c:v>
                </c:pt>
                <c:pt idx="743">
                  <c:v>1.5129999999999988</c:v>
                </c:pt>
                <c:pt idx="744">
                  <c:v>1.514</c:v>
                </c:pt>
                <c:pt idx="745">
                  <c:v>1.514</c:v>
                </c:pt>
                <c:pt idx="746">
                  <c:v>1.5149999999999988</c:v>
                </c:pt>
                <c:pt idx="747">
                  <c:v>1.5149999999999988</c:v>
                </c:pt>
                <c:pt idx="748">
                  <c:v>1.516</c:v>
                </c:pt>
                <c:pt idx="749">
                  <c:v>1.516</c:v>
                </c:pt>
                <c:pt idx="750">
                  <c:v>1.5169999999999988</c:v>
                </c:pt>
                <c:pt idx="751">
                  <c:v>1.518</c:v>
                </c:pt>
                <c:pt idx="752">
                  <c:v>1.518</c:v>
                </c:pt>
                <c:pt idx="753">
                  <c:v>1.5189999999999988</c:v>
                </c:pt>
                <c:pt idx="754">
                  <c:v>1.5189999999999988</c:v>
                </c:pt>
                <c:pt idx="755">
                  <c:v>1.52</c:v>
                </c:pt>
                <c:pt idx="756">
                  <c:v>1.5209999999999988</c:v>
                </c:pt>
                <c:pt idx="757">
                  <c:v>1.5209999999999988</c:v>
                </c:pt>
                <c:pt idx="758">
                  <c:v>1.522</c:v>
                </c:pt>
                <c:pt idx="759">
                  <c:v>1.522</c:v>
                </c:pt>
                <c:pt idx="760">
                  <c:v>1.5229999999999988</c:v>
                </c:pt>
                <c:pt idx="761">
                  <c:v>1.5229999999999988</c:v>
                </c:pt>
                <c:pt idx="762">
                  <c:v>1.524</c:v>
                </c:pt>
                <c:pt idx="763">
                  <c:v>1.5249999999999988</c:v>
                </c:pt>
                <c:pt idx="764">
                  <c:v>1.5249999999999988</c:v>
                </c:pt>
                <c:pt idx="765">
                  <c:v>1.526</c:v>
                </c:pt>
                <c:pt idx="766">
                  <c:v>1.526</c:v>
                </c:pt>
                <c:pt idx="767">
                  <c:v>1.5269999999999988</c:v>
                </c:pt>
                <c:pt idx="768">
                  <c:v>1.528</c:v>
                </c:pt>
                <c:pt idx="769">
                  <c:v>1.528</c:v>
                </c:pt>
                <c:pt idx="770">
                  <c:v>1.5289999999999988</c:v>
                </c:pt>
                <c:pt idx="771">
                  <c:v>1.5289999999999988</c:v>
                </c:pt>
                <c:pt idx="772">
                  <c:v>1.53</c:v>
                </c:pt>
                <c:pt idx="773">
                  <c:v>1.53</c:v>
                </c:pt>
                <c:pt idx="774">
                  <c:v>1.5309999999999988</c:v>
                </c:pt>
                <c:pt idx="775">
                  <c:v>1.532</c:v>
                </c:pt>
                <c:pt idx="776">
                  <c:v>1.532</c:v>
                </c:pt>
                <c:pt idx="777">
                  <c:v>1.5329999999999988</c:v>
                </c:pt>
                <c:pt idx="778">
                  <c:v>1.5329999999999988</c:v>
                </c:pt>
                <c:pt idx="779">
                  <c:v>1.534</c:v>
                </c:pt>
                <c:pt idx="780">
                  <c:v>1.534</c:v>
                </c:pt>
                <c:pt idx="781">
                  <c:v>1.5349999999999988</c:v>
                </c:pt>
                <c:pt idx="782">
                  <c:v>1.536</c:v>
                </c:pt>
                <c:pt idx="783">
                  <c:v>1.536</c:v>
                </c:pt>
                <c:pt idx="784">
                  <c:v>1.5369999999999988</c:v>
                </c:pt>
                <c:pt idx="785">
                  <c:v>1.5369999999999988</c:v>
                </c:pt>
                <c:pt idx="786">
                  <c:v>1.538</c:v>
                </c:pt>
                <c:pt idx="787">
                  <c:v>1.538</c:v>
                </c:pt>
                <c:pt idx="788">
                  <c:v>1.5389999999999988</c:v>
                </c:pt>
                <c:pt idx="789">
                  <c:v>1.54</c:v>
                </c:pt>
                <c:pt idx="790">
                  <c:v>1.54</c:v>
                </c:pt>
                <c:pt idx="791">
                  <c:v>1.5409999999999988</c:v>
                </c:pt>
                <c:pt idx="792">
                  <c:v>1.5409999999999988</c:v>
                </c:pt>
                <c:pt idx="793">
                  <c:v>1.542</c:v>
                </c:pt>
                <c:pt idx="794">
                  <c:v>1.542</c:v>
                </c:pt>
                <c:pt idx="795">
                  <c:v>1.5429999999999988</c:v>
                </c:pt>
                <c:pt idx="796">
                  <c:v>1.5429999999999988</c:v>
                </c:pt>
                <c:pt idx="797">
                  <c:v>1.544</c:v>
                </c:pt>
                <c:pt idx="798">
                  <c:v>1.5449999999999988</c:v>
                </c:pt>
                <c:pt idx="799">
                  <c:v>1.5449999999999988</c:v>
                </c:pt>
                <c:pt idx="800">
                  <c:v>1.546</c:v>
                </c:pt>
                <c:pt idx="801">
                  <c:v>1.546</c:v>
                </c:pt>
                <c:pt idx="802">
                  <c:v>1.5469999999999988</c:v>
                </c:pt>
                <c:pt idx="803">
                  <c:v>1.5469999999999988</c:v>
                </c:pt>
                <c:pt idx="804">
                  <c:v>1.548</c:v>
                </c:pt>
                <c:pt idx="805">
                  <c:v>1.548</c:v>
                </c:pt>
                <c:pt idx="806">
                  <c:v>1.5489999999999988</c:v>
                </c:pt>
                <c:pt idx="807">
                  <c:v>1.55</c:v>
                </c:pt>
                <c:pt idx="808">
                  <c:v>1.55</c:v>
                </c:pt>
                <c:pt idx="809">
                  <c:v>1.5509999999999988</c:v>
                </c:pt>
                <c:pt idx="810">
                  <c:v>1.5509999999999988</c:v>
                </c:pt>
                <c:pt idx="811">
                  <c:v>1.552</c:v>
                </c:pt>
                <c:pt idx="812">
                  <c:v>1.552</c:v>
                </c:pt>
                <c:pt idx="813">
                  <c:v>1.5529999999999988</c:v>
                </c:pt>
                <c:pt idx="814">
                  <c:v>1.5529999999999988</c:v>
                </c:pt>
                <c:pt idx="815">
                  <c:v>1.554</c:v>
                </c:pt>
                <c:pt idx="816">
                  <c:v>1.554</c:v>
                </c:pt>
                <c:pt idx="817">
                  <c:v>1.5549999999999988</c:v>
                </c:pt>
                <c:pt idx="818">
                  <c:v>1.556</c:v>
                </c:pt>
                <c:pt idx="819">
                  <c:v>1.556</c:v>
                </c:pt>
                <c:pt idx="820">
                  <c:v>1.5569999999999988</c:v>
                </c:pt>
                <c:pt idx="821">
                  <c:v>1.5569999999999988</c:v>
                </c:pt>
                <c:pt idx="822">
                  <c:v>1.5580000000000001</c:v>
                </c:pt>
                <c:pt idx="823">
                  <c:v>1.5580000000000001</c:v>
                </c:pt>
                <c:pt idx="824">
                  <c:v>1.5589999999999988</c:v>
                </c:pt>
                <c:pt idx="825">
                  <c:v>1.5589999999999988</c:v>
                </c:pt>
                <c:pt idx="826">
                  <c:v>1.56</c:v>
                </c:pt>
                <c:pt idx="827">
                  <c:v>1.56</c:v>
                </c:pt>
                <c:pt idx="828">
                  <c:v>1.5609999999999988</c:v>
                </c:pt>
                <c:pt idx="829">
                  <c:v>1.5609999999999988</c:v>
                </c:pt>
                <c:pt idx="830">
                  <c:v>1.5620000000000001</c:v>
                </c:pt>
                <c:pt idx="831">
                  <c:v>1.5620000000000001</c:v>
                </c:pt>
                <c:pt idx="832">
                  <c:v>1.5629999999999988</c:v>
                </c:pt>
                <c:pt idx="833">
                  <c:v>1.5629999999999988</c:v>
                </c:pt>
                <c:pt idx="834">
                  <c:v>1.5640000000000001</c:v>
                </c:pt>
                <c:pt idx="835">
                  <c:v>1.5640000000000001</c:v>
                </c:pt>
                <c:pt idx="836">
                  <c:v>1.5649999999999988</c:v>
                </c:pt>
                <c:pt idx="837">
                  <c:v>1.5649999999999988</c:v>
                </c:pt>
                <c:pt idx="838">
                  <c:v>1.5660000000000001</c:v>
                </c:pt>
                <c:pt idx="839">
                  <c:v>1.5660000000000001</c:v>
                </c:pt>
                <c:pt idx="840">
                  <c:v>1.5669999999999988</c:v>
                </c:pt>
                <c:pt idx="841">
                  <c:v>1.5669999999999988</c:v>
                </c:pt>
                <c:pt idx="842">
                  <c:v>1.5680000000000001</c:v>
                </c:pt>
                <c:pt idx="843">
                  <c:v>1.5680000000000001</c:v>
                </c:pt>
                <c:pt idx="844">
                  <c:v>1.569</c:v>
                </c:pt>
                <c:pt idx="845">
                  <c:v>1.569</c:v>
                </c:pt>
                <c:pt idx="846">
                  <c:v>1.57</c:v>
                </c:pt>
                <c:pt idx="847">
                  <c:v>1.57</c:v>
                </c:pt>
                <c:pt idx="848">
                  <c:v>1.571</c:v>
                </c:pt>
                <c:pt idx="849">
                  <c:v>1.571</c:v>
                </c:pt>
                <c:pt idx="850">
                  <c:v>1.5720000000000001</c:v>
                </c:pt>
                <c:pt idx="851">
                  <c:v>1.5720000000000001</c:v>
                </c:pt>
                <c:pt idx="852">
                  <c:v>1.573</c:v>
                </c:pt>
                <c:pt idx="853">
                  <c:v>1.573</c:v>
                </c:pt>
                <c:pt idx="854">
                  <c:v>1.5740000000000001</c:v>
                </c:pt>
                <c:pt idx="855">
                  <c:v>1.5740000000000001</c:v>
                </c:pt>
                <c:pt idx="856">
                  <c:v>1.575</c:v>
                </c:pt>
                <c:pt idx="857">
                  <c:v>1.575</c:v>
                </c:pt>
                <c:pt idx="858">
                  <c:v>1.5760000000000001</c:v>
                </c:pt>
                <c:pt idx="859">
                  <c:v>1.5760000000000001</c:v>
                </c:pt>
                <c:pt idx="860">
                  <c:v>1.577</c:v>
                </c:pt>
                <c:pt idx="861">
                  <c:v>1.577</c:v>
                </c:pt>
                <c:pt idx="862">
                  <c:v>1.5780000000000001</c:v>
                </c:pt>
                <c:pt idx="863">
                  <c:v>1.5780000000000001</c:v>
                </c:pt>
                <c:pt idx="864">
                  <c:v>1.579</c:v>
                </c:pt>
                <c:pt idx="865">
                  <c:v>1.579</c:v>
                </c:pt>
                <c:pt idx="866">
                  <c:v>1.579</c:v>
                </c:pt>
                <c:pt idx="867">
                  <c:v>1.58</c:v>
                </c:pt>
                <c:pt idx="868">
                  <c:v>1.58</c:v>
                </c:pt>
                <c:pt idx="869">
                  <c:v>1.581</c:v>
                </c:pt>
                <c:pt idx="870">
                  <c:v>1.581</c:v>
                </c:pt>
                <c:pt idx="871">
                  <c:v>1.5820000000000001</c:v>
                </c:pt>
                <c:pt idx="872">
                  <c:v>1.5820000000000001</c:v>
                </c:pt>
                <c:pt idx="873">
                  <c:v>1.583</c:v>
                </c:pt>
                <c:pt idx="874">
                  <c:v>1.583</c:v>
                </c:pt>
                <c:pt idx="875">
                  <c:v>1.5840000000000001</c:v>
                </c:pt>
                <c:pt idx="876">
                  <c:v>1.5840000000000001</c:v>
                </c:pt>
                <c:pt idx="877">
                  <c:v>1.5840000000000001</c:v>
                </c:pt>
                <c:pt idx="878">
                  <c:v>1.585</c:v>
                </c:pt>
                <c:pt idx="879">
                  <c:v>1.585</c:v>
                </c:pt>
                <c:pt idx="880">
                  <c:v>1.5860000000000001</c:v>
                </c:pt>
                <c:pt idx="881">
                  <c:v>1.5860000000000001</c:v>
                </c:pt>
                <c:pt idx="882">
                  <c:v>1.587</c:v>
                </c:pt>
                <c:pt idx="883">
                  <c:v>1.587</c:v>
                </c:pt>
                <c:pt idx="884">
                  <c:v>1.587</c:v>
                </c:pt>
                <c:pt idx="885">
                  <c:v>1.5880000000000001</c:v>
                </c:pt>
                <c:pt idx="886">
                  <c:v>1.5880000000000001</c:v>
                </c:pt>
                <c:pt idx="887">
                  <c:v>1.589</c:v>
                </c:pt>
                <c:pt idx="888">
                  <c:v>1.589</c:v>
                </c:pt>
                <c:pt idx="889">
                  <c:v>1.589</c:v>
                </c:pt>
                <c:pt idx="890">
                  <c:v>1.59</c:v>
                </c:pt>
                <c:pt idx="891">
                  <c:v>1.59</c:v>
                </c:pt>
                <c:pt idx="892">
                  <c:v>1.591</c:v>
                </c:pt>
                <c:pt idx="893">
                  <c:v>1.591</c:v>
                </c:pt>
                <c:pt idx="894">
                  <c:v>1.591</c:v>
                </c:pt>
                <c:pt idx="895">
                  <c:v>1.5920000000000001</c:v>
                </c:pt>
                <c:pt idx="896">
                  <c:v>1.5920000000000001</c:v>
                </c:pt>
                <c:pt idx="897">
                  <c:v>1.593</c:v>
                </c:pt>
                <c:pt idx="898">
                  <c:v>1.593</c:v>
                </c:pt>
                <c:pt idx="899">
                  <c:v>1.593</c:v>
                </c:pt>
                <c:pt idx="900">
                  <c:v>1.5940000000000001</c:v>
                </c:pt>
                <c:pt idx="901">
                  <c:v>1.5940000000000001</c:v>
                </c:pt>
                <c:pt idx="902">
                  <c:v>1.595</c:v>
                </c:pt>
                <c:pt idx="903">
                  <c:v>1.595</c:v>
                </c:pt>
                <c:pt idx="904">
                  <c:v>1.595</c:v>
                </c:pt>
                <c:pt idx="905">
                  <c:v>1.5960000000000001</c:v>
                </c:pt>
                <c:pt idx="906">
                  <c:v>1.5960000000000001</c:v>
                </c:pt>
                <c:pt idx="907">
                  <c:v>1.5960000000000001</c:v>
                </c:pt>
                <c:pt idx="908">
                  <c:v>1.597</c:v>
                </c:pt>
                <c:pt idx="909">
                  <c:v>1.597</c:v>
                </c:pt>
                <c:pt idx="910">
                  <c:v>1.5980000000000001</c:v>
                </c:pt>
                <c:pt idx="911">
                  <c:v>1.5980000000000001</c:v>
                </c:pt>
                <c:pt idx="912">
                  <c:v>1.5980000000000001</c:v>
                </c:pt>
                <c:pt idx="913">
                  <c:v>1.599</c:v>
                </c:pt>
                <c:pt idx="914">
                  <c:v>1.599</c:v>
                </c:pt>
                <c:pt idx="915">
                  <c:v>1.599</c:v>
                </c:pt>
                <c:pt idx="916">
                  <c:v>1.6</c:v>
                </c:pt>
                <c:pt idx="917">
                  <c:v>1.6</c:v>
                </c:pt>
                <c:pt idx="918">
                  <c:v>1.6</c:v>
                </c:pt>
                <c:pt idx="919">
                  <c:v>1.601</c:v>
                </c:pt>
                <c:pt idx="920">
                  <c:v>1.601</c:v>
                </c:pt>
                <c:pt idx="921">
                  <c:v>1.601</c:v>
                </c:pt>
                <c:pt idx="922">
                  <c:v>1.6020000000000001</c:v>
                </c:pt>
                <c:pt idx="923">
                  <c:v>1.6020000000000001</c:v>
                </c:pt>
                <c:pt idx="924">
                  <c:v>1.6020000000000001</c:v>
                </c:pt>
                <c:pt idx="925">
                  <c:v>1.603</c:v>
                </c:pt>
                <c:pt idx="926">
                  <c:v>1.603</c:v>
                </c:pt>
                <c:pt idx="927">
                  <c:v>1.603</c:v>
                </c:pt>
                <c:pt idx="928">
                  <c:v>1.6040000000000001</c:v>
                </c:pt>
                <c:pt idx="929">
                  <c:v>1.6040000000000001</c:v>
                </c:pt>
                <c:pt idx="930">
                  <c:v>1.6040000000000001</c:v>
                </c:pt>
                <c:pt idx="931">
                  <c:v>1.6040000000000001</c:v>
                </c:pt>
                <c:pt idx="932">
                  <c:v>1.605</c:v>
                </c:pt>
                <c:pt idx="933">
                  <c:v>1.605</c:v>
                </c:pt>
                <c:pt idx="934">
                  <c:v>1.605</c:v>
                </c:pt>
                <c:pt idx="935">
                  <c:v>1.6060000000000001</c:v>
                </c:pt>
                <c:pt idx="936">
                  <c:v>1.6060000000000001</c:v>
                </c:pt>
                <c:pt idx="937">
                  <c:v>1.6060000000000001</c:v>
                </c:pt>
                <c:pt idx="938">
                  <c:v>1.607</c:v>
                </c:pt>
                <c:pt idx="939">
                  <c:v>1.607</c:v>
                </c:pt>
                <c:pt idx="940">
                  <c:v>1.607</c:v>
                </c:pt>
                <c:pt idx="941">
                  <c:v>1.607</c:v>
                </c:pt>
                <c:pt idx="942">
                  <c:v>1.6080000000000001</c:v>
                </c:pt>
                <c:pt idx="943">
                  <c:v>1.6080000000000001</c:v>
                </c:pt>
                <c:pt idx="944">
                  <c:v>1.6080000000000001</c:v>
                </c:pt>
                <c:pt idx="945">
                  <c:v>1.6080000000000001</c:v>
                </c:pt>
                <c:pt idx="946">
                  <c:v>1.609</c:v>
                </c:pt>
                <c:pt idx="947">
                  <c:v>1.609</c:v>
                </c:pt>
                <c:pt idx="948">
                  <c:v>1.609</c:v>
                </c:pt>
                <c:pt idx="949">
                  <c:v>1.609</c:v>
                </c:pt>
                <c:pt idx="950">
                  <c:v>1.61</c:v>
                </c:pt>
                <c:pt idx="951">
                  <c:v>1.61</c:v>
                </c:pt>
                <c:pt idx="952">
                  <c:v>1.61</c:v>
                </c:pt>
                <c:pt idx="953">
                  <c:v>1.61</c:v>
                </c:pt>
                <c:pt idx="954">
                  <c:v>1.611</c:v>
                </c:pt>
                <c:pt idx="955">
                  <c:v>1.611</c:v>
                </c:pt>
                <c:pt idx="956">
                  <c:v>1.611</c:v>
                </c:pt>
                <c:pt idx="957">
                  <c:v>1.611</c:v>
                </c:pt>
                <c:pt idx="958">
                  <c:v>1.6120000000000001</c:v>
                </c:pt>
                <c:pt idx="959">
                  <c:v>1.6120000000000001</c:v>
                </c:pt>
                <c:pt idx="960">
                  <c:v>1.6120000000000001</c:v>
                </c:pt>
                <c:pt idx="961">
                  <c:v>1.6120000000000001</c:v>
                </c:pt>
                <c:pt idx="962">
                  <c:v>1.6120000000000001</c:v>
                </c:pt>
                <c:pt idx="963">
                  <c:v>1.613</c:v>
                </c:pt>
                <c:pt idx="964">
                  <c:v>1.613</c:v>
                </c:pt>
                <c:pt idx="965">
                  <c:v>1.613</c:v>
                </c:pt>
                <c:pt idx="966">
                  <c:v>1.613</c:v>
                </c:pt>
                <c:pt idx="967">
                  <c:v>1.613</c:v>
                </c:pt>
                <c:pt idx="968">
                  <c:v>1.6140000000000001</c:v>
                </c:pt>
                <c:pt idx="969">
                  <c:v>1.6140000000000001</c:v>
                </c:pt>
                <c:pt idx="970">
                  <c:v>1.6140000000000001</c:v>
                </c:pt>
                <c:pt idx="971">
                  <c:v>1.6140000000000001</c:v>
                </c:pt>
                <c:pt idx="972">
                  <c:v>1.6140000000000001</c:v>
                </c:pt>
                <c:pt idx="973">
                  <c:v>1.615</c:v>
                </c:pt>
                <c:pt idx="974">
                  <c:v>1.615</c:v>
                </c:pt>
                <c:pt idx="975">
                  <c:v>1.615</c:v>
                </c:pt>
                <c:pt idx="976">
                  <c:v>1.615</c:v>
                </c:pt>
                <c:pt idx="977">
                  <c:v>1.615</c:v>
                </c:pt>
                <c:pt idx="978">
                  <c:v>1.615</c:v>
                </c:pt>
                <c:pt idx="979">
                  <c:v>1.6160000000000001</c:v>
                </c:pt>
                <c:pt idx="980">
                  <c:v>1.6160000000000001</c:v>
                </c:pt>
                <c:pt idx="981">
                  <c:v>1.6160000000000001</c:v>
                </c:pt>
                <c:pt idx="982">
                  <c:v>1.6160000000000001</c:v>
                </c:pt>
                <c:pt idx="983">
                  <c:v>1.6160000000000001</c:v>
                </c:pt>
                <c:pt idx="984">
                  <c:v>1.6160000000000001</c:v>
                </c:pt>
                <c:pt idx="985">
                  <c:v>1.6160000000000001</c:v>
                </c:pt>
                <c:pt idx="986">
                  <c:v>1.617</c:v>
                </c:pt>
                <c:pt idx="987">
                  <c:v>1.617</c:v>
                </c:pt>
                <c:pt idx="988">
                  <c:v>1.617</c:v>
                </c:pt>
                <c:pt idx="989">
                  <c:v>1.617</c:v>
                </c:pt>
                <c:pt idx="990">
                  <c:v>1.617</c:v>
                </c:pt>
                <c:pt idx="991">
                  <c:v>1.617</c:v>
                </c:pt>
                <c:pt idx="992">
                  <c:v>1.617</c:v>
                </c:pt>
                <c:pt idx="993">
                  <c:v>1.617</c:v>
                </c:pt>
                <c:pt idx="994">
                  <c:v>1.617</c:v>
                </c:pt>
                <c:pt idx="995">
                  <c:v>1.6180000000000001</c:v>
                </c:pt>
                <c:pt idx="996">
                  <c:v>1.6180000000000001</c:v>
                </c:pt>
                <c:pt idx="997">
                  <c:v>1.6180000000000001</c:v>
                </c:pt>
                <c:pt idx="998">
                  <c:v>1.6180000000000001</c:v>
                </c:pt>
                <c:pt idx="999">
                  <c:v>1.6180000000000001</c:v>
                </c:pt>
                <c:pt idx="1000">
                  <c:v>1.6180000000000001</c:v>
                </c:pt>
                <c:pt idx="1001">
                  <c:v>1.6180000000000001</c:v>
                </c:pt>
                <c:pt idx="1002">
                  <c:v>1.6180000000000001</c:v>
                </c:pt>
                <c:pt idx="1003">
                  <c:v>1.6180000000000001</c:v>
                </c:pt>
                <c:pt idx="1004">
                  <c:v>1.6180000000000001</c:v>
                </c:pt>
                <c:pt idx="1005">
                  <c:v>1.6180000000000001</c:v>
                </c:pt>
                <c:pt idx="1006">
                  <c:v>1.6180000000000001</c:v>
                </c:pt>
                <c:pt idx="1007">
                  <c:v>1.6180000000000001</c:v>
                </c:pt>
                <c:pt idx="1008">
                  <c:v>1.619</c:v>
                </c:pt>
                <c:pt idx="1009">
                  <c:v>1.619</c:v>
                </c:pt>
                <c:pt idx="1010">
                  <c:v>1.619</c:v>
                </c:pt>
                <c:pt idx="1011">
                  <c:v>1.619</c:v>
                </c:pt>
                <c:pt idx="1012">
                  <c:v>1.619</c:v>
                </c:pt>
                <c:pt idx="1013">
                  <c:v>1.619</c:v>
                </c:pt>
                <c:pt idx="1014">
                  <c:v>1.619</c:v>
                </c:pt>
                <c:pt idx="1015">
                  <c:v>1.619</c:v>
                </c:pt>
                <c:pt idx="1016">
                  <c:v>1.619</c:v>
                </c:pt>
                <c:pt idx="1017">
                  <c:v>1.619</c:v>
                </c:pt>
                <c:pt idx="1018">
                  <c:v>1.619</c:v>
                </c:pt>
                <c:pt idx="1019">
                  <c:v>1.619</c:v>
                </c:pt>
                <c:pt idx="1020">
                  <c:v>1.619</c:v>
                </c:pt>
                <c:pt idx="1021">
                  <c:v>1.619</c:v>
                </c:pt>
                <c:pt idx="1022">
                  <c:v>1.619</c:v>
                </c:pt>
                <c:pt idx="1023">
                  <c:v>1.619</c:v>
                </c:pt>
                <c:pt idx="1024">
                  <c:v>1.619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00C-47D4-A09E-83AEDCF55DDD}"/>
            </c:ext>
          </c:extLst>
        </c:ser>
        <c:ser>
          <c:idx val="2"/>
          <c:order val="2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'c2h_arm-chair'!$D$1:$D$1025</c:f>
              <c:numCache>
                <c:formatCode>0.00E+00</c:formatCode>
                <c:ptCount val="1025"/>
                <c:pt idx="0">
                  <c:v>2.6019999999999999</c:v>
                </c:pt>
                <c:pt idx="1">
                  <c:v>2.6019999999999999</c:v>
                </c:pt>
                <c:pt idx="2">
                  <c:v>2.6019999999999999</c:v>
                </c:pt>
                <c:pt idx="3">
                  <c:v>2.6019999999999999</c:v>
                </c:pt>
                <c:pt idx="4">
                  <c:v>2.6019999999999999</c:v>
                </c:pt>
                <c:pt idx="5">
                  <c:v>2.6019999999999999</c:v>
                </c:pt>
                <c:pt idx="6">
                  <c:v>2.6019999999999999</c:v>
                </c:pt>
                <c:pt idx="7">
                  <c:v>2.6019999999999999</c:v>
                </c:pt>
                <c:pt idx="8">
                  <c:v>2.6019999999999999</c:v>
                </c:pt>
                <c:pt idx="9">
                  <c:v>2.6019999999999999</c:v>
                </c:pt>
                <c:pt idx="10">
                  <c:v>2.6019999999999999</c:v>
                </c:pt>
                <c:pt idx="11">
                  <c:v>2.6019999999999999</c:v>
                </c:pt>
                <c:pt idx="12">
                  <c:v>2.6019999999999999</c:v>
                </c:pt>
                <c:pt idx="13">
                  <c:v>2.6019999999999999</c:v>
                </c:pt>
                <c:pt idx="14">
                  <c:v>2.6019999999999999</c:v>
                </c:pt>
                <c:pt idx="15">
                  <c:v>2.6019999999999999</c:v>
                </c:pt>
                <c:pt idx="16">
                  <c:v>2.6019999999999999</c:v>
                </c:pt>
                <c:pt idx="17">
                  <c:v>2.6019999999999999</c:v>
                </c:pt>
                <c:pt idx="18">
                  <c:v>2.6019999999999999</c:v>
                </c:pt>
                <c:pt idx="19">
                  <c:v>2.6019999999999999</c:v>
                </c:pt>
                <c:pt idx="20">
                  <c:v>2.6019999999999999</c:v>
                </c:pt>
                <c:pt idx="21">
                  <c:v>2.6019999999999999</c:v>
                </c:pt>
                <c:pt idx="22">
                  <c:v>2.6019999999999999</c:v>
                </c:pt>
                <c:pt idx="23">
                  <c:v>2.6019999999999999</c:v>
                </c:pt>
                <c:pt idx="24">
                  <c:v>2.6019999999999999</c:v>
                </c:pt>
                <c:pt idx="25">
                  <c:v>2.6019999999999999</c:v>
                </c:pt>
                <c:pt idx="26">
                  <c:v>2.6019999999999999</c:v>
                </c:pt>
                <c:pt idx="27">
                  <c:v>2.6019999999999999</c:v>
                </c:pt>
                <c:pt idx="28">
                  <c:v>2.6019999999999999</c:v>
                </c:pt>
                <c:pt idx="29">
                  <c:v>2.6019999999999999</c:v>
                </c:pt>
                <c:pt idx="30">
                  <c:v>2.601</c:v>
                </c:pt>
                <c:pt idx="31">
                  <c:v>2.601</c:v>
                </c:pt>
                <c:pt idx="32">
                  <c:v>2.601</c:v>
                </c:pt>
                <c:pt idx="33">
                  <c:v>2.601</c:v>
                </c:pt>
                <c:pt idx="34">
                  <c:v>2.601</c:v>
                </c:pt>
                <c:pt idx="35">
                  <c:v>2.601</c:v>
                </c:pt>
                <c:pt idx="36">
                  <c:v>2.601</c:v>
                </c:pt>
                <c:pt idx="37">
                  <c:v>2.601</c:v>
                </c:pt>
                <c:pt idx="38">
                  <c:v>2.601</c:v>
                </c:pt>
                <c:pt idx="39">
                  <c:v>2.601</c:v>
                </c:pt>
                <c:pt idx="40">
                  <c:v>2.601</c:v>
                </c:pt>
                <c:pt idx="41">
                  <c:v>2.601</c:v>
                </c:pt>
                <c:pt idx="42">
                  <c:v>2.601</c:v>
                </c:pt>
                <c:pt idx="43">
                  <c:v>2.601</c:v>
                </c:pt>
                <c:pt idx="44">
                  <c:v>2.601</c:v>
                </c:pt>
                <c:pt idx="45">
                  <c:v>2.601</c:v>
                </c:pt>
                <c:pt idx="46">
                  <c:v>2.601</c:v>
                </c:pt>
                <c:pt idx="47">
                  <c:v>2.601</c:v>
                </c:pt>
                <c:pt idx="48">
                  <c:v>2.601</c:v>
                </c:pt>
                <c:pt idx="49">
                  <c:v>2.601</c:v>
                </c:pt>
                <c:pt idx="50">
                  <c:v>2.601</c:v>
                </c:pt>
                <c:pt idx="51">
                  <c:v>2.601</c:v>
                </c:pt>
                <c:pt idx="52">
                  <c:v>2.6</c:v>
                </c:pt>
                <c:pt idx="53">
                  <c:v>2.6</c:v>
                </c:pt>
                <c:pt idx="54">
                  <c:v>2.6</c:v>
                </c:pt>
                <c:pt idx="55">
                  <c:v>2.6</c:v>
                </c:pt>
                <c:pt idx="56">
                  <c:v>2.6</c:v>
                </c:pt>
                <c:pt idx="57">
                  <c:v>2.6</c:v>
                </c:pt>
                <c:pt idx="58">
                  <c:v>2.6</c:v>
                </c:pt>
                <c:pt idx="59">
                  <c:v>2.6</c:v>
                </c:pt>
                <c:pt idx="60">
                  <c:v>2.6</c:v>
                </c:pt>
                <c:pt idx="61">
                  <c:v>2.6</c:v>
                </c:pt>
                <c:pt idx="62">
                  <c:v>2.6</c:v>
                </c:pt>
                <c:pt idx="63">
                  <c:v>2.6</c:v>
                </c:pt>
                <c:pt idx="64">
                  <c:v>2.6</c:v>
                </c:pt>
                <c:pt idx="65">
                  <c:v>2.6</c:v>
                </c:pt>
                <c:pt idx="66">
                  <c:v>2.6</c:v>
                </c:pt>
                <c:pt idx="67">
                  <c:v>2.5989999999999998</c:v>
                </c:pt>
                <c:pt idx="68">
                  <c:v>2.5989999999999998</c:v>
                </c:pt>
                <c:pt idx="69">
                  <c:v>2.5989999999999998</c:v>
                </c:pt>
                <c:pt idx="70">
                  <c:v>2.5989999999999998</c:v>
                </c:pt>
                <c:pt idx="71">
                  <c:v>2.5989999999999998</c:v>
                </c:pt>
                <c:pt idx="72">
                  <c:v>2.5989999999999998</c:v>
                </c:pt>
                <c:pt idx="73">
                  <c:v>2.5989999999999998</c:v>
                </c:pt>
                <c:pt idx="74">
                  <c:v>2.5989999999999998</c:v>
                </c:pt>
                <c:pt idx="75">
                  <c:v>2.5989999999999998</c:v>
                </c:pt>
                <c:pt idx="76">
                  <c:v>2.5989999999999998</c:v>
                </c:pt>
                <c:pt idx="77">
                  <c:v>2.5989999999999998</c:v>
                </c:pt>
                <c:pt idx="78">
                  <c:v>2.5989999999999998</c:v>
                </c:pt>
                <c:pt idx="79">
                  <c:v>2.5979999999999999</c:v>
                </c:pt>
                <c:pt idx="80">
                  <c:v>2.5979999999999999</c:v>
                </c:pt>
                <c:pt idx="81">
                  <c:v>2.5979999999999999</c:v>
                </c:pt>
                <c:pt idx="82">
                  <c:v>2.5979999999999999</c:v>
                </c:pt>
                <c:pt idx="83">
                  <c:v>2.5979999999999999</c:v>
                </c:pt>
                <c:pt idx="84">
                  <c:v>2.5979999999999999</c:v>
                </c:pt>
                <c:pt idx="85">
                  <c:v>2.5979999999999999</c:v>
                </c:pt>
                <c:pt idx="86">
                  <c:v>2.5979999999999999</c:v>
                </c:pt>
                <c:pt idx="87">
                  <c:v>2.5979999999999999</c:v>
                </c:pt>
                <c:pt idx="88">
                  <c:v>2.5979999999999999</c:v>
                </c:pt>
                <c:pt idx="89">
                  <c:v>2.597</c:v>
                </c:pt>
                <c:pt idx="90">
                  <c:v>2.597</c:v>
                </c:pt>
                <c:pt idx="91">
                  <c:v>2.597</c:v>
                </c:pt>
                <c:pt idx="92">
                  <c:v>2.597</c:v>
                </c:pt>
                <c:pt idx="93">
                  <c:v>2.597</c:v>
                </c:pt>
                <c:pt idx="94">
                  <c:v>2.597</c:v>
                </c:pt>
                <c:pt idx="95">
                  <c:v>2.597</c:v>
                </c:pt>
                <c:pt idx="96">
                  <c:v>2.597</c:v>
                </c:pt>
                <c:pt idx="97">
                  <c:v>2.597</c:v>
                </c:pt>
                <c:pt idx="98">
                  <c:v>2.597</c:v>
                </c:pt>
                <c:pt idx="99">
                  <c:v>2.5959999999999988</c:v>
                </c:pt>
                <c:pt idx="100">
                  <c:v>2.5959999999999988</c:v>
                </c:pt>
                <c:pt idx="101">
                  <c:v>2.5959999999999988</c:v>
                </c:pt>
                <c:pt idx="102">
                  <c:v>2.5959999999999988</c:v>
                </c:pt>
                <c:pt idx="103">
                  <c:v>2.5959999999999988</c:v>
                </c:pt>
                <c:pt idx="104">
                  <c:v>2.5959999999999988</c:v>
                </c:pt>
                <c:pt idx="105">
                  <c:v>2.5959999999999988</c:v>
                </c:pt>
                <c:pt idx="106">
                  <c:v>2.5959999999999988</c:v>
                </c:pt>
                <c:pt idx="107">
                  <c:v>2.5949999999999998</c:v>
                </c:pt>
                <c:pt idx="108">
                  <c:v>2.5949999999999998</c:v>
                </c:pt>
                <c:pt idx="109">
                  <c:v>2.5949999999999998</c:v>
                </c:pt>
                <c:pt idx="110">
                  <c:v>2.5949999999999998</c:v>
                </c:pt>
                <c:pt idx="111">
                  <c:v>2.5949999999999998</c:v>
                </c:pt>
                <c:pt idx="112">
                  <c:v>2.5949999999999998</c:v>
                </c:pt>
                <c:pt idx="113">
                  <c:v>2.5949999999999998</c:v>
                </c:pt>
                <c:pt idx="114">
                  <c:v>2.5949999999999998</c:v>
                </c:pt>
                <c:pt idx="115">
                  <c:v>2.5939999999999999</c:v>
                </c:pt>
                <c:pt idx="116">
                  <c:v>2.5939999999999999</c:v>
                </c:pt>
                <c:pt idx="117">
                  <c:v>2.5939999999999999</c:v>
                </c:pt>
                <c:pt idx="118">
                  <c:v>2.5939999999999999</c:v>
                </c:pt>
                <c:pt idx="119">
                  <c:v>2.5939999999999999</c:v>
                </c:pt>
                <c:pt idx="120">
                  <c:v>2.5939999999999999</c:v>
                </c:pt>
                <c:pt idx="121">
                  <c:v>2.5939999999999999</c:v>
                </c:pt>
                <c:pt idx="122">
                  <c:v>2.5939999999999999</c:v>
                </c:pt>
                <c:pt idx="123">
                  <c:v>2.593</c:v>
                </c:pt>
                <c:pt idx="124">
                  <c:v>2.593</c:v>
                </c:pt>
                <c:pt idx="125">
                  <c:v>2.593</c:v>
                </c:pt>
                <c:pt idx="126">
                  <c:v>2.593</c:v>
                </c:pt>
                <c:pt idx="127">
                  <c:v>2.593</c:v>
                </c:pt>
                <c:pt idx="128">
                  <c:v>2.593</c:v>
                </c:pt>
                <c:pt idx="129">
                  <c:v>2.593</c:v>
                </c:pt>
                <c:pt idx="130">
                  <c:v>2.5919999999999987</c:v>
                </c:pt>
                <c:pt idx="131">
                  <c:v>2.5919999999999987</c:v>
                </c:pt>
                <c:pt idx="132">
                  <c:v>2.5919999999999987</c:v>
                </c:pt>
                <c:pt idx="133">
                  <c:v>2.5919999999999987</c:v>
                </c:pt>
                <c:pt idx="134">
                  <c:v>2.5919999999999987</c:v>
                </c:pt>
                <c:pt idx="135">
                  <c:v>2.5919999999999987</c:v>
                </c:pt>
                <c:pt idx="136">
                  <c:v>2.5909999999999997</c:v>
                </c:pt>
                <c:pt idx="137">
                  <c:v>2.5909999999999997</c:v>
                </c:pt>
                <c:pt idx="138">
                  <c:v>2.5909999999999997</c:v>
                </c:pt>
                <c:pt idx="139">
                  <c:v>2.5909999999999997</c:v>
                </c:pt>
                <c:pt idx="140">
                  <c:v>2.5909999999999997</c:v>
                </c:pt>
                <c:pt idx="141">
                  <c:v>2.5909999999999997</c:v>
                </c:pt>
                <c:pt idx="142">
                  <c:v>2.5909999999999997</c:v>
                </c:pt>
                <c:pt idx="143">
                  <c:v>2.59</c:v>
                </c:pt>
                <c:pt idx="144">
                  <c:v>2.59</c:v>
                </c:pt>
                <c:pt idx="145">
                  <c:v>2.59</c:v>
                </c:pt>
                <c:pt idx="146">
                  <c:v>2.59</c:v>
                </c:pt>
                <c:pt idx="147">
                  <c:v>2.59</c:v>
                </c:pt>
                <c:pt idx="148">
                  <c:v>2.59</c:v>
                </c:pt>
                <c:pt idx="149">
                  <c:v>2.589</c:v>
                </c:pt>
                <c:pt idx="150">
                  <c:v>2.589</c:v>
                </c:pt>
                <c:pt idx="151">
                  <c:v>2.589</c:v>
                </c:pt>
                <c:pt idx="152">
                  <c:v>2.589</c:v>
                </c:pt>
                <c:pt idx="153">
                  <c:v>2.589</c:v>
                </c:pt>
                <c:pt idx="154">
                  <c:v>2.589</c:v>
                </c:pt>
                <c:pt idx="155">
                  <c:v>2.5880000000000001</c:v>
                </c:pt>
                <c:pt idx="156">
                  <c:v>2.5880000000000001</c:v>
                </c:pt>
                <c:pt idx="157">
                  <c:v>2.5880000000000001</c:v>
                </c:pt>
                <c:pt idx="158">
                  <c:v>2.5880000000000001</c:v>
                </c:pt>
                <c:pt idx="159">
                  <c:v>2.5880000000000001</c:v>
                </c:pt>
                <c:pt idx="160">
                  <c:v>2.5870000000000002</c:v>
                </c:pt>
                <c:pt idx="161">
                  <c:v>2.5870000000000002</c:v>
                </c:pt>
                <c:pt idx="162">
                  <c:v>2.5870000000000002</c:v>
                </c:pt>
                <c:pt idx="163">
                  <c:v>2.5870000000000002</c:v>
                </c:pt>
                <c:pt idx="164">
                  <c:v>2.5870000000000002</c:v>
                </c:pt>
                <c:pt idx="165">
                  <c:v>2.5870000000000002</c:v>
                </c:pt>
                <c:pt idx="166">
                  <c:v>2.5859999999999999</c:v>
                </c:pt>
                <c:pt idx="167">
                  <c:v>2.5859999999999999</c:v>
                </c:pt>
                <c:pt idx="168">
                  <c:v>2.5859999999999999</c:v>
                </c:pt>
                <c:pt idx="169">
                  <c:v>2.5859999999999999</c:v>
                </c:pt>
                <c:pt idx="170">
                  <c:v>2.5859999999999999</c:v>
                </c:pt>
                <c:pt idx="171">
                  <c:v>2.585</c:v>
                </c:pt>
                <c:pt idx="172">
                  <c:v>2.585</c:v>
                </c:pt>
                <c:pt idx="173">
                  <c:v>2.585</c:v>
                </c:pt>
                <c:pt idx="174">
                  <c:v>2.585</c:v>
                </c:pt>
                <c:pt idx="175">
                  <c:v>2.585</c:v>
                </c:pt>
                <c:pt idx="176">
                  <c:v>2.5840000000000001</c:v>
                </c:pt>
                <c:pt idx="177">
                  <c:v>2.5840000000000001</c:v>
                </c:pt>
                <c:pt idx="178">
                  <c:v>2.5840000000000001</c:v>
                </c:pt>
                <c:pt idx="179">
                  <c:v>2.5840000000000001</c:v>
                </c:pt>
                <c:pt idx="180">
                  <c:v>2.5840000000000001</c:v>
                </c:pt>
                <c:pt idx="181">
                  <c:v>2.5830000000000002</c:v>
                </c:pt>
                <c:pt idx="182">
                  <c:v>2.5830000000000002</c:v>
                </c:pt>
                <c:pt idx="183">
                  <c:v>2.5830000000000002</c:v>
                </c:pt>
                <c:pt idx="184">
                  <c:v>2.5830000000000002</c:v>
                </c:pt>
                <c:pt idx="185">
                  <c:v>2.5830000000000002</c:v>
                </c:pt>
                <c:pt idx="186">
                  <c:v>2.5819999999999999</c:v>
                </c:pt>
                <c:pt idx="187">
                  <c:v>2.5819999999999999</c:v>
                </c:pt>
                <c:pt idx="188">
                  <c:v>2.5819999999999999</c:v>
                </c:pt>
                <c:pt idx="189">
                  <c:v>2.5819999999999999</c:v>
                </c:pt>
                <c:pt idx="190">
                  <c:v>2.5819999999999999</c:v>
                </c:pt>
                <c:pt idx="191">
                  <c:v>2.581</c:v>
                </c:pt>
                <c:pt idx="192">
                  <c:v>2.581</c:v>
                </c:pt>
                <c:pt idx="193">
                  <c:v>2.581</c:v>
                </c:pt>
                <c:pt idx="194">
                  <c:v>2.581</c:v>
                </c:pt>
                <c:pt idx="195">
                  <c:v>2.58</c:v>
                </c:pt>
                <c:pt idx="196">
                  <c:v>2.58</c:v>
                </c:pt>
                <c:pt idx="197">
                  <c:v>2.58</c:v>
                </c:pt>
                <c:pt idx="198">
                  <c:v>2.58</c:v>
                </c:pt>
                <c:pt idx="199">
                  <c:v>2.58</c:v>
                </c:pt>
                <c:pt idx="200">
                  <c:v>2.5789999999999997</c:v>
                </c:pt>
                <c:pt idx="201">
                  <c:v>2.5789999999999997</c:v>
                </c:pt>
                <c:pt idx="202">
                  <c:v>2.5789999999999997</c:v>
                </c:pt>
                <c:pt idx="203">
                  <c:v>2.5789999999999997</c:v>
                </c:pt>
                <c:pt idx="204">
                  <c:v>2.5779999999999998</c:v>
                </c:pt>
                <c:pt idx="205">
                  <c:v>2.5779999999999998</c:v>
                </c:pt>
                <c:pt idx="206">
                  <c:v>2.5779999999999998</c:v>
                </c:pt>
                <c:pt idx="207">
                  <c:v>2.5779999999999998</c:v>
                </c:pt>
                <c:pt idx="208">
                  <c:v>2.5779999999999998</c:v>
                </c:pt>
                <c:pt idx="209">
                  <c:v>2.577</c:v>
                </c:pt>
                <c:pt idx="210">
                  <c:v>2.577</c:v>
                </c:pt>
                <c:pt idx="211">
                  <c:v>2.577</c:v>
                </c:pt>
                <c:pt idx="212">
                  <c:v>2.577</c:v>
                </c:pt>
                <c:pt idx="213">
                  <c:v>2.5759999999999987</c:v>
                </c:pt>
                <c:pt idx="214">
                  <c:v>2.5759999999999987</c:v>
                </c:pt>
                <c:pt idx="215">
                  <c:v>2.5759999999999987</c:v>
                </c:pt>
                <c:pt idx="216">
                  <c:v>2.5759999999999987</c:v>
                </c:pt>
                <c:pt idx="217">
                  <c:v>2.5749999999999997</c:v>
                </c:pt>
                <c:pt idx="218">
                  <c:v>2.5749999999999997</c:v>
                </c:pt>
                <c:pt idx="219">
                  <c:v>2.5749999999999997</c:v>
                </c:pt>
                <c:pt idx="220">
                  <c:v>2.5749999999999997</c:v>
                </c:pt>
                <c:pt idx="221">
                  <c:v>2.5739999999999998</c:v>
                </c:pt>
                <c:pt idx="222">
                  <c:v>2.5739999999999998</c:v>
                </c:pt>
                <c:pt idx="223">
                  <c:v>2.5739999999999998</c:v>
                </c:pt>
                <c:pt idx="224">
                  <c:v>2.5739999999999998</c:v>
                </c:pt>
                <c:pt idx="225">
                  <c:v>2.573</c:v>
                </c:pt>
                <c:pt idx="226">
                  <c:v>2.573</c:v>
                </c:pt>
                <c:pt idx="227">
                  <c:v>2.573</c:v>
                </c:pt>
                <c:pt idx="228">
                  <c:v>2.573</c:v>
                </c:pt>
                <c:pt idx="229">
                  <c:v>2.5719999999999987</c:v>
                </c:pt>
                <c:pt idx="230">
                  <c:v>2.5719999999999987</c:v>
                </c:pt>
                <c:pt idx="231">
                  <c:v>2.5719999999999987</c:v>
                </c:pt>
                <c:pt idx="232">
                  <c:v>2.5719999999999987</c:v>
                </c:pt>
                <c:pt idx="233">
                  <c:v>2.5709999999999997</c:v>
                </c:pt>
                <c:pt idx="234">
                  <c:v>2.5709999999999997</c:v>
                </c:pt>
                <c:pt idx="235">
                  <c:v>2.5709999999999997</c:v>
                </c:pt>
                <c:pt idx="236">
                  <c:v>2.5709999999999997</c:v>
                </c:pt>
                <c:pt idx="237">
                  <c:v>2.57</c:v>
                </c:pt>
                <c:pt idx="238">
                  <c:v>2.57</c:v>
                </c:pt>
                <c:pt idx="239">
                  <c:v>2.57</c:v>
                </c:pt>
                <c:pt idx="240">
                  <c:v>2.57</c:v>
                </c:pt>
                <c:pt idx="241">
                  <c:v>2.569</c:v>
                </c:pt>
                <c:pt idx="242">
                  <c:v>2.569</c:v>
                </c:pt>
                <c:pt idx="243">
                  <c:v>2.569</c:v>
                </c:pt>
                <c:pt idx="244">
                  <c:v>2.5680000000000001</c:v>
                </c:pt>
                <c:pt idx="245">
                  <c:v>2.5680000000000001</c:v>
                </c:pt>
                <c:pt idx="246">
                  <c:v>2.5680000000000001</c:v>
                </c:pt>
                <c:pt idx="247">
                  <c:v>2.5680000000000001</c:v>
                </c:pt>
                <c:pt idx="248">
                  <c:v>2.5670000000000002</c:v>
                </c:pt>
                <c:pt idx="249">
                  <c:v>2.5670000000000002</c:v>
                </c:pt>
                <c:pt idx="250">
                  <c:v>2.5670000000000002</c:v>
                </c:pt>
                <c:pt idx="251">
                  <c:v>2.5670000000000002</c:v>
                </c:pt>
                <c:pt idx="252">
                  <c:v>2.5659999999999998</c:v>
                </c:pt>
                <c:pt idx="253">
                  <c:v>2.5659999999999998</c:v>
                </c:pt>
                <c:pt idx="254">
                  <c:v>2.5659999999999998</c:v>
                </c:pt>
                <c:pt idx="255">
                  <c:v>2.5649999999999999</c:v>
                </c:pt>
                <c:pt idx="256">
                  <c:v>2.5649999999999999</c:v>
                </c:pt>
                <c:pt idx="257">
                  <c:v>2.5649999999999999</c:v>
                </c:pt>
                <c:pt idx="258">
                  <c:v>2.5649999999999999</c:v>
                </c:pt>
                <c:pt idx="259">
                  <c:v>2.5640000000000001</c:v>
                </c:pt>
                <c:pt idx="260">
                  <c:v>2.5640000000000001</c:v>
                </c:pt>
                <c:pt idx="261">
                  <c:v>2.5640000000000001</c:v>
                </c:pt>
                <c:pt idx="262">
                  <c:v>2.5630000000000002</c:v>
                </c:pt>
                <c:pt idx="263">
                  <c:v>2.5630000000000002</c:v>
                </c:pt>
                <c:pt idx="264">
                  <c:v>2.5630000000000002</c:v>
                </c:pt>
                <c:pt idx="265">
                  <c:v>2.5630000000000002</c:v>
                </c:pt>
                <c:pt idx="266">
                  <c:v>2.5619999999999998</c:v>
                </c:pt>
                <c:pt idx="267">
                  <c:v>2.5619999999999998</c:v>
                </c:pt>
                <c:pt idx="268">
                  <c:v>2.5619999999999998</c:v>
                </c:pt>
                <c:pt idx="269">
                  <c:v>2.5609999999999999</c:v>
                </c:pt>
                <c:pt idx="270">
                  <c:v>2.5609999999999999</c:v>
                </c:pt>
                <c:pt idx="271">
                  <c:v>2.5609999999999999</c:v>
                </c:pt>
                <c:pt idx="272">
                  <c:v>2.56</c:v>
                </c:pt>
                <c:pt idx="273">
                  <c:v>2.56</c:v>
                </c:pt>
                <c:pt idx="274">
                  <c:v>2.56</c:v>
                </c:pt>
                <c:pt idx="275">
                  <c:v>2.56</c:v>
                </c:pt>
                <c:pt idx="276">
                  <c:v>2.5589999999999997</c:v>
                </c:pt>
                <c:pt idx="277">
                  <c:v>2.5589999999999997</c:v>
                </c:pt>
                <c:pt idx="278">
                  <c:v>2.5589999999999997</c:v>
                </c:pt>
                <c:pt idx="279">
                  <c:v>2.5579999999999998</c:v>
                </c:pt>
                <c:pt idx="280">
                  <c:v>2.5579999999999998</c:v>
                </c:pt>
                <c:pt idx="281">
                  <c:v>2.5579999999999998</c:v>
                </c:pt>
                <c:pt idx="282">
                  <c:v>2.5569999999999977</c:v>
                </c:pt>
                <c:pt idx="283">
                  <c:v>2.5569999999999977</c:v>
                </c:pt>
                <c:pt idx="284">
                  <c:v>2.5569999999999977</c:v>
                </c:pt>
                <c:pt idx="285">
                  <c:v>2.5559999999999987</c:v>
                </c:pt>
                <c:pt idx="286">
                  <c:v>2.5559999999999987</c:v>
                </c:pt>
                <c:pt idx="287">
                  <c:v>2.5559999999999987</c:v>
                </c:pt>
                <c:pt idx="288">
                  <c:v>2.5559999999999987</c:v>
                </c:pt>
                <c:pt idx="289">
                  <c:v>2.5549999999999997</c:v>
                </c:pt>
                <c:pt idx="290">
                  <c:v>2.5549999999999997</c:v>
                </c:pt>
                <c:pt idx="291">
                  <c:v>2.5549999999999997</c:v>
                </c:pt>
                <c:pt idx="292">
                  <c:v>2.5539999999999998</c:v>
                </c:pt>
                <c:pt idx="293">
                  <c:v>2.5539999999999998</c:v>
                </c:pt>
                <c:pt idx="294">
                  <c:v>2.5539999999999998</c:v>
                </c:pt>
                <c:pt idx="295">
                  <c:v>2.5529999999999977</c:v>
                </c:pt>
                <c:pt idx="296">
                  <c:v>2.5529999999999977</c:v>
                </c:pt>
                <c:pt idx="297">
                  <c:v>2.5529999999999977</c:v>
                </c:pt>
                <c:pt idx="298">
                  <c:v>2.5519999999999987</c:v>
                </c:pt>
                <c:pt idx="299">
                  <c:v>2.5519999999999987</c:v>
                </c:pt>
                <c:pt idx="300">
                  <c:v>2.5519999999999987</c:v>
                </c:pt>
                <c:pt idx="301">
                  <c:v>2.5509999999999997</c:v>
                </c:pt>
                <c:pt idx="302">
                  <c:v>2.5509999999999997</c:v>
                </c:pt>
                <c:pt idx="303">
                  <c:v>2.5509999999999997</c:v>
                </c:pt>
                <c:pt idx="304">
                  <c:v>2.5499999999999998</c:v>
                </c:pt>
                <c:pt idx="305">
                  <c:v>2.5499999999999998</c:v>
                </c:pt>
                <c:pt idx="306">
                  <c:v>2.5499999999999998</c:v>
                </c:pt>
                <c:pt idx="307">
                  <c:v>2.5489999999999999</c:v>
                </c:pt>
                <c:pt idx="308">
                  <c:v>2.5489999999999999</c:v>
                </c:pt>
                <c:pt idx="309">
                  <c:v>2.5489999999999999</c:v>
                </c:pt>
                <c:pt idx="310">
                  <c:v>2.548</c:v>
                </c:pt>
                <c:pt idx="311">
                  <c:v>2.548</c:v>
                </c:pt>
                <c:pt idx="312">
                  <c:v>2.548</c:v>
                </c:pt>
                <c:pt idx="313">
                  <c:v>2.5470000000000002</c:v>
                </c:pt>
                <c:pt idx="314">
                  <c:v>2.5470000000000002</c:v>
                </c:pt>
                <c:pt idx="315">
                  <c:v>2.5470000000000002</c:v>
                </c:pt>
                <c:pt idx="316">
                  <c:v>2.5459999999999998</c:v>
                </c:pt>
                <c:pt idx="317">
                  <c:v>2.5459999999999998</c:v>
                </c:pt>
                <c:pt idx="318">
                  <c:v>2.5459999999999998</c:v>
                </c:pt>
                <c:pt idx="319">
                  <c:v>2.5449999999999999</c:v>
                </c:pt>
                <c:pt idx="320">
                  <c:v>2.5449999999999999</c:v>
                </c:pt>
                <c:pt idx="321">
                  <c:v>2.5449999999999999</c:v>
                </c:pt>
                <c:pt idx="322">
                  <c:v>2.544</c:v>
                </c:pt>
                <c:pt idx="323">
                  <c:v>2.544</c:v>
                </c:pt>
                <c:pt idx="324">
                  <c:v>2.5430000000000001</c:v>
                </c:pt>
                <c:pt idx="325">
                  <c:v>2.5430000000000001</c:v>
                </c:pt>
                <c:pt idx="326">
                  <c:v>2.5430000000000001</c:v>
                </c:pt>
                <c:pt idx="327">
                  <c:v>2.5419999999999998</c:v>
                </c:pt>
                <c:pt idx="328">
                  <c:v>2.5419999999999998</c:v>
                </c:pt>
                <c:pt idx="329">
                  <c:v>2.5419999999999998</c:v>
                </c:pt>
                <c:pt idx="330">
                  <c:v>2.5409999999999999</c:v>
                </c:pt>
                <c:pt idx="331">
                  <c:v>2.5409999999999999</c:v>
                </c:pt>
                <c:pt idx="332">
                  <c:v>2.5409999999999999</c:v>
                </c:pt>
                <c:pt idx="333">
                  <c:v>2.54</c:v>
                </c:pt>
                <c:pt idx="334">
                  <c:v>2.54</c:v>
                </c:pt>
                <c:pt idx="335">
                  <c:v>2.54</c:v>
                </c:pt>
                <c:pt idx="336">
                  <c:v>2.5389999999999997</c:v>
                </c:pt>
                <c:pt idx="337">
                  <c:v>2.5389999999999997</c:v>
                </c:pt>
                <c:pt idx="338">
                  <c:v>2.5379999999999998</c:v>
                </c:pt>
                <c:pt idx="339">
                  <c:v>2.5379999999999998</c:v>
                </c:pt>
                <c:pt idx="340">
                  <c:v>2.5379999999999998</c:v>
                </c:pt>
                <c:pt idx="341">
                  <c:v>2.5369999999999977</c:v>
                </c:pt>
                <c:pt idx="342">
                  <c:v>2.5369999999999977</c:v>
                </c:pt>
                <c:pt idx="343">
                  <c:v>2.5369999999999977</c:v>
                </c:pt>
                <c:pt idx="344">
                  <c:v>2.5359999999999987</c:v>
                </c:pt>
                <c:pt idx="345">
                  <c:v>2.5359999999999987</c:v>
                </c:pt>
                <c:pt idx="346">
                  <c:v>2.5349999999999997</c:v>
                </c:pt>
                <c:pt idx="347">
                  <c:v>2.5349999999999997</c:v>
                </c:pt>
                <c:pt idx="348">
                  <c:v>2.5349999999999997</c:v>
                </c:pt>
                <c:pt idx="349">
                  <c:v>2.5339999999999998</c:v>
                </c:pt>
                <c:pt idx="350">
                  <c:v>2.5339999999999998</c:v>
                </c:pt>
                <c:pt idx="351">
                  <c:v>2.5339999999999998</c:v>
                </c:pt>
                <c:pt idx="352">
                  <c:v>2.5329999999999977</c:v>
                </c:pt>
                <c:pt idx="353">
                  <c:v>2.5329999999999977</c:v>
                </c:pt>
                <c:pt idx="354">
                  <c:v>2.5319999999999987</c:v>
                </c:pt>
                <c:pt idx="355">
                  <c:v>2.5319999999999987</c:v>
                </c:pt>
                <c:pt idx="356">
                  <c:v>2.5319999999999987</c:v>
                </c:pt>
                <c:pt idx="357">
                  <c:v>2.5309999999999997</c:v>
                </c:pt>
                <c:pt idx="358">
                  <c:v>2.5309999999999997</c:v>
                </c:pt>
                <c:pt idx="359">
                  <c:v>2.5309999999999997</c:v>
                </c:pt>
                <c:pt idx="360">
                  <c:v>2.5299999999999998</c:v>
                </c:pt>
                <c:pt idx="361">
                  <c:v>2.5299999999999998</c:v>
                </c:pt>
                <c:pt idx="362">
                  <c:v>2.5289999999999999</c:v>
                </c:pt>
                <c:pt idx="363">
                  <c:v>2.5289999999999999</c:v>
                </c:pt>
                <c:pt idx="364">
                  <c:v>2.5289999999999999</c:v>
                </c:pt>
                <c:pt idx="365">
                  <c:v>2.528</c:v>
                </c:pt>
                <c:pt idx="366">
                  <c:v>2.528</c:v>
                </c:pt>
                <c:pt idx="367">
                  <c:v>2.5270000000000001</c:v>
                </c:pt>
                <c:pt idx="368">
                  <c:v>2.5270000000000001</c:v>
                </c:pt>
                <c:pt idx="369">
                  <c:v>2.5270000000000001</c:v>
                </c:pt>
                <c:pt idx="370">
                  <c:v>2.5259999999999998</c:v>
                </c:pt>
                <c:pt idx="371">
                  <c:v>2.5259999999999998</c:v>
                </c:pt>
                <c:pt idx="372">
                  <c:v>2.5249999999999999</c:v>
                </c:pt>
                <c:pt idx="373">
                  <c:v>2.5249999999999999</c:v>
                </c:pt>
                <c:pt idx="374">
                  <c:v>2.5249999999999999</c:v>
                </c:pt>
                <c:pt idx="375">
                  <c:v>2.524</c:v>
                </c:pt>
                <c:pt idx="376">
                  <c:v>2.524</c:v>
                </c:pt>
                <c:pt idx="377">
                  <c:v>2.5230000000000001</c:v>
                </c:pt>
                <c:pt idx="378">
                  <c:v>2.5230000000000001</c:v>
                </c:pt>
                <c:pt idx="379">
                  <c:v>2.5230000000000001</c:v>
                </c:pt>
                <c:pt idx="380">
                  <c:v>2.5219999999999998</c:v>
                </c:pt>
                <c:pt idx="381">
                  <c:v>2.5219999999999998</c:v>
                </c:pt>
                <c:pt idx="382">
                  <c:v>2.5209999999999999</c:v>
                </c:pt>
                <c:pt idx="383">
                  <c:v>2.5209999999999999</c:v>
                </c:pt>
                <c:pt idx="384">
                  <c:v>2.5209999999999999</c:v>
                </c:pt>
                <c:pt idx="385">
                  <c:v>2.52</c:v>
                </c:pt>
                <c:pt idx="386">
                  <c:v>2.52</c:v>
                </c:pt>
                <c:pt idx="387">
                  <c:v>2.5189999999999997</c:v>
                </c:pt>
                <c:pt idx="388">
                  <c:v>2.5189999999999997</c:v>
                </c:pt>
                <c:pt idx="389">
                  <c:v>2.5189999999999997</c:v>
                </c:pt>
                <c:pt idx="390">
                  <c:v>2.5179999999999998</c:v>
                </c:pt>
                <c:pt idx="391">
                  <c:v>2.5179999999999998</c:v>
                </c:pt>
                <c:pt idx="392">
                  <c:v>2.5169999999999977</c:v>
                </c:pt>
                <c:pt idx="393">
                  <c:v>2.5169999999999977</c:v>
                </c:pt>
                <c:pt idx="394">
                  <c:v>2.5159999999999987</c:v>
                </c:pt>
                <c:pt idx="395">
                  <c:v>2.5159999999999987</c:v>
                </c:pt>
                <c:pt idx="396">
                  <c:v>2.5159999999999987</c:v>
                </c:pt>
                <c:pt idx="397">
                  <c:v>2.5149999999999997</c:v>
                </c:pt>
                <c:pt idx="398">
                  <c:v>2.5149999999999997</c:v>
                </c:pt>
                <c:pt idx="399">
                  <c:v>2.5139999999999998</c:v>
                </c:pt>
                <c:pt idx="400">
                  <c:v>2.5139999999999998</c:v>
                </c:pt>
                <c:pt idx="401">
                  <c:v>2.5139999999999998</c:v>
                </c:pt>
                <c:pt idx="402">
                  <c:v>2.5129999999999977</c:v>
                </c:pt>
                <c:pt idx="403">
                  <c:v>2.5129999999999977</c:v>
                </c:pt>
                <c:pt idx="404">
                  <c:v>2.5119999999999987</c:v>
                </c:pt>
                <c:pt idx="405">
                  <c:v>2.5119999999999987</c:v>
                </c:pt>
                <c:pt idx="406">
                  <c:v>2.5109999999999997</c:v>
                </c:pt>
                <c:pt idx="407">
                  <c:v>2.5109999999999997</c:v>
                </c:pt>
                <c:pt idx="408">
                  <c:v>2.5109999999999997</c:v>
                </c:pt>
                <c:pt idx="409">
                  <c:v>2.5099999999999998</c:v>
                </c:pt>
                <c:pt idx="410">
                  <c:v>2.5099999999999998</c:v>
                </c:pt>
                <c:pt idx="411">
                  <c:v>2.5089999999999999</c:v>
                </c:pt>
                <c:pt idx="412">
                  <c:v>2.5089999999999999</c:v>
                </c:pt>
                <c:pt idx="413">
                  <c:v>2.508</c:v>
                </c:pt>
                <c:pt idx="414">
                  <c:v>2.508</c:v>
                </c:pt>
                <c:pt idx="415">
                  <c:v>2.508</c:v>
                </c:pt>
                <c:pt idx="416">
                  <c:v>2.5070000000000001</c:v>
                </c:pt>
                <c:pt idx="417">
                  <c:v>2.5070000000000001</c:v>
                </c:pt>
                <c:pt idx="418">
                  <c:v>2.5059999999999998</c:v>
                </c:pt>
                <c:pt idx="419">
                  <c:v>2.5059999999999998</c:v>
                </c:pt>
                <c:pt idx="420">
                  <c:v>2.5049999999999999</c:v>
                </c:pt>
                <c:pt idx="421">
                  <c:v>2.5049999999999999</c:v>
                </c:pt>
                <c:pt idx="422">
                  <c:v>2.504</c:v>
                </c:pt>
                <c:pt idx="423">
                  <c:v>2.504</c:v>
                </c:pt>
                <c:pt idx="424">
                  <c:v>2.504</c:v>
                </c:pt>
                <c:pt idx="425">
                  <c:v>2.5030000000000001</c:v>
                </c:pt>
                <c:pt idx="426">
                  <c:v>2.5030000000000001</c:v>
                </c:pt>
                <c:pt idx="427">
                  <c:v>2.5019999999999998</c:v>
                </c:pt>
                <c:pt idx="428">
                  <c:v>2.5019999999999998</c:v>
                </c:pt>
                <c:pt idx="429">
                  <c:v>2.5009999999999999</c:v>
                </c:pt>
                <c:pt idx="430">
                  <c:v>2.5009999999999999</c:v>
                </c:pt>
                <c:pt idx="431">
                  <c:v>2.5</c:v>
                </c:pt>
                <c:pt idx="432">
                  <c:v>2.5</c:v>
                </c:pt>
                <c:pt idx="433">
                  <c:v>2.5</c:v>
                </c:pt>
                <c:pt idx="434">
                  <c:v>2.4989999999999997</c:v>
                </c:pt>
                <c:pt idx="435">
                  <c:v>2.4989999999999997</c:v>
                </c:pt>
                <c:pt idx="436">
                  <c:v>2.4979999999999998</c:v>
                </c:pt>
                <c:pt idx="437">
                  <c:v>2.4979999999999998</c:v>
                </c:pt>
                <c:pt idx="438">
                  <c:v>2.4969999999999977</c:v>
                </c:pt>
                <c:pt idx="439">
                  <c:v>2.4969999999999977</c:v>
                </c:pt>
                <c:pt idx="440">
                  <c:v>2.4959999999999987</c:v>
                </c:pt>
                <c:pt idx="441">
                  <c:v>2.4959999999999987</c:v>
                </c:pt>
                <c:pt idx="442">
                  <c:v>2.4949999999999997</c:v>
                </c:pt>
                <c:pt idx="443">
                  <c:v>2.4949999999999997</c:v>
                </c:pt>
                <c:pt idx="444">
                  <c:v>2.4949999999999997</c:v>
                </c:pt>
                <c:pt idx="445">
                  <c:v>2.4939999999999998</c:v>
                </c:pt>
                <c:pt idx="446">
                  <c:v>2.4939999999999998</c:v>
                </c:pt>
                <c:pt idx="447">
                  <c:v>2.4929999999999977</c:v>
                </c:pt>
                <c:pt idx="448">
                  <c:v>2.4929999999999977</c:v>
                </c:pt>
                <c:pt idx="449">
                  <c:v>2.4919999999999987</c:v>
                </c:pt>
                <c:pt idx="450">
                  <c:v>2.4919999999999987</c:v>
                </c:pt>
                <c:pt idx="451">
                  <c:v>2.4909999999999997</c:v>
                </c:pt>
                <c:pt idx="452">
                  <c:v>2.4909999999999997</c:v>
                </c:pt>
                <c:pt idx="453">
                  <c:v>2.4899999999999998</c:v>
                </c:pt>
                <c:pt idx="454">
                  <c:v>2.4899999999999998</c:v>
                </c:pt>
                <c:pt idx="455">
                  <c:v>2.4889999999999999</c:v>
                </c:pt>
                <c:pt idx="456">
                  <c:v>2.4889999999999999</c:v>
                </c:pt>
                <c:pt idx="457">
                  <c:v>2.488</c:v>
                </c:pt>
                <c:pt idx="458">
                  <c:v>2.488</c:v>
                </c:pt>
                <c:pt idx="459">
                  <c:v>2.488</c:v>
                </c:pt>
                <c:pt idx="460">
                  <c:v>2.4870000000000001</c:v>
                </c:pt>
                <c:pt idx="461">
                  <c:v>2.4870000000000001</c:v>
                </c:pt>
                <c:pt idx="462">
                  <c:v>2.4859999999999998</c:v>
                </c:pt>
                <c:pt idx="463">
                  <c:v>2.4859999999999998</c:v>
                </c:pt>
                <c:pt idx="464">
                  <c:v>2.4849999999999999</c:v>
                </c:pt>
                <c:pt idx="465">
                  <c:v>2.4849999999999999</c:v>
                </c:pt>
                <c:pt idx="466">
                  <c:v>2.484</c:v>
                </c:pt>
                <c:pt idx="467">
                  <c:v>2.484</c:v>
                </c:pt>
                <c:pt idx="468">
                  <c:v>2.4830000000000001</c:v>
                </c:pt>
                <c:pt idx="469">
                  <c:v>2.4830000000000001</c:v>
                </c:pt>
                <c:pt idx="470">
                  <c:v>2.4819999999999998</c:v>
                </c:pt>
                <c:pt idx="471">
                  <c:v>2.4819999999999998</c:v>
                </c:pt>
                <c:pt idx="472">
                  <c:v>2.4809999999999999</c:v>
                </c:pt>
                <c:pt idx="473">
                  <c:v>2.4809999999999999</c:v>
                </c:pt>
                <c:pt idx="474">
                  <c:v>2.48</c:v>
                </c:pt>
                <c:pt idx="475">
                  <c:v>2.48</c:v>
                </c:pt>
                <c:pt idx="476">
                  <c:v>2.4789999999999988</c:v>
                </c:pt>
                <c:pt idx="477">
                  <c:v>2.4789999999999988</c:v>
                </c:pt>
                <c:pt idx="478">
                  <c:v>2.4779999999999998</c:v>
                </c:pt>
                <c:pt idx="479">
                  <c:v>2.4779999999999998</c:v>
                </c:pt>
                <c:pt idx="480">
                  <c:v>2.4769999999999976</c:v>
                </c:pt>
                <c:pt idx="481">
                  <c:v>2.4769999999999976</c:v>
                </c:pt>
                <c:pt idx="482">
                  <c:v>2.4759999999999978</c:v>
                </c:pt>
                <c:pt idx="483">
                  <c:v>2.4759999999999978</c:v>
                </c:pt>
                <c:pt idx="484">
                  <c:v>2.4749999999999988</c:v>
                </c:pt>
                <c:pt idx="485">
                  <c:v>2.4749999999999988</c:v>
                </c:pt>
                <c:pt idx="486">
                  <c:v>2.4749999999999988</c:v>
                </c:pt>
                <c:pt idx="487">
                  <c:v>2.4739999999999998</c:v>
                </c:pt>
                <c:pt idx="488">
                  <c:v>2.4739999999999998</c:v>
                </c:pt>
                <c:pt idx="489">
                  <c:v>2.4729999999999976</c:v>
                </c:pt>
                <c:pt idx="490">
                  <c:v>2.4729999999999976</c:v>
                </c:pt>
                <c:pt idx="491">
                  <c:v>2.4719999999999978</c:v>
                </c:pt>
                <c:pt idx="492">
                  <c:v>2.4719999999999978</c:v>
                </c:pt>
                <c:pt idx="493">
                  <c:v>2.4709999999999988</c:v>
                </c:pt>
                <c:pt idx="494">
                  <c:v>2.4709999999999988</c:v>
                </c:pt>
                <c:pt idx="495">
                  <c:v>2.4699999999999998</c:v>
                </c:pt>
                <c:pt idx="496">
                  <c:v>2.4699999999999998</c:v>
                </c:pt>
                <c:pt idx="497">
                  <c:v>2.4689999999999999</c:v>
                </c:pt>
                <c:pt idx="498">
                  <c:v>2.4689999999999999</c:v>
                </c:pt>
                <c:pt idx="499">
                  <c:v>2.468</c:v>
                </c:pt>
                <c:pt idx="500">
                  <c:v>2.468</c:v>
                </c:pt>
                <c:pt idx="501">
                  <c:v>2.4670000000000001</c:v>
                </c:pt>
                <c:pt idx="502">
                  <c:v>2.4670000000000001</c:v>
                </c:pt>
                <c:pt idx="503">
                  <c:v>2.4659999999999997</c:v>
                </c:pt>
                <c:pt idx="504">
                  <c:v>2.4659999999999997</c:v>
                </c:pt>
                <c:pt idx="505">
                  <c:v>2.4649999999999999</c:v>
                </c:pt>
                <c:pt idx="506">
                  <c:v>2.4649999999999999</c:v>
                </c:pt>
                <c:pt idx="507">
                  <c:v>2.464</c:v>
                </c:pt>
                <c:pt idx="508">
                  <c:v>2.464</c:v>
                </c:pt>
                <c:pt idx="509">
                  <c:v>2.4630000000000001</c:v>
                </c:pt>
                <c:pt idx="510">
                  <c:v>2.4630000000000001</c:v>
                </c:pt>
                <c:pt idx="511">
                  <c:v>2.4619999999999997</c:v>
                </c:pt>
                <c:pt idx="512">
                  <c:v>2.4609999999999999</c:v>
                </c:pt>
                <c:pt idx="513">
                  <c:v>2.4609999999999999</c:v>
                </c:pt>
                <c:pt idx="514">
                  <c:v>2.46</c:v>
                </c:pt>
                <c:pt idx="515">
                  <c:v>2.46</c:v>
                </c:pt>
                <c:pt idx="516">
                  <c:v>2.4589999999999987</c:v>
                </c:pt>
                <c:pt idx="517">
                  <c:v>2.4589999999999987</c:v>
                </c:pt>
                <c:pt idx="518">
                  <c:v>2.4579999999999997</c:v>
                </c:pt>
                <c:pt idx="519">
                  <c:v>2.4579999999999997</c:v>
                </c:pt>
                <c:pt idx="520">
                  <c:v>2.4569999999999976</c:v>
                </c:pt>
                <c:pt idx="521">
                  <c:v>2.4569999999999976</c:v>
                </c:pt>
                <c:pt idx="522">
                  <c:v>2.4559999999999977</c:v>
                </c:pt>
                <c:pt idx="523">
                  <c:v>2.4559999999999977</c:v>
                </c:pt>
                <c:pt idx="524">
                  <c:v>2.4549999999999987</c:v>
                </c:pt>
                <c:pt idx="525">
                  <c:v>2.4549999999999987</c:v>
                </c:pt>
                <c:pt idx="526">
                  <c:v>2.4539999999999997</c:v>
                </c:pt>
                <c:pt idx="527">
                  <c:v>2.4539999999999997</c:v>
                </c:pt>
                <c:pt idx="528">
                  <c:v>2.4529999999999976</c:v>
                </c:pt>
                <c:pt idx="529">
                  <c:v>2.4529999999999976</c:v>
                </c:pt>
                <c:pt idx="530">
                  <c:v>2.4519999999999977</c:v>
                </c:pt>
                <c:pt idx="531">
                  <c:v>2.4519999999999977</c:v>
                </c:pt>
                <c:pt idx="532">
                  <c:v>2.4509999999999987</c:v>
                </c:pt>
                <c:pt idx="533">
                  <c:v>2.4509999999999987</c:v>
                </c:pt>
                <c:pt idx="534">
                  <c:v>2.4499999999999997</c:v>
                </c:pt>
                <c:pt idx="535">
                  <c:v>2.4499999999999997</c:v>
                </c:pt>
                <c:pt idx="536">
                  <c:v>2.4489999999999998</c:v>
                </c:pt>
                <c:pt idx="537">
                  <c:v>2.4489999999999998</c:v>
                </c:pt>
                <c:pt idx="538">
                  <c:v>2.448</c:v>
                </c:pt>
                <c:pt idx="539">
                  <c:v>2.448</c:v>
                </c:pt>
                <c:pt idx="540">
                  <c:v>2.4470000000000001</c:v>
                </c:pt>
                <c:pt idx="541">
                  <c:v>2.4459999999999997</c:v>
                </c:pt>
                <c:pt idx="542">
                  <c:v>2.4459999999999997</c:v>
                </c:pt>
                <c:pt idx="543">
                  <c:v>2.4449999999999998</c:v>
                </c:pt>
                <c:pt idx="544">
                  <c:v>2.4449999999999998</c:v>
                </c:pt>
                <c:pt idx="545">
                  <c:v>2.444</c:v>
                </c:pt>
                <c:pt idx="546">
                  <c:v>2.444</c:v>
                </c:pt>
                <c:pt idx="547">
                  <c:v>2.4430000000000001</c:v>
                </c:pt>
                <c:pt idx="548">
                  <c:v>2.4430000000000001</c:v>
                </c:pt>
                <c:pt idx="549">
                  <c:v>2.4419999999999997</c:v>
                </c:pt>
                <c:pt idx="550">
                  <c:v>2.4419999999999997</c:v>
                </c:pt>
                <c:pt idx="551">
                  <c:v>2.4409999999999998</c:v>
                </c:pt>
                <c:pt idx="552">
                  <c:v>2.4409999999999998</c:v>
                </c:pt>
                <c:pt idx="553">
                  <c:v>2.44</c:v>
                </c:pt>
                <c:pt idx="554">
                  <c:v>2.44</c:v>
                </c:pt>
                <c:pt idx="555">
                  <c:v>2.4389999999999987</c:v>
                </c:pt>
                <c:pt idx="556">
                  <c:v>2.4389999999999987</c:v>
                </c:pt>
                <c:pt idx="557">
                  <c:v>2.4379999999999997</c:v>
                </c:pt>
                <c:pt idx="558">
                  <c:v>2.4369999999999976</c:v>
                </c:pt>
                <c:pt idx="559">
                  <c:v>2.4369999999999976</c:v>
                </c:pt>
                <c:pt idx="560">
                  <c:v>2.4359999999999977</c:v>
                </c:pt>
                <c:pt idx="561">
                  <c:v>2.4359999999999977</c:v>
                </c:pt>
                <c:pt idx="562">
                  <c:v>2.4349999999999987</c:v>
                </c:pt>
                <c:pt idx="563">
                  <c:v>2.4349999999999987</c:v>
                </c:pt>
                <c:pt idx="564">
                  <c:v>2.4339999999999997</c:v>
                </c:pt>
                <c:pt idx="565">
                  <c:v>2.4339999999999997</c:v>
                </c:pt>
                <c:pt idx="566">
                  <c:v>2.4329999999999976</c:v>
                </c:pt>
                <c:pt idx="567">
                  <c:v>2.4329999999999976</c:v>
                </c:pt>
                <c:pt idx="568">
                  <c:v>2.4319999999999977</c:v>
                </c:pt>
                <c:pt idx="569">
                  <c:v>2.4319999999999977</c:v>
                </c:pt>
                <c:pt idx="570">
                  <c:v>2.4309999999999987</c:v>
                </c:pt>
                <c:pt idx="571">
                  <c:v>2.4299999999999997</c:v>
                </c:pt>
                <c:pt idx="572">
                  <c:v>2.4299999999999997</c:v>
                </c:pt>
                <c:pt idx="573">
                  <c:v>2.4289999999999998</c:v>
                </c:pt>
                <c:pt idx="574">
                  <c:v>2.4289999999999998</c:v>
                </c:pt>
                <c:pt idx="575">
                  <c:v>2.4279999999999999</c:v>
                </c:pt>
                <c:pt idx="576">
                  <c:v>2.4279999999999999</c:v>
                </c:pt>
                <c:pt idx="577">
                  <c:v>2.427</c:v>
                </c:pt>
                <c:pt idx="578">
                  <c:v>2.427</c:v>
                </c:pt>
                <c:pt idx="579">
                  <c:v>2.4259999999999997</c:v>
                </c:pt>
                <c:pt idx="580">
                  <c:v>2.4259999999999997</c:v>
                </c:pt>
                <c:pt idx="581">
                  <c:v>2.4249999999999998</c:v>
                </c:pt>
                <c:pt idx="582">
                  <c:v>2.4239999999999999</c:v>
                </c:pt>
                <c:pt idx="583">
                  <c:v>2.4239999999999999</c:v>
                </c:pt>
                <c:pt idx="584">
                  <c:v>2.423</c:v>
                </c:pt>
                <c:pt idx="585">
                  <c:v>2.423</c:v>
                </c:pt>
                <c:pt idx="586">
                  <c:v>2.4219999999999997</c:v>
                </c:pt>
                <c:pt idx="587">
                  <c:v>2.4219999999999997</c:v>
                </c:pt>
                <c:pt idx="588">
                  <c:v>2.4209999999999998</c:v>
                </c:pt>
                <c:pt idx="589">
                  <c:v>2.4209999999999998</c:v>
                </c:pt>
                <c:pt idx="590">
                  <c:v>2.42</c:v>
                </c:pt>
                <c:pt idx="591">
                  <c:v>2.42</c:v>
                </c:pt>
                <c:pt idx="592">
                  <c:v>2.4189999999999987</c:v>
                </c:pt>
                <c:pt idx="593">
                  <c:v>2.4179999999999997</c:v>
                </c:pt>
                <c:pt idx="594">
                  <c:v>2.4179999999999997</c:v>
                </c:pt>
                <c:pt idx="595">
                  <c:v>2.4169999999999976</c:v>
                </c:pt>
                <c:pt idx="596">
                  <c:v>2.4169999999999976</c:v>
                </c:pt>
                <c:pt idx="597">
                  <c:v>2.4159999999999977</c:v>
                </c:pt>
                <c:pt idx="598">
                  <c:v>2.4159999999999977</c:v>
                </c:pt>
                <c:pt idx="599">
                  <c:v>2.4149999999999987</c:v>
                </c:pt>
                <c:pt idx="600">
                  <c:v>2.4149999999999987</c:v>
                </c:pt>
                <c:pt idx="601">
                  <c:v>2.4139999999999997</c:v>
                </c:pt>
                <c:pt idx="602">
                  <c:v>2.4129999999999976</c:v>
                </c:pt>
                <c:pt idx="603">
                  <c:v>2.4129999999999976</c:v>
                </c:pt>
                <c:pt idx="604">
                  <c:v>2.4119999999999977</c:v>
                </c:pt>
                <c:pt idx="605">
                  <c:v>2.4119999999999977</c:v>
                </c:pt>
                <c:pt idx="606">
                  <c:v>2.4109999999999987</c:v>
                </c:pt>
                <c:pt idx="607">
                  <c:v>2.4109999999999987</c:v>
                </c:pt>
                <c:pt idx="608">
                  <c:v>2.4099999999999997</c:v>
                </c:pt>
                <c:pt idx="609">
                  <c:v>2.4099999999999997</c:v>
                </c:pt>
                <c:pt idx="610">
                  <c:v>2.4089999999999998</c:v>
                </c:pt>
                <c:pt idx="611">
                  <c:v>2.4079999999999999</c:v>
                </c:pt>
                <c:pt idx="612">
                  <c:v>2.4079999999999999</c:v>
                </c:pt>
                <c:pt idx="613">
                  <c:v>2.407</c:v>
                </c:pt>
                <c:pt idx="614">
                  <c:v>2.407</c:v>
                </c:pt>
                <c:pt idx="615">
                  <c:v>2.4059999999999997</c:v>
                </c:pt>
                <c:pt idx="616">
                  <c:v>2.4059999999999997</c:v>
                </c:pt>
                <c:pt idx="617">
                  <c:v>2.4049999999999998</c:v>
                </c:pt>
                <c:pt idx="618">
                  <c:v>2.4049999999999998</c:v>
                </c:pt>
                <c:pt idx="619">
                  <c:v>2.4039999999999999</c:v>
                </c:pt>
                <c:pt idx="620">
                  <c:v>2.403</c:v>
                </c:pt>
                <c:pt idx="621">
                  <c:v>2.403</c:v>
                </c:pt>
                <c:pt idx="622">
                  <c:v>2.4019999999999997</c:v>
                </c:pt>
                <c:pt idx="623">
                  <c:v>2.4019999999999997</c:v>
                </c:pt>
                <c:pt idx="624">
                  <c:v>2.4009999999999998</c:v>
                </c:pt>
                <c:pt idx="625">
                  <c:v>2.4009999999999998</c:v>
                </c:pt>
                <c:pt idx="626">
                  <c:v>2.4</c:v>
                </c:pt>
                <c:pt idx="627">
                  <c:v>2.4</c:v>
                </c:pt>
                <c:pt idx="628">
                  <c:v>2.3989999999999987</c:v>
                </c:pt>
                <c:pt idx="629">
                  <c:v>2.3979999999999997</c:v>
                </c:pt>
                <c:pt idx="630">
                  <c:v>2.3979999999999997</c:v>
                </c:pt>
                <c:pt idx="631">
                  <c:v>2.3969999999999976</c:v>
                </c:pt>
                <c:pt idx="632">
                  <c:v>2.3969999999999976</c:v>
                </c:pt>
                <c:pt idx="633">
                  <c:v>2.3959999999999977</c:v>
                </c:pt>
                <c:pt idx="634">
                  <c:v>2.3959999999999977</c:v>
                </c:pt>
                <c:pt idx="635">
                  <c:v>2.3949999999999987</c:v>
                </c:pt>
                <c:pt idx="636">
                  <c:v>2.3939999999999997</c:v>
                </c:pt>
                <c:pt idx="637">
                  <c:v>2.3939999999999997</c:v>
                </c:pt>
                <c:pt idx="638">
                  <c:v>2.3929999999999976</c:v>
                </c:pt>
                <c:pt idx="639">
                  <c:v>2.3929999999999976</c:v>
                </c:pt>
                <c:pt idx="640">
                  <c:v>2.3919999999999977</c:v>
                </c:pt>
                <c:pt idx="641">
                  <c:v>2.3919999999999977</c:v>
                </c:pt>
                <c:pt idx="642">
                  <c:v>2.3909999999999987</c:v>
                </c:pt>
                <c:pt idx="643">
                  <c:v>2.3909999999999987</c:v>
                </c:pt>
                <c:pt idx="644">
                  <c:v>2.3899999999999997</c:v>
                </c:pt>
                <c:pt idx="645">
                  <c:v>2.3889999999999998</c:v>
                </c:pt>
                <c:pt idx="646">
                  <c:v>2.3889999999999998</c:v>
                </c:pt>
                <c:pt idx="647">
                  <c:v>2.3879999999999999</c:v>
                </c:pt>
                <c:pt idx="648">
                  <c:v>2.3879999999999999</c:v>
                </c:pt>
                <c:pt idx="649">
                  <c:v>2.387</c:v>
                </c:pt>
                <c:pt idx="650">
                  <c:v>2.387</c:v>
                </c:pt>
                <c:pt idx="651">
                  <c:v>2.3859999999999997</c:v>
                </c:pt>
                <c:pt idx="652">
                  <c:v>2.3849999999999998</c:v>
                </c:pt>
                <c:pt idx="653">
                  <c:v>2.3849999999999998</c:v>
                </c:pt>
                <c:pt idx="654">
                  <c:v>2.3839999999999999</c:v>
                </c:pt>
                <c:pt idx="655">
                  <c:v>2.3839999999999999</c:v>
                </c:pt>
                <c:pt idx="656">
                  <c:v>2.383</c:v>
                </c:pt>
                <c:pt idx="657">
                  <c:v>2.383</c:v>
                </c:pt>
                <c:pt idx="658">
                  <c:v>2.3819999999999997</c:v>
                </c:pt>
                <c:pt idx="659">
                  <c:v>2.3809999999999998</c:v>
                </c:pt>
                <c:pt idx="660">
                  <c:v>2.3809999999999998</c:v>
                </c:pt>
                <c:pt idx="661">
                  <c:v>2.38</c:v>
                </c:pt>
                <c:pt idx="662">
                  <c:v>2.38</c:v>
                </c:pt>
                <c:pt idx="663">
                  <c:v>2.3789999999999987</c:v>
                </c:pt>
                <c:pt idx="664">
                  <c:v>2.3789999999999987</c:v>
                </c:pt>
                <c:pt idx="665">
                  <c:v>2.3779999999999997</c:v>
                </c:pt>
                <c:pt idx="666">
                  <c:v>2.3779999999999997</c:v>
                </c:pt>
                <c:pt idx="667">
                  <c:v>2.3769999999999976</c:v>
                </c:pt>
                <c:pt idx="668">
                  <c:v>2.3759999999999977</c:v>
                </c:pt>
                <c:pt idx="669">
                  <c:v>2.3759999999999977</c:v>
                </c:pt>
                <c:pt idx="670">
                  <c:v>2.3749999999999987</c:v>
                </c:pt>
                <c:pt idx="671">
                  <c:v>2.3749999999999987</c:v>
                </c:pt>
                <c:pt idx="672">
                  <c:v>2.3739999999999997</c:v>
                </c:pt>
                <c:pt idx="673">
                  <c:v>2.3739999999999997</c:v>
                </c:pt>
                <c:pt idx="674">
                  <c:v>2.372999999999998</c:v>
                </c:pt>
                <c:pt idx="675">
                  <c:v>2.3719999999999977</c:v>
                </c:pt>
                <c:pt idx="676">
                  <c:v>2.3719999999999977</c:v>
                </c:pt>
                <c:pt idx="677">
                  <c:v>2.3709999999999987</c:v>
                </c:pt>
                <c:pt idx="678">
                  <c:v>2.3709999999999987</c:v>
                </c:pt>
                <c:pt idx="679">
                  <c:v>2.3699999999999997</c:v>
                </c:pt>
                <c:pt idx="680">
                  <c:v>2.3699999999999997</c:v>
                </c:pt>
                <c:pt idx="681">
                  <c:v>2.3689999999999998</c:v>
                </c:pt>
                <c:pt idx="682">
                  <c:v>2.3679999999999999</c:v>
                </c:pt>
                <c:pt idx="683">
                  <c:v>2.3679999999999999</c:v>
                </c:pt>
                <c:pt idx="684">
                  <c:v>2.367</c:v>
                </c:pt>
                <c:pt idx="685">
                  <c:v>2.367</c:v>
                </c:pt>
                <c:pt idx="686">
                  <c:v>2.3659999999999997</c:v>
                </c:pt>
                <c:pt idx="687">
                  <c:v>2.3659999999999997</c:v>
                </c:pt>
                <c:pt idx="688">
                  <c:v>2.3649999999999998</c:v>
                </c:pt>
                <c:pt idx="689">
                  <c:v>2.3649999999999998</c:v>
                </c:pt>
                <c:pt idx="690">
                  <c:v>2.3639999999999999</c:v>
                </c:pt>
                <c:pt idx="691">
                  <c:v>2.363</c:v>
                </c:pt>
                <c:pt idx="692">
                  <c:v>2.363</c:v>
                </c:pt>
                <c:pt idx="693">
                  <c:v>2.3619999999999997</c:v>
                </c:pt>
                <c:pt idx="694">
                  <c:v>2.3619999999999997</c:v>
                </c:pt>
                <c:pt idx="695">
                  <c:v>2.3609999999999998</c:v>
                </c:pt>
                <c:pt idx="696">
                  <c:v>2.3609999999999998</c:v>
                </c:pt>
                <c:pt idx="697">
                  <c:v>2.36</c:v>
                </c:pt>
                <c:pt idx="698">
                  <c:v>2.3589999999999987</c:v>
                </c:pt>
                <c:pt idx="699">
                  <c:v>2.3589999999999987</c:v>
                </c:pt>
                <c:pt idx="700">
                  <c:v>2.3579999999999997</c:v>
                </c:pt>
                <c:pt idx="701">
                  <c:v>2.3579999999999997</c:v>
                </c:pt>
                <c:pt idx="702">
                  <c:v>2.356999999999998</c:v>
                </c:pt>
                <c:pt idx="703">
                  <c:v>2.356999999999998</c:v>
                </c:pt>
                <c:pt idx="704">
                  <c:v>2.3559999999999977</c:v>
                </c:pt>
                <c:pt idx="705">
                  <c:v>2.3549999999999978</c:v>
                </c:pt>
                <c:pt idx="706">
                  <c:v>2.3549999999999978</c:v>
                </c:pt>
                <c:pt idx="707">
                  <c:v>2.3539999999999988</c:v>
                </c:pt>
                <c:pt idx="708">
                  <c:v>2.3539999999999988</c:v>
                </c:pt>
                <c:pt idx="709">
                  <c:v>2.352999999999998</c:v>
                </c:pt>
                <c:pt idx="710">
                  <c:v>2.352999999999998</c:v>
                </c:pt>
                <c:pt idx="711">
                  <c:v>2.3519999999999976</c:v>
                </c:pt>
                <c:pt idx="712">
                  <c:v>2.3519999999999976</c:v>
                </c:pt>
                <c:pt idx="713">
                  <c:v>2.3509999999999978</c:v>
                </c:pt>
                <c:pt idx="714">
                  <c:v>2.3499999999999988</c:v>
                </c:pt>
                <c:pt idx="715">
                  <c:v>2.3499999999999988</c:v>
                </c:pt>
                <c:pt idx="716">
                  <c:v>2.3489999999999998</c:v>
                </c:pt>
                <c:pt idx="717">
                  <c:v>2.3489999999999998</c:v>
                </c:pt>
                <c:pt idx="718">
                  <c:v>2.3479999999999999</c:v>
                </c:pt>
                <c:pt idx="719">
                  <c:v>2.3479999999999999</c:v>
                </c:pt>
                <c:pt idx="720">
                  <c:v>2.347</c:v>
                </c:pt>
                <c:pt idx="721">
                  <c:v>2.347</c:v>
                </c:pt>
                <c:pt idx="722">
                  <c:v>2.3459999999999988</c:v>
                </c:pt>
                <c:pt idx="723">
                  <c:v>2.3449999999999998</c:v>
                </c:pt>
                <c:pt idx="724">
                  <c:v>2.3449999999999998</c:v>
                </c:pt>
                <c:pt idx="725">
                  <c:v>2.3439999999999999</c:v>
                </c:pt>
                <c:pt idx="726">
                  <c:v>2.3439999999999999</c:v>
                </c:pt>
                <c:pt idx="727">
                  <c:v>2.343</c:v>
                </c:pt>
                <c:pt idx="728">
                  <c:v>2.343</c:v>
                </c:pt>
                <c:pt idx="729">
                  <c:v>2.3419999999999987</c:v>
                </c:pt>
                <c:pt idx="730">
                  <c:v>2.3419999999999987</c:v>
                </c:pt>
                <c:pt idx="731">
                  <c:v>2.3409999999999997</c:v>
                </c:pt>
                <c:pt idx="732">
                  <c:v>2.34</c:v>
                </c:pt>
                <c:pt idx="733">
                  <c:v>2.34</c:v>
                </c:pt>
                <c:pt idx="734">
                  <c:v>2.3389999999999977</c:v>
                </c:pt>
                <c:pt idx="735">
                  <c:v>2.3389999999999977</c:v>
                </c:pt>
                <c:pt idx="736">
                  <c:v>2.3379999999999987</c:v>
                </c:pt>
                <c:pt idx="737">
                  <c:v>2.3379999999999987</c:v>
                </c:pt>
                <c:pt idx="738">
                  <c:v>2.336999999999998</c:v>
                </c:pt>
                <c:pt idx="739">
                  <c:v>2.336999999999998</c:v>
                </c:pt>
                <c:pt idx="740">
                  <c:v>2.3359999999999976</c:v>
                </c:pt>
                <c:pt idx="741">
                  <c:v>2.3349999999999977</c:v>
                </c:pt>
                <c:pt idx="742">
                  <c:v>2.3349999999999977</c:v>
                </c:pt>
                <c:pt idx="743">
                  <c:v>2.3339999999999987</c:v>
                </c:pt>
                <c:pt idx="744">
                  <c:v>2.3339999999999987</c:v>
                </c:pt>
                <c:pt idx="745">
                  <c:v>2.332999999999998</c:v>
                </c:pt>
                <c:pt idx="746">
                  <c:v>2.332999999999998</c:v>
                </c:pt>
                <c:pt idx="747">
                  <c:v>2.3319999999999976</c:v>
                </c:pt>
                <c:pt idx="748">
                  <c:v>2.3319999999999976</c:v>
                </c:pt>
                <c:pt idx="749">
                  <c:v>2.3309999999999977</c:v>
                </c:pt>
                <c:pt idx="750">
                  <c:v>2.3309999999999977</c:v>
                </c:pt>
                <c:pt idx="751">
                  <c:v>2.3299999999999987</c:v>
                </c:pt>
                <c:pt idx="752">
                  <c:v>2.3289999999999997</c:v>
                </c:pt>
                <c:pt idx="753">
                  <c:v>2.3289999999999997</c:v>
                </c:pt>
                <c:pt idx="754">
                  <c:v>2.3279999999999998</c:v>
                </c:pt>
                <c:pt idx="755">
                  <c:v>2.3279999999999998</c:v>
                </c:pt>
                <c:pt idx="756">
                  <c:v>2.327</c:v>
                </c:pt>
                <c:pt idx="757">
                  <c:v>2.327</c:v>
                </c:pt>
                <c:pt idx="758">
                  <c:v>2.3259999999999987</c:v>
                </c:pt>
                <c:pt idx="759">
                  <c:v>2.3259999999999987</c:v>
                </c:pt>
                <c:pt idx="760">
                  <c:v>2.3249999999999997</c:v>
                </c:pt>
                <c:pt idx="761">
                  <c:v>2.3249999999999997</c:v>
                </c:pt>
                <c:pt idx="762">
                  <c:v>2.3239999999999998</c:v>
                </c:pt>
                <c:pt idx="763">
                  <c:v>2.3239999999999998</c:v>
                </c:pt>
                <c:pt idx="764">
                  <c:v>2.323</c:v>
                </c:pt>
                <c:pt idx="765">
                  <c:v>2.3219999999999987</c:v>
                </c:pt>
                <c:pt idx="766">
                  <c:v>2.3219999999999987</c:v>
                </c:pt>
                <c:pt idx="767">
                  <c:v>2.3209999999999997</c:v>
                </c:pt>
                <c:pt idx="768">
                  <c:v>2.3209999999999997</c:v>
                </c:pt>
                <c:pt idx="769">
                  <c:v>2.3199999999999976</c:v>
                </c:pt>
                <c:pt idx="770">
                  <c:v>2.3199999999999976</c:v>
                </c:pt>
                <c:pt idx="771">
                  <c:v>2.3189999999999977</c:v>
                </c:pt>
                <c:pt idx="772">
                  <c:v>2.3189999999999977</c:v>
                </c:pt>
                <c:pt idx="773">
                  <c:v>2.3179999999999987</c:v>
                </c:pt>
                <c:pt idx="774">
                  <c:v>2.3179999999999987</c:v>
                </c:pt>
                <c:pt idx="775">
                  <c:v>2.316999999999998</c:v>
                </c:pt>
                <c:pt idx="776">
                  <c:v>2.316999999999998</c:v>
                </c:pt>
                <c:pt idx="777">
                  <c:v>2.3159999999999976</c:v>
                </c:pt>
                <c:pt idx="778">
                  <c:v>2.3159999999999976</c:v>
                </c:pt>
                <c:pt idx="779">
                  <c:v>2.3149999999999977</c:v>
                </c:pt>
                <c:pt idx="780">
                  <c:v>2.3149999999999977</c:v>
                </c:pt>
                <c:pt idx="781">
                  <c:v>2.3139999999999987</c:v>
                </c:pt>
                <c:pt idx="782">
                  <c:v>2.3129999999999979</c:v>
                </c:pt>
                <c:pt idx="783">
                  <c:v>2.3129999999999979</c:v>
                </c:pt>
                <c:pt idx="784">
                  <c:v>2.3119999999999976</c:v>
                </c:pt>
                <c:pt idx="785">
                  <c:v>2.3119999999999976</c:v>
                </c:pt>
                <c:pt idx="786">
                  <c:v>2.3109999999999977</c:v>
                </c:pt>
                <c:pt idx="787">
                  <c:v>2.3109999999999977</c:v>
                </c:pt>
                <c:pt idx="788">
                  <c:v>2.3099999999999987</c:v>
                </c:pt>
                <c:pt idx="789">
                  <c:v>2.3099999999999987</c:v>
                </c:pt>
                <c:pt idx="790">
                  <c:v>2.3089999999999997</c:v>
                </c:pt>
                <c:pt idx="791">
                  <c:v>2.3089999999999997</c:v>
                </c:pt>
                <c:pt idx="792">
                  <c:v>2.3079999999999998</c:v>
                </c:pt>
                <c:pt idx="793">
                  <c:v>2.3079999999999998</c:v>
                </c:pt>
                <c:pt idx="794">
                  <c:v>2.3069999999999977</c:v>
                </c:pt>
                <c:pt idx="795">
                  <c:v>2.3069999999999977</c:v>
                </c:pt>
                <c:pt idx="796">
                  <c:v>2.3059999999999987</c:v>
                </c:pt>
                <c:pt idx="797">
                  <c:v>2.3059999999999987</c:v>
                </c:pt>
                <c:pt idx="798">
                  <c:v>2.3049999999999997</c:v>
                </c:pt>
                <c:pt idx="799">
                  <c:v>2.3049999999999997</c:v>
                </c:pt>
                <c:pt idx="800">
                  <c:v>2.3039999999999998</c:v>
                </c:pt>
                <c:pt idx="801">
                  <c:v>2.3039999999999998</c:v>
                </c:pt>
                <c:pt idx="802">
                  <c:v>2.3029999999999977</c:v>
                </c:pt>
                <c:pt idx="803">
                  <c:v>2.3029999999999977</c:v>
                </c:pt>
                <c:pt idx="804">
                  <c:v>2.3019999999999987</c:v>
                </c:pt>
                <c:pt idx="805">
                  <c:v>2.3019999999999987</c:v>
                </c:pt>
                <c:pt idx="806">
                  <c:v>2.3009999999999997</c:v>
                </c:pt>
                <c:pt idx="807">
                  <c:v>2.3009999999999997</c:v>
                </c:pt>
                <c:pt idx="808">
                  <c:v>2.2999999999999998</c:v>
                </c:pt>
                <c:pt idx="809">
                  <c:v>2.2999999999999998</c:v>
                </c:pt>
                <c:pt idx="810">
                  <c:v>2.2989999999999999</c:v>
                </c:pt>
                <c:pt idx="811">
                  <c:v>2.2989999999999999</c:v>
                </c:pt>
                <c:pt idx="812">
                  <c:v>2.298</c:v>
                </c:pt>
                <c:pt idx="813">
                  <c:v>2.298</c:v>
                </c:pt>
                <c:pt idx="814">
                  <c:v>2.2970000000000002</c:v>
                </c:pt>
                <c:pt idx="815">
                  <c:v>2.2970000000000002</c:v>
                </c:pt>
                <c:pt idx="816">
                  <c:v>2.2959999999999998</c:v>
                </c:pt>
                <c:pt idx="817">
                  <c:v>2.2959999999999998</c:v>
                </c:pt>
                <c:pt idx="818">
                  <c:v>2.2949999999999999</c:v>
                </c:pt>
                <c:pt idx="819">
                  <c:v>2.2949999999999999</c:v>
                </c:pt>
                <c:pt idx="820">
                  <c:v>2.294</c:v>
                </c:pt>
                <c:pt idx="821">
                  <c:v>2.294</c:v>
                </c:pt>
                <c:pt idx="822">
                  <c:v>2.2930000000000001</c:v>
                </c:pt>
                <c:pt idx="823">
                  <c:v>2.2930000000000001</c:v>
                </c:pt>
                <c:pt idx="824">
                  <c:v>2.2919999999999998</c:v>
                </c:pt>
                <c:pt idx="825">
                  <c:v>2.2919999999999998</c:v>
                </c:pt>
                <c:pt idx="826">
                  <c:v>2.2919999999999998</c:v>
                </c:pt>
                <c:pt idx="827">
                  <c:v>2.2909999999999999</c:v>
                </c:pt>
                <c:pt idx="828">
                  <c:v>2.2909999999999999</c:v>
                </c:pt>
                <c:pt idx="829">
                  <c:v>2.29</c:v>
                </c:pt>
                <c:pt idx="830">
                  <c:v>2.29</c:v>
                </c:pt>
                <c:pt idx="831">
                  <c:v>2.2890000000000001</c:v>
                </c:pt>
                <c:pt idx="832">
                  <c:v>2.2890000000000001</c:v>
                </c:pt>
                <c:pt idx="833">
                  <c:v>2.2880000000000011</c:v>
                </c:pt>
                <c:pt idx="834">
                  <c:v>2.2880000000000011</c:v>
                </c:pt>
                <c:pt idx="835">
                  <c:v>2.2869999999999999</c:v>
                </c:pt>
                <c:pt idx="836">
                  <c:v>2.2869999999999999</c:v>
                </c:pt>
                <c:pt idx="837">
                  <c:v>2.286</c:v>
                </c:pt>
                <c:pt idx="838">
                  <c:v>2.286</c:v>
                </c:pt>
                <c:pt idx="839">
                  <c:v>2.2850000000000001</c:v>
                </c:pt>
                <c:pt idx="840">
                  <c:v>2.2850000000000001</c:v>
                </c:pt>
                <c:pt idx="841">
                  <c:v>2.2850000000000001</c:v>
                </c:pt>
                <c:pt idx="842">
                  <c:v>2.2840000000000011</c:v>
                </c:pt>
                <c:pt idx="843">
                  <c:v>2.2840000000000011</c:v>
                </c:pt>
                <c:pt idx="844">
                  <c:v>2.2829999999999999</c:v>
                </c:pt>
                <c:pt idx="845">
                  <c:v>2.2829999999999999</c:v>
                </c:pt>
                <c:pt idx="846">
                  <c:v>2.282</c:v>
                </c:pt>
                <c:pt idx="847">
                  <c:v>2.282</c:v>
                </c:pt>
                <c:pt idx="848">
                  <c:v>2.2810000000000001</c:v>
                </c:pt>
                <c:pt idx="849">
                  <c:v>2.2810000000000001</c:v>
                </c:pt>
                <c:pt idx="850">
                  <c:v>2.2810000000000001</c:v>
                </c:pt>
                <c:pt idx="851">
                  <c:v>2.2799999999999998</c:v>
                </c:pt>
                <c:pt idx="852">
                  <c:v>2.2799999999999998</c:v>
                </c:pt>
                <c:pt idx="853">
                  <c:v>2.2789999999999999</c:v>
                </c:pt>
                <c:pt idx="854">
                  <c:v>2.2789999999999999</c:v>
                </c:pt>
                <c:pt idx="855">
                  <c:v>2.278</c:v>
                </c:pt>
                <c:pt idx="856">
                  <c:v>2.278</c:v>
                </c:pt>
                <c:pt idx="857">
                  <c:v>2.278</c:v>
                </c:pt>
                <c:pt idx="858">
                  <c:v>2.2770000000000001</c:v>
                </c:pt>
                <c:pt idx="859">
                  <c:v>2.2770000000000001</c:v>
                </c:pt>
                <c:pt idx="860">
                  <c:v>2.2759999999999998</c:v>
                </c:pt>
                <c:pt idx="861">
                  <c:v>2.2759999999999998</c:v>
                </c:pt>
                <c:pt idx="862">
                  <c:v>2.2749999999999999</c:v>
                </c:pt>
                <c:pt idx="863">
                  <c:v>2.2749999999999999</c:v>
                </c:pt>
                <c:pt idx="864">
                  <c:v>2.2749999999999999</c:v>
                </c:pt>
                <c:pt idx="865">
                  <c:v>2.274</c:v>
                </c:pt>
                <c:pt idx="866">
                  <c:v>2.274</c:v>
                </c:pt>
                <c:pt idx="867">
                  <c:v>2.2730000000000001</c:v>
                </c:pt>
                <c:pt idx="868">
                  <c:v>2.2730000000000001</c:v>
                </c:pt>
                <c:pt idx="869">
                  <c:v>2.2730000000000001</c:v>
                </c:pt>
                <c:pt idx="870">
                  <c:v>2.2719999999999998</c:v>
                </c:pt>
                <c:pt idx="871">
                  <c:v>2.2719999999999998</c:v>
                </c:pt>
                <c:pt idx="872">
                  <c:v>2.2709999999999999</c:v>
                </c:pt>
                <c:pt idx="873">
                  <c:v>2.2709999999999999</c:v>
                </c:pt>
                <c:pt idx="874">
                  <c:v>2.2709999999999999</c:v>
                </c:pt>
                <c:pt idx="875">
                  <c:v>2.27</c:v>
                </c:pt>
                <c:pt idx="876">
                  <c:v>2.27</c:v>
                </c:pt>
                <c:pt idx="877">
                  <c:v>2.2690000000000001</c:v>
                </c:pt>
                <c:pt idx="878">
                  <c:v>2.2690000000000001</c:v>
                </c:pt>
                <c:pt idx="879">
                  <c:v>2.2690000000000001</c:v>
                </c:pt>
                <c:pt idx="880">
                  <c:v>2.2680000000000002</c:v>
                </c:pt>
                <c:pt idx="881">
                  <c:v>2.2680000000000002</c:v>
                </c:pt>
                <c:pt idx="882">
                  <c:v>2.2669999999999999</c:v>
                </c:pt>
                <c:pt idx="883">
                  <c:v>2.2669999999999999</c:v>
                </c:pt>
                <c:pt idx="884">
                  <c:v>2.2669999999999999</c:v>
                </c:pt>
                <c:pt idx="885">
                  <c:v>2.266</c:v>
                </c:pt>
                <c:pt idx="886">
                  <c:v>2.266</c:v>
                </c:pt>
                <c:pt idx="887">
                  <c:v>2.266</c:v>
                </c:pt>
                <c:pt idx="888">
                  <c:v>2.2650000000000001</c:v>
                </c:pt>
                <c:pt idx="889">
                  <c:v>2.2650000000000001</c:v>
                </c:pt>
                <c:pt idx="890">
                  <c:v>2.2640000000000002</c:v>
                </c:pt>
                <c:pt idx="891">
                  <c:v>2.2640000000000002</c:v>
                </c:pt>
                <c:pt idx="892">
                  <c:v>2.2640000000000002</c:v>
                </c:pt>
                <c:pt idx="893">
                  <c:v>2.2629999999999999</c:v>
                </c:pt>
                <c:pt idx="894">
                  <c:v>2.2629999999999999</c:v>
                </c:pt>
                <c:pt idx="895">
                  <c:v>2.2629999999999999</c:v>
                </c:pt>
                <c:pt idx="896">
                  <c:v>2.262</c:v>
                </c:pt>
                <c:pt idx="897">
                  <c:v>2.262</c:v>
                </c:pt>
                <c:pt idx="898">
                  <c:v>2.262</c:v>
                </c:pt>
                <c:pt idx="899">
                  <c:v>2.2610000000000001</c:v>
                </c:pt>
                <c:pt idx="900">
                  <c:v>2.2610000000000001</c:v>
                </c:pt>
                <c:pt idx="901">
                  <c:v>2.2610000000000001</c:v>
                </c:pt>
                <c:pt idx="902">
                  <c:v>2.2599999999999998</c:v>
                </c:pt>
                <c:pt idx="903">
                  <c:v>2.2599999999999998</c:v>
                </c:pt>
                <c:pt idx="904">
                  <c:v>2.2599999999999998</c:v>
                </c:pt>
                <c:pt idx="905">
                  <c:v>2.2589999999999999</c:v>
                </c:pt>
                <c:pt idx="906">
                  <c:v>2.2589999999999999</c:v>
                </c:pt>
                <c:pt idx="907">
                  <c:v>2.2589999999999999</c:v>
                </c:pt>
                <c:pt idx="908">
                  <c:v>2.258</c:v>
                </c:pt>
                <c:pt idx="909">
                  <c:v>2.258</c:v>
                </c:pt>
                <c:pt idx="910">
                  <c:v>2.258</c:v>
                </c:pt>
                <c:pt idx="911">
                  <c:v>2.2570000000000001</c:v>
                </c:pt>
                <c:pt idx="912">
                  <c:v>2.2570000000000001</c:v>
                </c:pt>
                <c:pt idx="913">
                  <c:v>2.2570000000000001</c:v>
                </c:pt>
                <c:pt idx="914">
                  <c:v>2.2559999999999998</c:v>
                </c:pt>
                <c:pt idx="915">
                  <c:v>2.2559999999999998</c:v>
                </c:pt>
                <c:pt idx="916">
                  <c:v>2.2559999999999998</c:v>
                </c:pt>
                <c:pt idx="917">
                  <c:v>2.2549999999999999</c:v>
                </c:pt>
                <c:pt idx="918">
                  <c:v>2.2549999999999999</c:v>
                </c:pt>
                <c:pt idx="919">
                  <c:v>2.2549999999999999</c:v>
                </c:pt>
                <c:pt idx="920">
                  <c:v>2.2549999999999999</c:v>
                </c:pt>
                <c:pt idx="921">
                  <c:v>2.254</c:v>
                </c:pt>
                <c:pt idx="922">
                  <c:v>2.254</c:v>
                </c:pt>
                <c:pt idx="923">
                  <c:v>2.254</c:v>
                </c:pt>
                <c:pt idx="924">
                  <c:v>2.2530000000000001</c:v>
                </c:pt>
                <c:pt idx="925">
                  <c:v>2.2530000000000001</c:v>
                </c:pt>
                <c:pt idx="926">
                  <c:v>2.2530000000000001</c:v>
                </c:pt>
                <c:pt idx="927">
                  <c:v>2.2530000000000001</c:v>
                </c:pt>
                <c:pt idx="928">
                  <c:v>2.2519999999999998</c:v>
                </c:pt>
                <c:pt idx="929">
                  <c:v>2.2519999999999998</c:v>
                </c:pt>
                <c:pt idx="930">
                  <c:v>2.2519999999999998</c:v>
                </c:pt>
                <c:pt idx="931">
                  <c:v>2.2509999999999999</c:v>
                </c:pt>
                <c:pt idx="932">
                  <c:v>2.2509999999999999</c:v>
                </c:pt>
                <c:pt idx="933">
                  <c:v>2.2509999999999999</c:v>
                </c:pt>
                <c:pt idx="934">
                  <c:v>2.2509999999999999</c:v>
                </c:pt>
                <c:pt idx="935">
                  <c:v>2.25</c:v>
                </c:pt>
                <c:pt idx="936">
                  <c:v>2.25</c:v>
                </c:pt>
                <c:pt idx="937">
                  <c:v>2.25</c:v>
                </c:pt>
                <c:pt idx="938">
                  <c:v>2.25</c:v>
                </c:pt>
                <c:pt idx="939">
                  <c:v>2.2490000000000001</c:v>
                </c:pt>
                <c:pt idx="940">
                  <c:v>2.2490000000000001</c:v>
                </c:pt>
                <c:pt idx="941">
                  <c:v>2.2490000000000001</c:v>
                </c:pt>
                <c:pt idx="942">
                  <c:v>2.2490000000000001</c:v>
                </c:pt>
                <c:pt idx="943">
                  <c:v>2.2480000000000002</c:v>
                </c:pt>
                <c:pt idx="944">
                  <c:v>2.2480000000000002</c:v>
                </c:pt>
                <c:pt idx="945">
                  <c:v>2.2480000000000002</c:v>
                </c:pt>
                <c:pt idx="946">
                  <c:v>2.2480000000000002</c:v>
                </c:pt>
                <c:pt idx="947">
                  <c:v>2.2469999999999999</c:v>
                </c:pt>
                <c:pt idx="948">
                  <c:v>2.2469999999999999</c:v>
                </c:pt>
                <c:pt idx="949">
                  <c:v>2.2469999999999999</c:v>
                </c:pt>
                <c:pt idx="950">
                  <c:v>2.2469999999999999</c:v>
                </c:pt>
                <c:pt idx="951">
                  <c:v>2.2469999999999999</c:v>
                </c:pt>
                <c:pt idx="952">
                  <c:v>2.246</c:v>
                </c:pt>
                <c:pt idx="953">
                  <c:v>2.246</c:v>
                </c:pt>
                <c:pt idx="954">
                  <c:v>2.246</c:v>
                </c:pt>
                <c:pt idx="955">
                  <c:v>2.246</c:v>
                </c:pt>
                <c:pt idx="956">
                  <c:v>2.246</c:v>
                </c:pt>
                <c:pt idx="957">
                  <c:v>2.2450000000000001</c:v>
                </c:pt>
                <c:pt idx="958">
                  <c:v>2.2450000000000001</c:v>
                </c:pt>
                <c:pt idx="959">
                  <c:v>2.2450000000000001</c:v>
                </c:pt>
                <c:pt idx="960">
                  <c:v>2.2450000000000001</c:v>
                </c:pt>
                <c:pt idx="961">
                  <c:v>2.2450000000000001</c:v>
                </c:pt>
                <c:pt idx="962">
                  <c:v>2.2440000000000002</c:v>
                </c:pt>
                <c:pt idx="963">
                  <c:v>2.2440000000000002</c:v>
                </c:pt>
                <c:pt idx="964">
                  <c:v>2.2440000000000002</c:v>
                </c:pt>
                <c:pt idx="965">
                  <c:v>2.2440000000000002</c:v>
                </c:pt>
                <c:pt idx="966">
                  <c:v>2.2440000000000002</c:v>
                </c:pt>
                <c:pt idx="967">
                  <c:v>2.2429999999999999</c:v>
                </c:pt>
                <c:pt idx="968">
                  <c:v>2.2429999999999999</c:v>
                </c:pt>
                <c:pt idx="969">
                  <c:v>2.2429999999999999</c:v>
                </c:pt>
                <c:pt idx="970">
                  <c:v>2.2429999999999999</c:v>
                </c:pt>
                <c:pt idx="971">
                  <c:v>2.2429999999999999</c:v>
                </c:pt>
                <c:pt idx="972">
                  <c:v>2.2429999999999999</c:v>
                </c:pt>
                <c:pt idx="973">
                  <c:v>2.242</c:v>
                </c:pt>
                <c:pt idx="974">
                  <c:v>2.242</c:v>
                </c:pt>
                <c:pt idx="975">
                  <c:v>2.242</c:v>
                </c:pt>
                <c:pt idx="976">
                  <c:v>2.242</c:v>
                </c:pt>
                <c:pt idx="977">
                  <c:v>2.242</c:v>
                </c:pt>
                <c:pt idx="978">
                  <c:v>2.242</c:v>
                </c:pt>
                <c:pt idx="979">
                  <c:v>2.242</c:v>
                </c:pt>
                <c:pt idx="980">
                  <c:v>2.2410000000000001</c:v>
                </c:pt>
                <c:pt idx="981">
                  <c:v>2.2410000000000001</c:v>
                </c:pt>
                <c:pt idx="982">
                  <c:v>2.2410000000000001</c:v>
                </c:pt>
                <c:pt idx="983">
                  <c:v>2.2410000000000001</c:v>
                </c:pt>
                <c:pt idx="984">
                  <c:v>2.2410000000000001</c:v>
                </c:pt>
                <c:pt idx="985">
                  <c:v>2.2410000000000001</c:v>
                </c:pt>
                <c:pt idx="986">
                  <c:v>2.2410000000000001</c:v>
                </c:pt>
                <c:pt idx="987">
                  <c:v>2.2410000000000001</c:v>
                </c:pt>
                <c:pt idx="988">
                  <c:v>2.2410000000000001</c:v>
                </c:pt>
                <c:pt idx="989">
                  <c:v>2.2400000000000002</c:v>
                </c:pt>
                <c:pt idx="990">
                  <c:v>2.2400000000000002</c:v>
                </c:pt>
                <c:pt idx="991">
                  <c:v>2.2400000000000002</c:v>
                </c:pt>
                <c:pt idx="992">
                  <c:v>2.2400000000000002</c:v>
                </c:pt>
                <c:pt idx="993">
                  <c:v>2.2400000000000002</c:v>
                </c:pt>
                <c:pt idx="994">
                  <c:v>2.2400000000000002</c:v>
                </c:pt>
                <c:pt idx="995">
                  <c:v>2.2400000000000002</c:v>
                </c:pt>
                <c:pt idx="996">
                  <c:v>2.2400000000000002</c:v>
                </c:pt>
                <c:pt idx="997">
                  <c:v>2.2400000000000002</c:v>
                </c:pt>
                <c:pt idx="998">
                  <c:v>2.2400000000000002</c:v>
                </c:pt>
                <c:pt idx="999">
                  <c:v>2.2389999999999999</c:v>
                </c:pt>
                <c:pt idx="1000">
                  <c:v>2.2389999999999999</c:v>
                </c:pt>
                <c:pt idx="1001">
                  <c:v>2.2389999999999999</c:v>
                </c:pt>
                <c:pt idx="1002">
                  <c:v>2.2389999999999999</c:v>
                </c:pt>
                <c:pt idx="1003">
                  <c:v>2.2389999999999999</c:v>
                </c:pt>
                <c:pt idx="1004">
                  <c:v>2.2389999999999999</c:v>
                </c:pt>
                <c:pt idx="1005">
                  <c:v>2.2389999999999999</c:v>
                </c:pt>
                <c:pt idx="1006">
                  <c:v>2.2389999999999999</c:v>
                </c:pt>
                <c:pt idx="1007">
                  <c:v>2.2389999999999999</c:v>
                </c:pt>
                <c:pt idx="1008">
                  <c:v>2.2389999999999999</c:v>
                </c:pt>
                <c:pt idx="1009">
                  <c:v>2.2389999999999999</c:v>
                </c:pt>
                <c:pt idx="1010">
                  <c:v>2.2389999999999999</c:v>
                </c:pt>
                <c:pt idx="1011">
                  <c:v>2.2389999999999999</c:v>
                </c:pt>
                <c:pt idx="1012">
                  <c:v>2.2389999999999999</c:v>
                </c:pt>
                <c:pt idx="1013">
                  <c:v>2.2389999999999999</c:v>
                </c:pt>
                <c:pt idx="1014">
                  <c:v>2.2389999999999999</c:v>
                </c:pt>
                <c:pt idx="1015">
                  <c:v>2.2389999999999999</c:v>
                </c:pt>
                <c:pt idx="1016">
                  <c:v>2.2389999999999999</c:v>
                </c:pt>
                <c:pt idx="1017">
                  <c:v>2.2389999999999999</c:v>
                </c:pt>
                <c:pt idx="1018">
                  <c:v>2.2389999999999999</c:v>
                </c:pt>
                <c:pt idx="1019">
                  <c:v>2.2389999999999999</c:v>
                </c:pt>
                <c:pt idx="1020">
                  <c:v>2.2389999999999999</c:v>
                </c:pt>
                <c:pt idx="1021">
                  <c:v>2.2389999999999999</c:v>
                </c:pt>
                <c:pt idx="1022">
                  <c:v>2.2389999999999999</c:v>
                </c:pt>
                <c:pt idx="1023">
                  <c:v>2.2389999999999999</c:v>
                </c:pt>
                <c:pt idx="1024">
                  <c:v>2.2389999999999999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00C-47D4-A09E-83AEDCF55DDD}"/>
            </c:ext>
          </c:extLst>
        </c:ser>
        <c:ser>
          <c:idx val="3"/>
          <c:order val="3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'c2h_arm-chair'!$E$1:$E$1025</c:f>
              <c:numCache>
                <c:formatCode>0.00E+00</c:formatCode>
                <c:ptCount val="1025"/>
                <c:pt idx="0">
                  <c:v>0.34390000000000026</c:v>
                </c:pt>
                <c:pt idx="1">
                  <c:v>0.34390000000000026</c:v>
                </c:pt>
                <c:pt idx="2">
                  <c:v>0.34400000000000008</c:v>
                </c:pt>
                <c:pt idx="3">
                  <c:v>0.34400000000000008</c:v>
                </c:pt>
                <c:pt idx="4">
                  <c:v>0.34400000000000008</c:v>
                </c:pt>
                <c:pt idx="5">
                  <c:v>0.34400000000000008</c:v>
                </c:pt>
                <c:pt idx="6">
                  <c:v>0.34400000000000008</c:v>
                </c:pt>
                <c:pt idx="7">
                  <c:v>0.34410000000000002</c:v>
                </c:pt>
                <c:pt idx="8">
                  <c:v>0.34410000000000002</c:v>
                </c:pt>
                <c:pt idx="9">
                  <c:v>0.34420000000000001</c:v>
                </c:pt>
                <c:pt idx="10">
                  <c:v>0.34420000000000001</c:v>
                </c:pt>
                <c:pt idx="11">
                  <c:v>0.34430000000000027</c:v>
                </c:pt>
                <c:pt idx="12">
                  <c:v>0.34440000000000026</c:v>
                </c:pt>
                <c:pt idx="13">
                  <c:v>0.34440000000000026</c:v>
                </c:pt>
                <c:pt idx="14">
                  <c:v>0.34450000000000008</c:v>
                </c:pt>
                <c:pt idx="15">
                  <c:v>0.34460000000000002</c:v>
                </c:pt>
                <c:pt idx="16">
                  <c:v>0.34470000000000001</c:v>
                </c:pt>
                <c:pt idx="17">
                  <c:v>0.34480000000000027</c:v>
                </c:pt>
                <c:pt idx="18">
                  <c:v>0.34490000000000026</c:v>
                </c:pt>
                <c:pt idx="19">
                  <c:v>0.34500000000000008</c:v>
                </c:pt>
                <c:pt idx="20">
                  <c:v>0.34510000000000002</c:v>
                </c:pt>
                <c:pt idx="21">
                  <c:v>0.34520000000000001</c:v>
                </c:pt>
                <c:pt idx="22">
                  <c:v>0.34540000000000026</c:v>
                </c:pt>
                <c:pt idx="23">
                  <c:v>0.34550000000000008</c:v>
                </c:pt>
                <c:pt idx="24">
                  <c:v>0.34560000000000002</c:v>
                </c:pt>
                <c:pt idx="25">
                  <c:v>0.34580000000000027</c:v>
                </c:pt>
                <c:pt idx="26">
                  <c:v>0.34590000000000032</c:v>
                </c:pt>
                <c:pt idx="27">
                  <c:v>0.34610000000000002</c:v>
                </c:pt>
                <c:pt idx="28">
                  <c:v>0.34620000000000001</c:v>
                </c:pt>
                <c:pt idx="29">
                  <c:v>0.34640000000000032</c:v>
                </c:pt>
                <c:pt idx="30">
                  <c:v>0.34660000000000002</c:v>
                </c:pt>
                <c:pt idx="31">
                  <c:v>0.34670000000000001</c:v>
                </c:pt>
                <c:pt idx="32">
                  <c:v>0.34690000000000032</c:v>
                </c:pt>
                <c:pt idx="33">
                  <c:v>0.34710000000000002</c:v>
                </c:pt>
                <c:pt idx="34">
                  <c:v>0.34730000000000028</c:v>
                </c:pt>
                <c:pt idx="35">
                  <c:v>0.34750000000000025</c:v>
                </c:pt>
                <c:pt idx="36">
                  <c:v>0.34770000000000001</c:v>
                </c:pt>
                <c:pt idx="37">
                  <c:v>0.34790000000000032</c:v>
                </c:pt>
                <c:pt idx="38">
                  <c:v>0.34810000000000002</c:v>
                </c:pt>
                <c:pt idx="39">
                  <c:v>0.34840000000000032</c:v>
                </c:pt>
                <c:pt idx="40">
                  <c:v>0.34860000000000002</c:v>
                </c:pt>
                <c:pt idx="41">
                  <c:v>0.34880000000000028</c:v>
                </c:pt>
                <c:pt idx="42">
                  <c:v>0.34910000000000002</c:v>
                </c:pt>
                <c:pt idx="43">
                  <c:v>0.34930000000000028</c:v>
                </c:pt>
                <c:pt idx="44">
                  <c:v>0.34950000000000025</c:v>
                </c:pt>
                <c:pt idx="45">
                  <c:v>0.34980000000000028</c:v>
                </c:pt>
                <c:pt idx="46">
                  <c:v>0.35010000000000002</c:v>
                </c:pt>
                <c:pt idx="47">
                  <c:v>0.35030000000000028</c:v>
                </c:pt>
                <c:pt idx="48">
                  <c:v>0.35060000000000002</c:v>
                </c:pt>
                <c:pt idx="49">
                  <c:v>0.35090000000000032</c:v>
                </c:pt>
                <c:pt idx="50">
                  <c:v>0.35120000000000001</c:v>
                </c:pt>
                <c:pt idx="51">
                  <c:v>0.35140000000000032</c:v>
                </c:pt>
                <c:pt idx="52">
                  <c:v>0.35170000000000001</c:v>
                </c:pt>
                <c:pt idx="53">
                  <c:v>0.35200000000000026</c:v>
                </c:pt>
                <c:pt idx="54">
                  <c:v>0.35230000000000028</c:v>
                </c:pt>
                <c:pt idx="55">
                  <c:v>0.35270000000000001</c:v>
                </c:pt>
                <c:pt idx="56">
                  <c:v>0.35300000000000026</c:v>
                </c:pt>
                <c:pt idx="57">
                  <c:v>0.35330000000000028</c:v>
                </c:pt>
                <c:pt idx="58">
                  <c:v>0.35360000000000008</c:v>
                </c:pt>
                <c:pt idx="59">
                  <c:v>0.35390000000000033</c:v>
                </c:pt>
                <c:pt idx="60">
                  <c:v>0.35430000000000034</c:v>
                </c:pt>
                <c:pt idx="61">
                  <c:v>0.35460000000000008</c:v>
                </c:pt>
                <c:pt idx="62">
                  <c:v>0.35500000000000026</c:v>
                </c:pt>
                <c:pt idx="63">
                  <c:v>0.35530000000000034</c:v>
                </c:pt>
                <c:pt idx="64">
                  <c:v>0.35570000000000002</c:v>
                </c:pt>
                <c:pt idx="65">
                  <c:v>0.35600000000000026</c:v>
                </c:pt>
                <c:pt idx="66">
                  <c:v>0.35640000000000033</c:v>
                </c:pt>
                <c:pt idx="67">
                  <c:v>0.35680000000000034</c:v>
                </c:pt>
                <c:pt idx="68">
                  <c:v>0.35720000000000002</c:v>
                </c:pt>
                <c:pt idx="69">
                  <c:v>0.35750000000000026</c:v>
                </c:pt>
                <c:pt idx="70">
                  <c:v>0.35790000000000027</c:v>
                </c:pt>
                <c:pt idx="71">
                  <c:v>0.35830000000000034</c:v>
                </c:pt>
                <c:pt idx="72">
                  <c:v>0.35870000000000002</c:v>
                </c:pt>
                <c:pt idx="73">
                  <c:v>0.35910000000000025</c:v>
                </c:pt>
                <c:pt idx="74">
                  <c:v>0.35950000000000032</c:v>
                </c:pt>
                <c:pt idx="75">
                  <c:v>0.35990000000000028</c:v>
                </c:pt>
                <c:pt idx="76">
                  <c:v>0.36040000000000028</c:v>
                </c:pt>
                <c:pt idx="77">
                  <c:v>0.36080000000000034</c:v>
                </c:pt>
                <c:pt idx="78">
                  <c:v>0.36120000000000002</c:v>
                </c:pt>
                <c:pt idx="79">
                  <c:v>0.36160000000000025</c:v>
                </c:pt>
                <c:pt idx="80">
                  <c:v>0.36210000000000025</c:v>
                </c:pt>
                <c:pt idx="81">
                  <c:v>0.36250000000000032</c:v>
                </c:pt>
                <c:pt idx="82">
                  <c:v>0.36300000000000032</c:v>
                </c:pt>
                <c:pt idx="83">
                  <c:v>0.36340000000000028</c:v>
                </c:pt>
                <c:pt idx="84">
                  <c:v>0.36390000000000028</c:v>
                </c:pt>
                <c:pt idx="85">
                  <c:v>0.36430000000000035</c:v>
                </c:pt>
                <c:pt idx="86">
                  <c:v>0.36480000000000035</c:v>
                </c:pt>
                <c:pt idx="87">
                  <c:v>0.36530000000000035</c:v>
                </c:pt>
                <c:pt idx="88">
                  <c:v>0.36570000000000008</c:v>
                </c:pt>
                <c:pt idx="89">
                  <c:v>0.36620000000000008</c:v>
                </c:pt>
                <c:pt idx="90">
                  <c:v>0.36670000000000008</c:v>
                </c:pt>
                <c:pt idx="91">
                  <c:v>0.36720000000000008</c:v>
                </c:pt>
                <c:pt idx="92">
                  <c:v>0.36770000000000008</c:v>
                </c:pt>
                <c:pt idx="93">
                  <c:v>0.36820000000000008</c:v>
                </c:pt>
                <c:pt idx="94">
                  <c:v>0.36870000000000008</c:v>
                </c:pt>
                <c:pt idx="95">
                  <c:v>0.36920000000000008</c:v>
                </c:pt>
                <c:pt idx="96">
                  <c:v>0.36970000000000008</c:v>
                </c:pt>
                <c:pt idx="97">
                  <c:v>0.37020000000000008</c:v>
                </c:pt>
                <c:pt idx="98">
                  <c:v>0.37070000000000008</c:v>
                </c:pt>
                <c:pt idx="99">
                  <c:v>0.37130000000000041</c:v>
                </c:pt>
                <c:pt idx="100">
                  <c:v>0.37180000000000041</c:v>
                </c:pt>
                <c:pt idx="101">
                  <c:v>0.37230000000000041</c:v>
                </c:pt>
                <c:pt idx="102">
                  <c:v>0.37290000000000034</c:v>
                </c:pt>
                <c:pt idx="103">
                  <c:v>0.37340000000000034</c:v>
                </c:pt>
                <c:pt idx="104">
                  <c:v>0.37400000000000028</c:v>
                </c:pt>
                <c:pt idx="105">
                  <c:v>0.37450000000000028</c:v>
                </c:pt>
                <c:pt idx="106">
                  <c:v>0.37510000000000032</c:v>
                </c:pt>
                <c:pt idx="107">
                  <c:v>0.37560000000000032</c:v>
                </c:pt>
                <c:pt idx="108">
                  <c:v>0.37620000000000026</c:v>
                </c:pt>
                <c:pt idx="109">
                  <c:v>0.37680000000000041</c:v>
                </c:pt>
                <c:pt idx="110">
                  <c:v>0.37730000000000041</c:v>
                </c:pt>
                <c:pt idx="111">
                  <c:v>0.37790000000000035</c:v>
                </c:pt>
                <c:pt idx="112">
                  <c:v>0.37850000000000034</c:v>
                </c:pt>
                <c:pt idx="113">
                  <c:v>0.37910000000000033</c:v>
                </c:pt>
                <c:pt idx="114">
                  <c:v>0.37970000000000026</c:v>
                </c:pt>
                <c:pt idx="115">
                  <c:v>0.38030000000000047</c:v>
                </c:pt>
                <c:pt idx="116">
                  <c:v>0.3809000000000004</c:v>
                </c:pt>
                <c:pt idx="117">
                  <c:v>0.38150000000000034</c:v>
                </c:pt>
                <c:pt idx="118">
                  <c:v>0.38210000000000027</c:v>
                </c:pt>
                <c:pt idx="119">
                  <c:v>0.38270000000000026</c:v>
                </c:pt>
                <c:pt idx="120">
                  <c:v>0.38330000000000042</c:v>
                </c:pt>
                <c:pt idx="121">
                  <c:v>0.38390000000000041</c:v>
                </c:pt>
                <c:pt idx="122">
                  <c:v>0.38450000000000034</c:v>
                </c:pt>
                <c:pt idx="123">
                  <c:v>0.38510000000000028</c:v>
                </c:pt>
                <c:pt idx="124">
                  <c:v>0.38580000000000042</c:v>
                </c:pt>
                <c:pt idx="125">
                  <c:v>0.38640000000000041</c:v>
                </c:pt>
                <c:pt idx="126">
                  <c:v>0.38700000000000034</c:v>
                </c:pt>
                <c:pt idx="127">
                  <c:v>0.38770000000000032</c:v>
                </c:pt>
                <c:pt idx="128">
                  <c:v>0.38830000000000042</c:v>
                </c:pt>
                <c:pt idx="129">
                  <c:v>0.38900000000000035</c:v>
                </c:pt>
                <c:pt idx="130">
                  <c:v>0.38960000000000028</c:v>
                </c:pt>
                <c:pt idx="131">
                  <c:v>0.39030000000000042</c:v>
                </c:pt>
                <c:pt idx="132">
                  <c:v>0.39090000000000047</c:v>
                </c:pt>
                <c:pt idx="133">
                  <c:v>0.39160000000000034</c:v>
                </c:pt>
                <c:pt idx="134">
                  <c:v>0.39220000000000033</c:v>
                </c:pt>
                <c:pt idx="135">
                  <c:v>0.39290000000000047</c:v>
                </c:pt>
                <c:pt idx="136">
                  <c:v>0.39360000000000034</c:v>
                </c:pt>
                <c:pt idx="137">
                  <c:v>0.39430000000000043</c:v>
                </c:pt>
                <c:pt idx="138">
                  <c:v>0.39490000000000042</c:v>
                </c:pt>
                <c:pt idx="139">
                  <c:v>0.39560000000000034</c:v>
                </c:pt>
                <c:pt idx="140">
                  <c:v>0.39630000000000043</c:v>
                </c:pt>
                <c:pt idx="141">
                  <c:v>0.39700000000000041</c:v>
                </c:pt>
                <c:pt idx="142">
                  <c:v>0.39770000000000028</c:v>
                </c:pt>
                <c:pt idx="143">
                  <c:v>0.39840000000000042</c:v>
                </c:pt>
                <c:pt idx="144">
                  <c:v>0.39910000000000034</c:v>
                </c:pt>
                <c:pt idx="145">
                  <c:v>0.39980000000000043</c:v>
                </c:pt>
                <c:pt idx="146">
                  <c:v>0.40050000000000002</c:v>
                </c:pt>
                <c:pt idx="147">
                  <c:v>0.4012</c:v>
                </c:pt>
                <c:pt idx="148">
                  <c:v>0.40190000000000026</c:v>
                </c:pt>
                <c:pt idx="149">
                  <c:v>0.40260000000000001</c:v>
                </c:pt>
                <c:pt idx="150">
                  <c:v>0.40330000000000027</c:v>
                </c:pt>
                <c:pt idx="151">
                  <c:v>0.40400000000000008</c:v>
                </c:pt>
                <c:pt idx="152">
                  <c:v>0.40480000000000027</c:v>
                </c:pt>
                <c:pt idx="153">
                  <c:v>0.40550000000000008</c:v>
                </c:pt>
                <c:pt idx="154">
                  <c:v>0.40620000000000001</c:v>
                </c:pt>
                <c:pt idx="155">
                  <c:v>0.40700000000000008</c:v>
                </c:pt>
                <c:pt idx="156">
                  <c:v>0.40770000000000001</c:v>
                </c:pt>
                <c:pt idx="157">
                  <c:v>0.40840000000000032</c:v>
                </c:pt>
                <c:pt idx="158">
                  <c:v>0.40920000000000001</c:v>
                </c:pt>
                <c:pt idx="159">
                  <c:v>0.40990000000000032</c:v>
                </c:pt>
                <c:pt idx="160">
                  <c:v>0.41070000000000001</c:v>
                </c:pt>
                <c:pt idx="161">
                  <c:v>0.41140000000000032</c:v>
                </c:pt>
                <c:pt idx="162">
                  <c:v>0.41220000000000001</c:v>
                </c:pt>
                <c:pt idx="163">
                  <c:v>0.41290000000000032</c:v>
                </c:pt>
                <c:pt idx="164">
                  <c:v>0.41370000000000001</c:v>
                </c:pt>
                <c:pt idx="165">
                  <c:v>0.41440000000000032</c:v>
                </c:pt>
                <c:pt idx="166">
                  <c:v>0.41520000000000001</c:v>
                </c:pt>
                <c:pt idx="167">
                  <c:v>0.41600000000000026</c:v>
                </c:pt>
                <c:pt idx="168">
                  <c:v>0.41670000000000001</c:v>
                </c:pt>
                <c:pt idx="169">
                  <c:v>0.41750000000000026</c:v>
                </c:pt>
                <c:pt idx="170">
                  <c:v>0.41830000000000034</c:v>
                </c:pt>
                <c:pt idx="171">
                  <c:v>0.41910000000000008</c:v>
                </c:pt>
                <c:pt idx="172">
                  <c:v>0.41980000000000034</c:v>
                </c:pt>
                <c:pt idx="173">
                  <c:v>0.42060000000000008</c:v>
                </c:pt>
                <c:pt idx="174">
                  <c:v>0.42140000000000027</c:v>
                </c:pt>
                <c:pt idx="175">
                  <c:v>0.42220000000000002</c:v>
                </c:pt>
                <c:pt idx="176">
                  <c:v>0.42300000000000032</c:v>
                </c:pt>
                <c:pt idx="177">
                  <c:v>0.42380000000000034</c:v>
                </c:pt>
                <c:pt idx="178">
                  <c:v>0.42460000000000025</c:v>
                </c:pt>
                <c:pt idx="179">
                  <c:v>0.42540000000000028</c:v>
                </c:pt>
                <c:pt idx="180">
                  <c:v>0.42620000000000002</c:v>
                </c:pt>
                <c:pt idx="181">
                  <c:v>0.42700000000000032</c:v>
                </c:pt>
                <c:pt idx="182">
                  <c:v>0.42780000000000035</c:v>
                </c:pt>
                <c:pt idx="183">
                  <c:v>0.42860000000000026</c:v>
                </c:pt>
                <c:pt idx="184">
                  <c:v>0.42940000000000034</c:v>
                </c:pt>
                <c:pt idx="185">
                  <c:v>0.43020000000000008</c:v>
                </c:pt>
                <c:pt idx="186">
                  <c:v>0.43100000000000033</c:v>
                </c:pt>
                <c:pt idx="187">
                  <c:v>0.43180000000000041</c:v>
                </c:pt>
                <c:pt idx="188">
                  <c:v>0.43270000000000008</c:v>
                </c:pt>
                <c:pt idx="189">
                  <c:v>0.43350000000000027</c:v>
                </c:pt>
                <c:pt idx="190">
                  <c:v>0.43430000000000041</c:v>
                </c:pt>
                <c:pt idx="191">
                  <c:v>0.43510000000000032</c:v>
                </c:pt>
                <c:pt idx="192">
                  <c:v>0.43600000000000028</c:v>
                </c:pt>
                <c:pt idx="193">
                  <c:v>0.43680000000000041</c:v>
                </c:pt>
                <c:pt idx="194">
                  <c:v>0.43760000000000032</c:v>
                </c:pt>
                <c:pt idx="195">
                  <c:v>0.43850000000000028</c:v>
                </c:pt>
                <c:pt idx="196">
                  <c:v>0.43930000000000041</c:v>
                </c:pt>
                <c:pt idx="197">
                  <c:v>0.44010000000000005</c:v>
                </c:pt>
                <c:pt idx="198">
                  <c:v>0.441</c:v>
                </c:pt>
                <c:pt idx="199">
                  <c:v>0.44180000000000008</c:v>
                </c:pt>
                <c:pt idx="200">
                  <c:v>0.44269999999999998</c:v>
                </c:pt>
                <c:pt idx="201">
                  <c:v>0.44350000000000001</c:v>
                </c:pt>
                <c:pt idx="202">
                  <c:v>0.44440000000000002</c:v>
                </c:pt>
                <c:pt idx="203">
                  <c:v>0.44519999999999998</c:v>
                </c:pt>
                <c:pt idx="204">
                  <c:v>0.4461</c:v>
                </c:pt>
                <c:pt idx="205">
                  <c:v>0.44690000000000002</c:v>
                </c:pt>
                <c:pt idx="206">
                  <c:v>0.44779999999999998</c:v>
                </c:pt>
                <c:pt idx="207">
                  <c:v>0.4486</c:v>
                </c:pt>
                <c:pt idx="208">
                  <c:v>0.44950000000000001</c:v>
                </c:pt>
                <c:pt idx="209">
                  <c:v>0.45029999999999998</c:v>
                </c:pt>
                <c:pt idx="210">
                  <c:v>0.45120000000000005</c:v>
                </c:pt>
                <c:pt idx="211">
                  <c:v>0.4521</c:v>
                </c:pt>
                <c:pt idx="212">
                  <c:v>0.45290000000000002</c:v>
                </c:pt>
                <c:pt idx="213">
                  <c:v>0.45379999999999998</c:v>
                </c:pt>
                <c:pt idx="214">
                  <c:v>0.45470000000000005</c:v>
                </c:pt>
                <c:pt idx="215">
                  <c:v>0.45550000000000002</c:v>
                </c:pt>
                <c:pt idx="216">
                  <c:v>0.45640000000000008</c:v>
                </c:pt>
                <c:pt idx="217">
                  <c:v>0.45729999999999998</c:v>
                </c:pt>
                <c:pt idx="218">
                  <c:v>0.4582</c:v>
                </c:pt>
                <c:pt idx="219">
                  <c:v>0.45900000000000002</c:v>
                </c:pt>
                <c:pt idx="220">
                  <c:v>0.45990000000000025</c:v>
                </c:pt>
                <c:pt idx="221">
                  <c:v>0.46080000000000026</c:v>
                </c:pt>
                <c:pt idx="222">
                  <c:v>0.4617</c:v>
                </c:pt>
                <c:pt idx="223">
                  <c:v>0.46260000000000001</c:v>
                </c:pt>
                <c:pt idx="224">
                  <c:v>0.46350000000000002</c:v>
                </c:pt>
                <c:pt idx="225">
                  <c:v>0.46430000000000027</c:v>
                </c:pt>
                <c:pt idx="226">
                  <c:v>0.4652</c:v>
                </c:pt>
                <c:pt idx="227">
                  <c:v>0.46610000000000001</c:v>
                </c:pt>
                <c:pt idx="228">
                  <c:v>0.46700000000000008</c:v>
                </c:pt>
                <c:pt idx="229">
                  <c:v>0.46790000000000026</c:v>
                </c:pt>
                <c:pt idx="230">
                  <c:v>0.46880000000000027</c:v>
                </c:pt>
                <c:pt idx="231">
                  <c:v>0.46970000000000001</c:v>
                </c:pt>
                <c:pt idx="232">
                  <c:v>0.47060000000000002</c:v>
                </c:pt>
                <c:pt idx="233">
                  <c:v>0.47150000000000025</c:v>
                </c:pt>
                <c:pt idx="234">
                  <c:v>0.47240000000000032</c:v>
                </c:pt>
                <c:pt idx="235">
                  <c:v>0.47330000000000028</c:v>
                </c:pt>
                <c:pt idx="236">
                  <c:v>0.47420000000000001</c:v>
                </c:pt>
                <c:pt idx="237">
                  <c:v>0.47510000000000002</c:v>
                </c:pt>
                <c:pt idx="238">
                  <c:v>0.47600000000000026</c:v>
                </c:pt>
                <c:pt idx="239">
                  <c:v>0.47690000000000032</c:v>
                </c:pt>
                <c:pt idx="240">
                  <c:v>0.47780000000000028</c:v>
                </c:pt>
                <c:pt idx="241">
                  <c:v>0.47870000000000001</c:v>
                </c:pt>
                <c:pt idx="242">
                  <c:v>0.47960000000000008</c:v>
                </c:pt>
                <c:pt idx="243">
                  <c:v>0.48050000000000026</c:v>
                </c:pt>
                <c:pt idx="244">
                  <c:v>0.48150000000000026</c:v>
                </c:pt>
                <c:pt idx="245">
                  <c:v>0.48240000000000027</c:v>
                </c:pt>
                <c:pt idx="246">
                  <c:v>0.48330000000000034</c:v>
                </c:pt>
                <c:pt idx="247">
                  <c:v>0.48420000000000002</c:v>
                </c:pt>
                <c:pt idx="248">
                  <c:v>0.48510000000000025</c:v>
                </c:pt>
                <c:pt idx="249">
                  <c:v>0.48600000000000032</c:v>
                </c:pt>
                <c:pt idx="250">
                  <c:v>0.48700000000000032</c:v>
                </c:pt>
                <c:pt idx="251">
                  <c:v>0.48790000000000028</c:v>
                </c:pt>
                <c:pt idx="252">
                  <c:v>0.48880000000000035</c:v>
                </c:pt>
                <c:pt idx="253">
                  <c:v>0.48970000000000002</c:v>
                </c:pt>
                <c:pt idx="254">
                  <c:v>0.49060000000000026</c:v>
                </c:pt>
                <c:pt idx="255">
                  <c:v>0.49160000000000026</c:v>
                </c:pt>
                <c:pt idx="256">
                  <c:v>0.49250000000000033</c:v>
                </c:pt>
                <c:pt idx="257">
                  <c:v>0.49340000000000034</c:v>
                </c:pt>
                <c:pt idx="258">
                  <c:v>0.49430000000000041</c:v>
                </c:pt>
                <c:pt idx="259">
                  <c:v>0.49530000000000041</c:v>
                </c:pt>
                <c:pt idx="260">
                  <c:v>0.49620000000000025</c:v>
                </c:pt>
                <c:pt idx="261">
                  <c:v>0.49710000000000032</c:v>
                </c:pt>
                <c:pt idx="262">
                  <c:v>0.49810000000000032</c:v>
                </c:pt>
                <c:pt idx="263">
                  <c:v>0.49900000000000028</c:v>
                </c:pt>
                <c:pt idx="264">
                  <c:v>0.49990000000000034</c:v>
                </c:pt>
                <c:pt idx="265">
                  <c:v>0.50080000000000002</c:v>
                </c:pt>
                <c:pt idx="266">
                  <c:v>0.50180000000000002</c:v>
                </c:pt>
                <c:pt idx="267">
                  <c:v>0.50270000000000004</c:v>
                </c:pt>
                <c:pt idx="268">
                  <c:v>0.50360000000000005</c:v>
                </c:pt>
                <c:pt idx="269">
                  <c:v>0.50460000000000005</c:v>
                </c:pt>
                <c:pt idx="270">
                  <c:v>0.50549999999999951</c:v>
                </c:pt>
                <c:pt idx="271">
                  <c:v>0.50649999999999951</c:v>
                </c:pt>
                <c:pt idx="272">
                  <c:v>0.50739999999999996</c:v>
                </c:pt>
                <c:pt idx="273">
                  <c:v>0.50829999999999997</c:v>
                </c:pt>
                <c:pt idx="274">
                  <c:v>0.50929999999999997</c:v>
                </c:pt>
                <c:pt idx="275">
                  <c:v>0.51019999999999999</c:v>
                </c:pt>
                <c:pt idx="276">
                  <c:v>0.5111</c:v>
                </c:pt>
                <c:pt idx="277">
                  <c:v>0.5121</c:v>
                </c:pt>
                <c:pt idx="278">
                  <c:v>0.51300000000000001</c:v>
                </c:pt>
                <c:pt idx="279">
                  <c:v>0.51400000000000001</c:v>
                </c:pt>
                <c:pt idx="280">
                  <c:v>0.51490000000000002</c:v>
                </c:pt>
                <c:pt idx="281">
                  <c:v>0.51590000000000003</c:v>
                </c:pt>
                <c:pt idx="282">
                  <c:v>0.51680000000000004</c:v>
                </c:pt>
                <c:pt idx="283">
                  <c:v>0.51770000000000005</c:v>
                </c:pt>
                <c:pt idx="284">
                  <c:v>0.51870000000000005</c:v>
                </c:pt>
                <c:pt idx="285">
                  <c:v>0.51959999999999951</c:v>
                </c:pt>
                <c:pt idx="286">
                  <c:v>0.52059999999999951</c:v>
                </c:pt>
                <c:pt idx="287">
                  <c:v>0.52149999999999996</c:v>
                </c:pt>
                <c:pt idx="288">
                  <c:v>0.52249999999999996</c:v>
                </c:pt>
                <c:pt idx="289">
                  <c:v>0.52339999999999998</c:v>
                </c:pt>
                <c:pt idx="290">
                  <c:v>0.52439999999999998</c:v>
                </c:pt>
                <c:pt idx="291">
                  <c:v>0.52529999999999999</c:v>
                </c:pt>
                <c:pt idx="292">
                  <c:v>0.52629999999999999</c:v>
                </c:pt>
                <c:pt idx="293">
                  <c:v>0.5272</c:v>
                </c:pt>
                <c:pt idx="294">
                  <c:v>0.5282</c:v>
                </c:pt>
                <c:pt idx="295">
                  <c:v>0.52910000000000001</c:v>
                </c:pt>
                <c:pt idx="296">
                  <c:v>0.53010000000000002</c:v>
                </c:pt>
                <c:pt idx="297">
                  <c:v>0.53100000000000003</c:v>
                </c:pt>
                <c:pt idx="298">
                  <c:v>0.53200000000000003</c:v>
                </c:pt>
                <c:pt idx="299">
                  <c:v>0.53290000000000004</c:v>
                </c:pt>
                <c:pt idx="300">
                  <c:v>0.53390000000000004</c:v>
                </c:pt>
                <c:pt idx="301">
                  <c:v>0.53480000000000005</c:v>
                </c:pt>
                <c:pt idx="302">
                  <c:v>0.53580000000000005</c:v>
                </c:pt>
                <c:pt idx="303">
                  <c:v>0.53669999999999995</c:v>
                </c:pt>
                <c:pt idx="304">
                  <c:v>0.53770000000000051</c:v>
                </c:pt>
                <c:pt idx="305">
                  <c:v>0.53859999999999997</c:v>
                </c:pt>
                <c:pt idx="306">
                  <c:v>0.53959999999999997</c:v>
                </c:pt>
                <c:pt idx="307">
                  <c:v>0.54049999999999998</c:v>
                </c:pt>
                <c:pt idx="308">
                  <c:v>0.54149999999999998</c:v>
                </c:pt>
                <c:pt idx="309">
                  <c:v>0.54239999999999999</c:v>
                </c:pt>
                <c:pt idx="310">
                  <c:v>0.54339999999999999</c:v>
                </c:pt>
                <c:pt idx="311">
                  <c:v>0.54430000000000001</c:v>
                </c:pt>
                <c:pt idx="312">
                  <c:v>0.54530000000000001</c:v>
                </c:pt>
                <c:pt idx="313">
                  <c:v>0.54620000000000002</c:v>
                </c:pt>
                <c:pt idx="314">
                  <c:v>0.54720000000000002</c:v>
                </c:pt>
                <c:pt idx="315">
                  <c:v>0.54810000000000003</c:v>
                </c:pt>
                <c:pt idx="316">
                  <c:v>0.54910000000000003</c:v>
                </c:pt>
                <c:pt idx="317">
                  <c:v>0.55000000000000004</c:v>
                </c:pt>
                <c:pt idx="318">
                  <c:v>0.55100000000000005</c:v>
                </c:pt>
                <c:pt idx="319">
                  <c:v>0.55200000000000005</c:v>
                </c:pt>
                <c:pt idx="320">
                  <c:v>0.55289999999999995</c:v>
                </c:pt>
                <c:pt idx="321">
                  <c:v>0.55389999999999995</c:v>
                </c:pt>
                <c:pt idx="322">
                  <c:v>0.55480000000000051</c:v>
                </c:pt>
                <c:pt idx="323">
                  <c:v>0.55580000000000052</c:v>
                </c:pt>
                <c:pt idx="324">
                  <c:v>0.55670000000000053</c:v>
                </c:pt>
                <c:pt idx="325">
                  <c:v>0.55770000000000053</c:v>
                </c:pt>
                <c:pt idx="326">
                  <c:v>0.55859999999999999</c:v>
                </c:pt>
                <c:pt idx="327">
                  <c:v>0.55959999999999999</c:v>
                </c:pt>
                <c:pt idx="328">
                  <c:v>0.5605</c:v>
                </c:pt>
                <c:pt idx="329">
                  <c:v>0.5615</c:v>
                </c:pt>
                <c:pt idx="330">
                  <c:v>0.56240000000000001</c:v>
                </c:pt>
                <c:pt idx="331">
                  <c:v>0.56340000000000001</c:v>
                </c:pt>
                <c:pt idx="332">
                  <c:v>0.56440000000000001</c:v>
                </c:pt>
                <c:pt idx="333">
                  <c:v>0.56530000000000002</c:v>
                </c:pt>
                <c:pt idx="334">
                  <c:v>0.56630000000000003</c:v>
                </c:pt>
                <c:pt idx="335">
                  <c:v>0.56720000000000004</c:v>
                </c:pt>
                <c:pt idx="336">
                  <c:v>0.56820000000000004</c:v>
                </c:pt>
                <c:pt idx="337">
                  <c:v>0.56910000000000005</c:v>
                </c:pt>
                <c:pt idx="338">
                  <c:v>0.57010000000000005</c:v>
                </c:pt>
                <c:pt idx="339">
                  <c:v>0.57099999999999995</c:v>
                </c:pt>
                <c:pt idx="340">
                  <c:v>0.57199999999999995</c:v>
                </c:pt>
                <c:pt idx="341">
                  <c:v>0.57290000000000052</c:v>
                </c:pt>
                <c:pt idx="342">
                  <c:v>0.57390000000000052</c:v>
                </c:pt>
                <c:pt idx="343">
                  <c:v>0.57480000000000053</c:v>
                </c:pt>
                <c:pt idx="344">
                  <c:v>0.57580000000000053</c:v>
                </c:pt>
                <c:pt idx="345">
                  <c:v>0.57670000000000055</c:v>
                </c:pt>
                <c:pt idx="346">
                  <c:v>0.57770000000000055</c:v>
                </c:pt>
                <c:pt idx="347">
                  <c:v>0.57860000000000056</c:v>
                </c:pt>
                <c:pt idx="348">
                  <c:v>0.57960000000000056</c:v>
                </c:pt>
                <c:pt idx="349">
                  <c:v>0.58049999999999957</c:v>
                </c:pt>
                <c:pt idx="350">
                  <c:v>0.58149999999999957</c:v>
                </c:pt>
                <c:pt idx="351">
                  <c:v>0.58239999999999958</c:v>
                </c:pt>
                <c:pt idx="352">
                  <c:v>0.58339999999999959</c:v>
                </c:pt>
                <c:pt idx="353">
                  <c:v>0.58429999999999949</c:v>
                </c:pt>
                <c:pt idx="354">
                  <c:v>0.58529999999999949</c:v>
                </c:pt>
                <c:pt idx="355">
                  <c:v>0.5861999999999995</c:v>
                </c:pt>
                <c:pt idx="356">
                  <c:v>0.58720000000000006</c:v>
                </c:pt>
                <c:pt idx="357">
                  <c:v>0.58809999999999996</c:v>
                </c:pt>
                <c:pt idx="358">
                  <c:v>0.58909999999999996</c:v>
                </c:pt>
                <c:pt idx="359">
                  <c:v>0.59</c:v>
                </c:pt>
                <c:pt idx="360">
                  <c:v>0.59089999999999998</c:v>
                </c:pt>
                <c:pt idx="361">
                  <c:v>0.59189999999999998</c:v>
                </c:pt>
                <c:pt idx="362">
                  <c:v>0.59279999999999999</c:v>
                </c:pt>
                <c:pt idx="363">
                  <c:v>0.59379999999999999</c:v>
                </c:pt>
                <c:pt idx="364">
                  <c:v>0.59470000000000001</c:v>
                </c:pt>
                <c:pt idx="365">
                  <c:v>0.59570000000000001</c:v>
                </c:pt>
                <c:pt idx="366">
                  <c:v>0.59660000000000002</c:v>
                </c:pt>
                <c:pt idx="367">
                  <c:v>0.59760000000000002</c:v>
                </c:pt>
                <c:pt idx="368">
                  <c:v>0.59849999999999959</c:v>
                </c:pt>
                <c:pt idx="369">
                  <c:v>0.59939999999999949</c:v>
                </c:pt>
                <c:pt idx="370">
                  <c:v>0.60040000000000004</c:v>
                </c:pt>
                <c:pt idx="371">
                  <c:v>0.60129999999999995</c:v>
                </c:pt>
                <c:pt idx="372">
                  <c:v>0.60229999999999995</c:v>
                </c:pt>
                <c:pt idx="373">
                  <c:v>0.60320000000000051</c:v>
                </c:pt>
                <c:pt idx="374">
                  <c:v>0.60410000000000053</c:v>
                </c:pt>
                <c:pt idx="375">
                  <c:v>0.60510000000000053</c:v>
                </c:pt>
                <c:pt idx="376">
                  <c:v>0.60600000000000054</c:v>
                </c:pt>
                <c:pt idx="377">
                  <c:v>0.60690000000000055</c:v>
                </c:pt>
                <c:pt idx="378">
                  <c:v>0.60790000000000055</c:v>
                </c:pt>
                <c:pt idx="379">
                  <c:v>0.60880000000000056</c:v>
                </c:pt>
                <c:pt idx="380">
                  <c:v>0.60980000000000056</c:v>
                </c:pt>
                <c:pt idx="381">
                  <c:v>0.61070000000000069</c:v>
                </c:pt>
                <c:pt idx="382">
                  <c:v>0.61160000000000081</c:v>
                </c:pt>
                <c:pt idx="383">
                  <c:v>0.61260000000000081</c:v>
                </c:pt>
                <c:pt idx="384">
                  <c:v>0.61350000000000005</c:v>
                </c:pt>
                <c:pt idx="385">
                  <c:v>0.61439999999999995</c:v>
                </c:pt>
                <c:pt idx="386">
                  <c:v>0.61539999999999995</c:v>
                </c:pt>
                <c:pt idx="387">
                  <c:v>0.61630000000000051</c:v>
                </c:pt>
                <c:pt idx="388">
                  <c:v>0.61720000000000053</c:v>
                </c:pt>
                <c:pt idx="389">
                  <c:v>0.61810000000000054</c:v>
                </c:pt>
                <c:pt idx="390">
                  <c:v>0.61910000000000054</c:v>
                </c:pt>
                <c:pt idx="391">
                  <c:v>0.62000000000000055</c:v>
                </c:pt>
                <c:pt idx="392">
                  <c:v>0.62090000000000056</c:v>
                </c:pt>
                <c:pt idx="393">
                  <c:v>0.62180000000000069</c:v>
                </c:pt>
                <c:pt idx="394">
                  <c:v>0.62280000000000069</c:v>
                </c:pt>
                <c:pt idx="395">
                  <c:v>0.62370000000000081</c:v>
                </c:pt>
                <c:pt idx="396">
                  <c:v>0.62460000000000082</c:v>
                </c:pt>
                <c:pt idx="397">
                  <c:v>0.62549999999999994</c:v>
                </c:pt>
                <c:pt idx="398">
                  <c:v>0.62649999999999995</c:v>
                </c:pt>
                <c:pt idx="399">
                  <c:v>0.62740000000000051</c:v>
                </c:pt>
                <c:pt idx="400">
                  <c:v>0.62830000000000052</c:v>
                </c:pt>
                <c:pt idx="401">
                  <c:v>0.62920000000000054</c:v>
                </c:pt>
                <c:pt idx="402">
                  <c:v>0.63020000000000054</c:v>
                </c:pt>
                <c:pt idx="403">
                  <c:v>0.63110000000000055</c:v>
                </c:pt>
                <c:pt idx="404">
                  <c:v>0.63200000000000056</c:v>
                </c:pt>
                <c:pt idx="405">
                  <c:v>0.63290000000000068</c:v>
                </c:pt>
                <c:pt idx="406">
                  <c:v>0.63380000000000081</c:v>
                </c:pt>
                <c:pt idx="407">
                  <c:v>0.63470000000000082</c:v>
                </c:pt>
                <c:pt idx="408">
                  <c:v>0.63560000000000083</c:v>
                </c:pt>
                <c:pt idx="409">
                  <c:v>0.63660000000000083</c:v>
                </c:pt>
                <c:pt idx="410">
                  <c:v>0.63750000000000051</c:v>
                </c:pt>
                <c:pt idx="411">
                  <c:v>0.63840000000000052</c:v>
                </c:pt>
                <c:pt idx="412">
                  <c:v>0.63930000000000053</c:v>
                </c:pt>
                <c:pt idx="413">
                  <c:v>0.64020000000000055</c:v>
                </c:pt>
                <c:pt idx="414">
                  <c:v>0.64110000000000056</c:v>
                </c:pt>
                <c:pt idx="415">
                  <c:v>0.64200000000000068</c:v>
                </c:pt>
                <c:pt idx="416">
                  <c:v>0.6429000000000008</c:v>
                </c:pt>
                <c:pt idx="417">
                  <c:v>0.64380000000000082</c:v>
                </c:pt>
                <c:pt idx="418">
                  <c:v>0.64470000000000083</c:v>
                </c:pt>
                <c:pt idx="419">
                  <c:v>0.64559999999999995</c:v>
                </c:pt>
                <c:pt idx="420">
                  <c:v>0.64650000000000052</c:v>
                </c:pt>
                <c:pt idx="421">
                  <c:v>0.64750000000000052</c:v>
                </c:pt>
                <c:pt idx="422">
                  <c:v>0.64840000000000053</c:v>
                </c:pt>
                <c:pt idx="423">
                  <c:v>0.64930000000000054</c:v>
                </c:pt>
                <c:pt idx="424">
                  <c:v>0.65020000000000056</c:v>
                </c:pt>
                <c:pt idx="425">
                  <c:v>0.65110000000000068</c:v>
                </c:pt>
                <c:pt idx="426">
                  <c:v>0.65190000000000081</c:v>
                </c:pt>
                <c:pt idx="427">
                  <c:v>0.65280000000000082</c:v>
                </c:pt>
                <c:pt idx="428">
                  <c:v>0.65370000000000084</c:v>
                </c:pt>
                <c:pt idx="429">
                  <c:v>0.65460000000000085</c:v>
                </c:pt>
                <c:pt idx="430">
                  <c:v>0.65550000000000053</c:v>
                </c:pt>
                <c:pt idx="431">
                  <c:v>0.65640000000000054</c:v>
                </c:pt>
                <c:pt idx="432">
                  <c:v>0.65730000000000055</c:v>
                </c:pt>
                <c:pt idx="433">
                  <c:v>0.65820000000000056</c:v>
                </c:pt>
                <c:pt idx="434">
                  <c:v>0.65910000000000069</c:v>
                </c:pt>
                <c:pt idx="435">
                  <c:v>0.66000000000000081</c:v>
                </c:pt>
                <c:pt idx="436">
                  <c:v>0.66090000000000082</c:v>
                </c:pt>
                <c:pt idx="437">
                  <c:v>0.66170000000000084</c:v>
                </c:pt>
                <c:pt idx="438">
                  <c:v>0.66260000000000085</c:v>
                </c:pt>
                <c:pt idx="439">
                  <c:v>0.66350000000000053</c:v>
                </c:pt>
                <c:pt idx="440">
                  <c:v>0.66440000000000055</c:v>
                </c:pt>
                <c:pt idx="441">
                  <c:v>0.66530000000000056</c:v>
                </c:pt>
                <c:pt idx="442">
                  <c:v>0.66620000000000068</c:v>
                </c:pt>
                <c:pt idx="443">
                  <c:v>0.66700000000000081</c:v>
                </c:pt>
                <c:pt idx="444">
                  <c:v>0.66790000000000083</c:v>
                </c:pt>
                <c:pt idx="445">
                  <c:v>0.66880000000000084</c:v>
                </c:pt>
                <c:pt idx="446">
                  <c:v>0.66970000000000085</c:v>
                </c:pt>
                <c:pt idx="447">
                  <c:v>0.67050000000000054</c:v>
                </c:pt>
                <c:pt idx="448">
                  <c:v>0.67140000000000055</c:v>
                </c:pt>
                <c:pt idx="449">
                  <c:v>0.67230000000000056</c:v>
                </c:pt>
                <c:pt idx="450">
                  <c:v>0.67320000000000069</c:v>
                </c:pt>
                <c:pt idx="451">
                  <c:v>0.67400000000000082</c:v>
                </c:pt>
                <c:pt idx="452">
                  <c:v>0.67490000000000094</c:v>
                </c:pt>
                <c:pt idx="453">
                  <c:v>0.67580000000000084</c:v>
                </c:pt>
                <c:pt idx="454">
                  <c:v>0.67660000000000098</c:v>
                </c:pt>
                <c:pt idx="455">
                  <c:v>0.67750000000000055</c:v>
                </c:pt>
                <c:pt idx="456">
                  <c:v>0.67840000000000056</c:v>
                </c:pt>
                <c:pt idx="457">
                  <c:v>0.6792000000000008</c:v>
                </c:pt>
                <c:pt idx="458">
                  <c:v>0.68010000000000004</c:v>
                </c:pt>
                <c:pt idx="459">
                  <c:v>0.68089999999999995</c:v>
                </c:pt>
                <c:pt idx="460">
                  <c:v>0.68180000000000052</c:v>
                </c:pt>
                <c:pt idx="461">
                  <c:v>0.68270000000000053</c:v>
                </c:pt>
                <c:pt idx="462">
                  <c:v>0.6835</c:v>
                </c:pt>
                <c:pt idx="463">
                  <c:v>0.68440000000000001</c:v>
                </c:pt>
                <c:pt idx="464">
                  <c:v>0.68520000000000003</c:v>
                </c:pt>
                <c:pt idx="465">
                  <c:v>0.68610000000000004</c:v>
                </c:pt>
                <c:pt idx="466">
                  <c:v>0.68690000000000051</c:v>
                </c:pt>
                <c:pt idx="467">
                  <c:v>0.68780000000000052</c:v>
                </c:pt>
                <c:pt idx="468">
                  <c:v>0.68859999999999999</c:v>
                </c:pt>
                <c:pt idx="469">
                  <c:v>0.6895</c:v>
                </c:pt>
                <c:pt idx="470">
                  <c:v>0.69030000000000002</c:v>
                </c:pt>
                <c:pt idx="471">
                  <c:v>0.69120000000000004</c:v>
                </c:pt>
                <c:pt idx="472">
                  <c:v>0.69199999999999995</c:v>
                </c:pt>
                <c:pt idx="473">
                  <c:v>0.69290000000000052</c:v>
                </c:pt>
                <c:pt idx="474">
                  <c:v>0.69370000000000054</c:v>
                </c:pt>
                <c:pt idx="475">
                  <c:v>0.69450000000000001</c:v>
                </c:pt>
                <c:pt idx="476">
                  <c:v>0.69540000000000002</c:v>
                </c:pt>
                <c:pt idx="477">
                  <c:v>0.69620000000000004</c:v>
                </c:pt>
                <c:pt idx="478">
                  <c:v>0.69699999999999995</c:v>
                </c:pt>
                <c:pt idx="479">
                  <c:v>0.69790000000000052</c:v>
                </c:pt>
                <c:pt idx="480">
                  <c:v>0.69870000000000054</c:v>
                </c:pt>
                <c:pt idx="481">
                  <c:v>0.69950000000000001</c:v>
                </c:pt>
                <c:pt idx="482">
                  <c:v>0.70040000000000002</c:v>
                </c:pt>
                <c:pt idx="483">
                  <c:v>0.70120000000000005</c:v>
                </c:pt>
                <c:pt idx="484">
                  <c:v>0.70200000000000051</c:v>
                </c:pt>
                <c:pt idx="485">
                  <c:v>0.70290000000000052</c:v>
                </c:pt>
                <c:pt idx="486">
                  <c:v>0.70370000000000055</c:v>
                </c:pt>
                <c:pt idx="487">
                  <c:v>0.70450000000000002</c:v>
                </c:pt>
                <c:pt idx="488">
                  <c:v>0.70530000000000004</c:v>
                </c:pt>
                <c:pt idx="489">
                  <c:v>0.70620000000000005</c:v>
                </c:pt>
                <c:pt idx="490">
                  <c:v>0.70700000000000052</c:v>
                </c:pt>
                <c:pt idx="491">
                  <c:v>0.70780000000000054</c:v>
                </c:pt>
                <c:pt idx="492">
                  <c:v>0.70860000000000056</c:v>
                </c:pt>
                <c:pt idx="493">
                  <c:v>0.70940000000000003</c:v>
                </c:pt>
                <c:pt idx="494">
                  <c:v>0.71020000000000005</c:v>
                </c:pt>
                <c:pt idx="495">
                  <c:v>0.71100000000000052</c:v>
                </c:pt>
                <c:pt idx="496">
                  <c:v>0.71190000000000053</c:v>
                </c:pt>
                <c:pt idx="497">
                  <c:v>0.71270000000000056</c:v>
                </c:pt>
                <c:pt idx="498">
                  <c:v>0.71350000000000002</c:v>
                </c:pt>
                <c:pt idx="499">
                  <c:v>0.71430000000000005</c:v>
                </c:pt>
                <c:pt idx="500">
                  <c:v>0.71510000000000051</c:v>
                </c:pt>
                <c:pt idx="501">
                  <c:v>0.71590000000000054</c:v>
                </c:pt>
                <c:pt idx="502">
                  <c:v>0.71670000000000056</c:v>
                </c:pt>
                <c:pt idx="503">
                  <c:v>0.71750000000000003</c:v>
                </c:pt>
                <c:pt idx="504">
                  <c:v>0.71830000000000005</c:v>
                </c:pt>
                <c:pt idx="505">
                  <c:v>0.71910000000000052</c:v>
                </c:pt>
                <c:pt idx="506">
                  <c:v>0.71990000000000054</c:v>
                </c:pt>
                <c:pt idx="507">
                  <c:v>0.72070000000000056</c:v>
                </c:pt>
                <c:pt idx="508">
                  <c:v>0.72150000000000003</c:v>
                </c:pt>
                <c:pt idx="509">
                  <c:v>0.72230000000000005</c:v>
                </c:pt>
                <c:pt idx="510">
                  <c:v>0.72300000000000053</c:v>
                </c:pt>
                <c:pt idx="511">
                  <c:v>0.72380000000000055</c:v>
                </c:pt>
                <c:pt idx="512">
                  <c:v>0.72460000000000069</c:v>
                </c:pt>
                <c:pt idx="513">
                  <c:v>0.72540000000000004</c:v>
                </c:pt>
                <c:pt idx="514">
                  <c:v>0.72620000000000051</c:v>
                </c:pt>
                <c:pt idx="515">
                  <c:v>0.72700000000000053</c:v>
                </c:pt>
                <c:pt idx="516">
                  <c:v>0.72780000000000056</c:v>
                </c:pt>
                <c:pt idx="517">
                  <c:v>0.72850000000000004</c:v>
                </c:pt>
                <c:pt idx="518">
                  <c:v>0.72929999999999995</c:v>
                </c:pt>
                <c:pt idx="519">
                  <c:v>0.73010000000000053</c:v>
                </c:pt>
                <c:pt idx="520">
                  <c:v>0.73090000000000055</c:v>
                </c:pt>
                <c:pt idx="521">
                  <c:v>0.73160000000000081</c:v>
                </c:pt>
                <c:pt idx="522">
                  <c:v>0.73240000000000005</c:v>
                </c:pt>
                <c:pt idx="523">
                  <c:v>0.73320000000000052</c:v>
                </c:pt>
                <c:pt idx="524">
                  <c:v>0.73390000000000055</c:v>
                </c:pt>
                <c:pt idx="525">
                  <c:v>0.73470000000000069</c:v>
                </c:pt>
                <c:pt idx="526">
                  <c:v>0.73550000000000004</c:v>
                </c:pt>
                <c:pt idx="527">
                  <c:v>0.73620000000000052</c:v>
                </c:pt>
                <c:pt idx="528">
                  <c:v>0.73700000000000054</c:v>
                </c:pt>
                <c:pt idx="529">
                  <c:v>0.73780000000000068</c:v>
                </c:pt>
                <c:pt idx="530">
                  <c:v>0.73850000000000005</c:v>
                </c:pt>
                <c:pt idx="531">
                  <c:v>0.73930000000000051</c:v>
                </c:pt>
                <c:pt idx="532">
                  <c:v>0.74000000000000055</c:v>
                </c:pt>
                <c:pt idx="533">
                  <c:v>0.74080000000000068</c:v>
                </c:pt>
                <c:pt idx="534">
                  <c:v>0.74150000000000005</c:v>
                </c:pt>
                <c:pt idx="535">
                  <c:v>0.74230000000000051</c:v>
                </c:pt>
                <c:pt idx="536">
                  <c:v>0.74300000000000055</c:v>
                </c:pt>
                <c:pt idx="537">
                  <c:v>0.74380000000000068</c:v>
                </c:pt>
                <c:pt idx="538">
                  <c:v>0.74450000000000005</c:v>
                </c:pt>
                <c:pt idx="539">
                  <c:v>0.74530000000000052</c:v>
                </c:pt>
                <c:pt idx="540">
                  <c:v>0.74600000000000055</c:v>
                </c:pt>
                <c:pt idx="541">
                  <c:v>0.74680000000000069</c:v>
                </c:pt>
                <c:pt idx="542">
                  <c:v>0.74750000000000005</c:v>
                </c:pt>
                <c:pt idx="543">
                  <c:v>0.74820000000000053</c:v>
                </c:pt>
                <c:pt idx="544">
                  <c:v>0.74900000000000055</c:v>
                </c:pt>
                <c:pt idx="545">
                  <c:v>0.74970000000000081</c:v>
                </c:pt>
                <c:pt idx="546">
                  <c:v>0.75040000000000051</c:v>
                </c:pt>
                <c:pt idx="547">
                  <c:v>0.75120000000000053</c:v>
                </c:pt>
                <c:pt idx="548">
                  <c:v>0.75190000000000068</c:v>
                </c:pt>
                <c:pt idx="549">
                  <c:v>0.75260000000000082</c:v>
                </c:pt>
                <c:pt idx="550">
                  <c:v>0.75330000000000052</c:v>
                </c:pt>
                <c:pt idx="551">
                  <c:v>0.75410000000000055</c:v>
                </c:pt>
                <c:pt idx="552">
                  <c:v>0.7548000000000008</c:v>
                </c:pt>
                <c:pt idx="553">
                  <c:v>0.75549999999999995</c:v>
                </c:pt>
                <c:pt idx="554">
                  <c:v>0.75620000000000054</c:v>
                </c:pt>
                <c:pt idx="555">
                  <c:v>0.75700000000000056</c:v>
                </c:pt>
                <c:pt idx="556">
                  <c:v>0.75770000000000082</c:v>
                </c:pt>
                <c:pt idx="557">
                  <c:v>0.75840000000000052</c:v>
                </c:pt>
                <c:pt idx="558">
                  <c:v>0.75910000000000055</c:v>
                </c:pt>
                <c:pt idx="559">
                  <c:v>0.75980000000000081</c:v>
                </c:pt>
                <c:pt idx="560">
                  <c:v>0.76049999999999995</c:v>
                </c:pt>
                <c:pt idx="561">
                  <c:v>0.76120000000000054</c:v>
                </c:pt>
                <c:pt idx="562">
                  <c:v>0.76190000000000069</c:v>
                </c:pt>
                <c:pt idx="563">
                  <c:v>0.76259999999999994</c:v>
                </c:pt>
                <c:pt idx="564">
                  <c:v>0.76330000000000053</c:v>
                </c:pt>
                <c:pt idx="565">
                  <c:v>0.76400000000000068</c:v>
                </c:pt>
                <c:pt idx="566">
                  <c:v>0.76470000000000082</c:v>
                </c:pt>
                <c:pt idx="567">
                  <c:v>0.76540000000000052</c:v>
                </c:pt>
                <c:pt idx="568">
                  <c:v>0.76610000000000056</c:v>
                </c:pt>
                <c:pt idx="569">
                  <c:v>0.76680000000000081</c:v>
                </c:pt>
                <c:pt idx="570">
                  <c:v>0.76750000000000052</c:v>
                </c:pt>
                <c:pt idx="571">
                  <c:v>0.76820000000000055</c:v>
                </c:pt>
                <c:pt idx="572">
                  <c:v>0.76890000000000081</c:v>
                </c:pt>
                <c:pt idx="573">
                  <c:v>0.76959999999999995</c:v>
                </c:pt>
                <c:pt idx="574">
                  <c:v>0.77030000000000054</c:v>
                </c:pt>
                <c:pt idx="575">
                  <c:v>0.77100000000000068</c:v>
                </c:pt>
                <c:pt idx="576">
                  <c:v>0.77159999999999995</c:v>
                </c:pt>
                <c:pt idx="577">
                  <c:v>0.77230000000000054</c:v>
                </c:pt>
                <c:pt idx="578">
                  <c:v>0.77300000000000069</c:v>
                </c:pt>
                <c:pt idx="579">
                  <c:v>0.77370000000000083</c:v>
                </c:pt>
                <c:pt idx="580">
                  <c:v>0.77430000000000054</c:v>
                </c:pt>
                <c:pt idx="581">
                  <c:v>0.7750000000000008</c:v>
                </c:pt>
                <c:pt idx="582">
                  <c:v>0.77570000000000083</c:v>
                </c:pt>
                <c:pt idx="583">
                  <c:v>0.77640000000000053</c:v>
                </c:pt>
                <c:pt idx="584">
                  <c:v>0.7770000000000008</c:v>
                </c:pt>
                <c:pt idx="585">
                  <c:v>0.77770000000000084</c:v>
                </c:pt>
                <c:pt idx="586">
                  <c:v>0.77840000000000054</c:v>
                </c:pt>
                <c:pt idx="587">
                  <c:v>0.7790000000000008</c:v>
                </c:pt>
                <c:pt idx="588">
                  <c:v>0.77970000000000084</c:v>
                </c:pt>
                <c:pt idx="589">
                  <c:v>0.78029999999999999</c:v>
                </c:pt>
                <c:pt idx="590">
                  <c:v>0.78100000000000003</c:v>
                </c:pt>
                <c:pt idx="591">
                  <c:v>0.78169999999999995</c:v>
                </c:pt>
                <c:pt idx="592">
                  <c:v>0.7823</c:v>
                </c:pt>
                <c:pt idx="593">
                  <c:v>0.78300000000000003</c:v>
                </c:pt>
                <c:pt idx="594">
                  <c:v>0.78359999999999996</c:v>
                </c:pt>
                <c:pt idx="595">
                  <c:v>0.7843</c:v>
                </c:pt>
                <c:pt idx="596">
                  <c:v>0.78490000000000004</c:v>
                </c:pt>
                <c:pt idx="597">
                  <c:v>0.78559999999999997</c:v>
                </c:pt>
                <c:pt idx="598">
                  <c:v>0.78620000000000001</c:v>
                </c:pt>
                <c:pt idx="599">
                  <c:v>0.78680000000000005</c:v>
                </c:pt>
                <c:pt idx="600">
                  <c:v>0.78749999999999998</c:v>
                </c:pt>
                <c:pt idx="601">
                  <c:v>0.78810000000000002</c:v>
                </c:pt>
                <c:pt idx="602">
                  <c:v>0.78879999999999995</c:v>
                </c:pt>
                <c:pt idx="603">
                  <c:v>0.78939999999999999</c:v>
                </c:pt>
                <c:pt idx="604">
                  <c:v>0.79</c:v>
                </c:pt>
                <c:pt idx="605">
                  <c:v>0.79070000000000051</c:v>
                </c:pt>
                <c:pt idx="606">
                  <c:v>0.7913</c:v>
                </c:pt>
                <c:pt idx="607">
                  <c:v>0.79190000000000005</c:v>
                </c:pt>
                <c:pt idx="608">
                  <c:v>0.79249999999999998</c:v>
                </c:pt>
                <c:pt idx="609">
                  <c:v>0.79320000000000002</c:v>
                </c:pt>
                <c:pt idx="610">
                  <c:v>0.79379999999999995</c:v>
                </c:pt>
                <c:pt idx="611">
                  <c:v>0.7944</c:v>
                </c:pt>
                <c:pt idx="612">
                  <c:v>0.79500000000000004</c:v>
                </c:pt>
                <c:pt idx="613">
                  <c:v>0.79570000000000052</c:v>
                </c:pt>
                <c:pt idx="614">
                  <c:v>0.79630000000000001</c:v>
                </c:pt>
                <c:pt idx="615">
                  <c:v>0.79690000000000005</c:v>
                </c:pt>
                <c:pt idx="616">
                  <c:v>0.79749999999999999</c:v>
                </c:pt>
                <c:pt idx="617">
                  <c:v>0.79810000000000003</c:v>
                </c:pt>
                <c:pt idx="618">
                  <c:v>0.79870000000000052</c:v>
                </c:pt>
                <c:pt idx="619">
                  <c:v>0.79930000000000001</c:v>
                </c:pt>
                <c:pt idx="620">
                  <c:v>0.79990000000000061</c:v>
                </c:pt>
                <c:pt idx="621">
                  <c:v>0.80049999999999999</c:v>
                </c:pt>
                <c:pt idx="622">
                  <c:v>0.80110000000000003</c:v>
                </c:pt>
                <c:pt idx="623">
                  <c:v>0.80170000000000052</c:v>
                </c:pt>
                <c:pt idx="624">
                  <c:v>0.80230000000000001</c:v>
                </c:pt>
                <c:pt idx="625">
                  <c:v>0.80289999999999995</c:v>
                </c:pt>
                <c:pt idx="626">
                  <c:v>0.80349999999999999</c:v>
                </c:pt>
                <c:pt idx="627">
                  <c:v>0.80410000000000004</c:v>
                </c:pt>
                <c:pt idx="628">
                  <c:v>0.80470000000000053</c:v>
                </c:pt>
                <c:pt idx="629">
                  <c:v>0.80530000000000002</c:v>
                </c:pt>
                <c:pt idx="630">
                  <c:v>0.80589999999999995</c:v>
                </c:pt>
                <c:pt idx="631">
                  <c:v>0.80649999999999999</c:v>
                </c:pt>
                <c:pt idx="632">
                  <c:v>0.80700000000000005</c:v>
                </c:pt>
                <c:pt idx="633">
                  <c:v>0.80759999999999998</c:v>
                </c:pt>
                <c:pt idx="634">
                  <c:v>0.80820000000000003</c:v>
                </c:pt>
                <c:pt idx="635">
                  <c:v>0.80880000000000052</c:v>
                </c:pt>
                <c:pt idx="636">
                  <c:v>0.80940000000000001</c:v>
                </c:pt>
                <c:pt idx="637">
                  <c:v>0.80989999999999995</c:v>
                </c:pt>
                <c:pt idx="638">
                  <c:v>0.8105</c:v>
                </c:pt>
                <c:pt idx="639">
                  <c:v>0.81110000000000004</c:v>
                </c:pt>
                <c:pt idx="640">
                  <c:v>0.81159999999999999</c:v>
                </c:pt>
                <c:pt idx="641">
                  <c:v>0.81220000000000003</c:v>
                </c:pt>
                <c:pt idx="642">
                  <c:v>0.81280000000000052</c:v>
                </c:pt>
                <c:pt idx="643">
                  <c:v>0.81330000000000002</c:v>
                </c:pt>
                <c:pt idx="644">
                  <c:v>0.81390000000000051</c:v>
                </c:pt>
                <c:pt idx="645">
                  <c:v>0.8145</c:v>
                </c:pt>
                <c:pt idx="646">
                  <c:v>0.81499999999999995</c:v>
                </c:pt>
                <c:pt idx="647">
                  <c:v>0.81559999999999999</c:v>
                </c:pt>
                <c:pt idx="648">
                  <c:v>0.81610000000000005</c:v>
                </c:pt>
                <c:pt idx="649">
                  <c:v>0.81670000000000054</c:v>
                </c:pt>
                <c:pt idx="650">
                  <c:v>0.81720000000000004</c:v>
                </c:pt>
                <c:pt idx="651">
                  <c:v>0.81780000000000053</c:v>
                </c:pt>
                <c:pt idx="652">
                  <c:v>0.81830000000000003</c:v>
                </c:pt>
                <c:pt idx="653">
                  <c:v>0.81890000000000052</c:v>
                </c:pt>
                <c:pt idx="654">
                  <c:v>0.81940000000000002</c:v>
                </c:pt>
                <c:pt idx="655">
                  <c:v>0.82000000000000051</c:v>
                </c:pt>
                <c:pt idx="656">
                  <c:v>0.82050000000000001</c:v>
                </c:pt>
                <c:pt idx="657">
                  <c:v>0.82110000000000005</c:v>
                </c:pt>
                <c:pt idx="658">
                  <c:v>0.82160000000000055</c:v>
                </c:pt>
                <c:pt idx="659">
                  <c:v>0.82210000000000005</c:v>
                </c:pt>
                <c:pt idx="660">
                  <c:v>0.82270000000000054</c:v>
                </c:pt>
                <c:pt idx="661">
                  <c:v>0.82320000000000004</c:v>
                </c:pt>
                <c:pt idx="662">
                  <c:v>0.82370000000000054</c:v>
                </c:pt>
                <c:pt idx="663">
                  <c:v>0.82430000000000003</c:v>
                </c:pt>
                <c:pt idx="664">
                  <c:v>0.82480000000000053</c:v>
                </c:pt>
                <c:pt idx="665">
                  <c:v>0.82530000000000003</c:v>
                </c:pt>
                <c:pt idx="666">
                  <c:v>0.82580000000000053</c:v>
                </c:pt>
                <c:pt idx="667">
                  <c:v>0.82630000000000003</c:v>
                </c:pt>
                <c:pt idx="668">
                  <c:v>0.82690000000000052</c:v>
                </c:pt>
                <c:pt idx="669">
                  <c:v>0.82740000000000002</c:v>
                </c:pt>
                <c:pt idx="670">
                  <c:v>0.82790000000000052</c:v>
                </c:pt>
                <c:pt idx="671">
                  <c:v>0.82840000000000003</c:v>
                </c:pt>
                <c:pt idx="672">
                  <c:v>0.82890000000000053</c:v>
                </c:pt>
                <c:pt idx="673">
                  <c:v>0.82940000000000003</c:v>
                </c:pt>
                <c:pt idx="674">
                  <c:v>0.82990000000000053</c:v>
                </c:pt>
                <c:pt idx="675">
                  <c:v>0.83050000000000002</c:v>
                </c:pt>
                <c:pt idx="676">
                  <c:v>0.83100000000000052</c:v>
                </c:pt>
                <c:pt idx="677">
                  <c:v>0.83150000000000002</c:v>
                </c:pt>
                <c:pt idx="678">
                  <c:v>0.83200000000000052</c:v>
                </c:pt>
                <c:pt idx="679">
                  <c:v>0.83250000000000002</c:v>
                </c:pt>
                <c:pt idx="680">
                  <c:v>0.83300000000000052</c:v>
                </c:pt>
                <c:pt idx="681">
                  <c:v>0.83350000000000002</c:v>
                </c:pt>
                <c:pt idx="682">
                  <c:v>0.83400000000000052</c:v>
                </c:pt>
                <c:pt idx="683">
                  <c:v>0.83450000000000002</c:v>
                </c:pt>
                <c:pt idx="684">
                  <c:v>0.83490000000000053</c:v>
                </c:pt>
                <c:pt idx="685">
                  <c:v>0.83540000000000003</c:v>
                </c:pt>
                <c:pt idx="686">
                  <c:v>0.83590000000000053</c:v>
                </c:pt>
                <c:pt idx="687">
                  <c:v>0.83640000000000003</c:v>
                </c:pt>
                <c:pt idx="688">
                  <c:v>0.83690000000000053</c:v>
                </c:pt>
                <c:pt idx="689">
                  <c:v>0.83740000000000003</c:v>
                </c:pt>
                <c:pt idx="690">
                  <c:v>0.83790000000000053</c:v>
                </c:pt>
                <c:pt idx="691">
                  <c:v>0.83830000000000005</c:v>
                </c:pt>
                <c:pt idx="692">
                  <c:v>0.83880000000000055</c:v>
                </c:pt>
                <c:pt idx="693">
                  <c:v>0.83930000000000005</c:v>
                </c:pt>
                <c:pt idx="694">
                  <c:v>0.83980000000000055</c:v>
                </c:pt>
                <c:pt idx="695">
                  <c:v>0.84019999999999995</c:v>
                </c:pt>
                <c:pt idx="696">
                  <c:v>0.84070000000000056</c:v>
                </c:pt>
                <c:pt idx="697">
                  <c:v>0.84119999999999995</c:v>
                </c:pt>
                <c:pt idx="698">
                  <c:v>0.84160000000000068</c:v>
                </c:pt>
                <c:pt idx="699">
                  <c:v>0.84210000000000051</c:v>
                </c:pt>
                <c:pt idx="700">
                  <c:v>0.84260000000000068</c:v>
                </c:pt>
                <c:pt idx="701">
                  <c:v>0.84300000000000053</c:v>
                </c:pt>
                <c:pt idx="702">
                  <c:v>0.84350000000000003</c:v>
                </c:pt>
                <c:pt idx="703">
                  <c:v>0.84400000000000053</c:v>
                </c:pt>
                <c:pt idx="704">
                  <c:v>0.84440000000000004</c:v>
                </c:pt>
                <c:pt idx="705">
                  <c:v>0.84490000000000054</c:v>
                </c:pt>
                <c:pt idx="706">
                  <c:v>0.84530000000000005</c:v>
                </c:pt>
                <c:pt idx="707">
                  <c:v>0.84580000000000055</c:v>
                </c:pt>
                <c:pt idx="708">
                  <c:v>0.84619999999999995</c:v>
                </c:pt>
                <c:pt idx="709">
                  <c:v>0.84670000000000056</c:v>
                </c:pt>
                <c:pt idx="710">
                  <c:v>0.84710000000000052</c:v>
                </c:pt>
                <c:pt idx="711">
                  <c:v>0.84760000000000069</c:v>
                </c:pt>
                <c:pt idx="712">
                  <c:v>0.84800000000000053</c:v>
                </c:pt>
                <c:pt idx="713">
                  <c:v>0.84840000000000004</c:v>
                </c:pt>
                <c:pt idx="714">
                  <c:v>0.84890000000000054</c:v>
                </c:pt>
                <c:pt idx="715">
                  <c:v>0.84930000000000005</c:v>
                </c:pt>
                <c:pt idx="716">
                  <c:v>0.84980000000000055</c:v>
                </c:pt>
                <c:pt idx="717">
                  <c:v>0.85020000000000051</c:v>
                </c:pt>
                <c:pt idx="718">
                  <c:v>0.8506000000000008</c:v>
                </c:pt>
                <c:pt idx="719">
                  <c:v>0.85110000000000052</c:v>
                </c:pt>
                <c:pt idx="720">
                  <c:v>0.85150000000000003</c:v>
                </c:pt>
                <c:pt idx="721">
                  <c:v>0.85190000000000055</c:v>
                </c:pt>
                <c:pt idx="722">
                  <c:v>0.85229999999999995</c:v>
                </c:pt>
                <c:pt idx="723">
                  <c:v>0.85280000000000056</c:v>
                </c:pt>
                <c:pt idx="724">
                  <c:v>0.85320000000000051</c:v>
                </c:pt>
                <c:pt idx="725">
                  <c:v>0.8536000000000008</c:v>
                </c:pt>
                <c:pt idx="726">
                  <c:v>0.85400000000000054</c:v>
                </c:pt>
                <c:pt idx="727">
                  <c:v>0.85440000000000005</c:v>
                </c:pt>
                <c:pt idx="728">
                  <c:v>0.85490000000000055</c:v>
                </c:pt>
                <c:pt idx="729">
                  <c:v>0.85529999999999995</c:v>
                </c:pt>
                <c:pt idx="730">
                  <c:v>0.85570000000000068</c:v>
                </c:pt>
                <c:pt idx="731">
                  <c:v>0.85610000000000053</c:v>
                </c:pt>
                <c:pt idx="732">
                  <c:v>0.85650000000000004</c:v>
                </c:pt>
                <c:pt idx="733">
                  <c:v>0.85690000000000055</c:v>
                </c:pt>
                <c:pt idx="734">
                  <c:v>0.85729999999999995</c:v>
                </c:pt>
                <c:pt idx="735">
                  <c:v>0.85770000000000068</c:v>
                </c:pt>
                <c:pt idx="736">
                  <c:v>0.85810000000000053</c:v>
                </c:pt>
                <c:pt idx="737">
                  <c:v>0.85850000000000004</c:v>
                </c:pt>
                <c:pt idx="738">
                  <c:v>0.85890000000000055</c:v>
                </c:pt>
                <c:pt idx="739">
                  <c:v>0.85929999999999995</c:v>
                </c:pt>
                <c:pt idx="740">
                  <c:v>0.85970000000000069</c:v>
                </c:pt>
                <c:pt idx="741">
                  <c:v>0.86010000000000053</c:v>
                </c:pt>
                <c:pt idx="742">
                  <c:v>0.86050000000000004</c:v>
                </c:pt>
                <c:pt idx="743">
                  <c:v>0.86090000000000055</c:v>
                </c:pt>
                <c:pt idx="744">
                  <c:v>0.86129999999999995</c:v>
                </c:pt>
                <c:pt idx="745">
                  <c:v>0.86170000000000069</c:v>
                </c:pt>
                <c:pt idx="746">
                  <c:v>0.86210000000000053</c:v>
                </c:pt>
                <c:pt idx="747">
                  <c:v>0.86240000000000061</c:v>
                </c:pt>
                <c:pt idx="748">
                  <c:v>0.86280000000000068</c:v>
                </c:pt>
                <c:pt idx="749">
                  <c:v>0.86320000000000052</c:v>
                </c:pt>
                <c:pt idx="750">
                  <c:v>0.86360000000000081</c:v>
                </c:pt>
                <c:pt idx="751">
                  <c:v>0.86400000000000055</c:v>
                </c:pt>
                <c:pt idx="752">
                  <c:v>0.86430000000000051</c:v>
                </c:pt>
                <c:pt idx="753">
                  <c:v>0.8647000000000008</c:v>
                </c:pt>
                <c:pt idx="754">
                  <c:v>0.86510000000000054</c:v>
                </c:pt>
                <c:pt idx="755">
                  <c:v>0.86550000000000005</c:v>
                </c:pt>
                <c:pt idx="756">
                  <c:v>0.86580000000000068</c:v>
                </c:pt>
                <c:pt idx="757">
                  <c:v>0.86620000000000053</c:v>
                </c:pt>
                <c:pt idx="758">
                  <c:v>0.86660000000000081</c:v>
                </c:pt>
                <c:pt idx="759">
                  <c:v>0.86690000000000056</c:v>
                </c:pt>
                <c:pt idx="760">
                  <c:v>0.86730000000000051</c:v>
                </c:pt>
                <c:pt idx="761">
                  <c:v>0.86760000000000081</c:v>
                </c:pt>
                <c:pt idx="762">
                  <c:v>0.86800000000000055</c:v>
                </c:pt>
                <c:pt idx="763">
                  <c:v>0.86839999999999995</c:v>
                </c:pt>
                <c:pt idx="764">
                  <c:v>0.8687000000000008</c:v>
                </c:pt>
                <c:pt idx="765">
                  <c:v>0.86910000000000054</c:v>
                </c:pt>
                <c:pt idx="766">
                  <c:v>0.86939999999999995</c:v>
                </c:pt>
                <c:pt idx="767">
                  <c:v>0.86980000000000068</c:v>
                </c:pt>
                <c:pt idx="768">
                  <c:v>0.87010000000000054</c:v>
                </c:pt>
                <c:pt idx="769">
                  <c:v>0.87050000000000005</c:v>
                </c:pt>
                <c:pt idx="770">
                  <c:v>0.87080000000000068</c:v>
                </c:pt>
                <c:pt idx="771">
                  <c:v>0.87120000000000053</c:v>
                </c:pt>
                <c:pt idx="772">
                  <c:v>0.87150000000000005</c:v>
                </c:pt>
                <c:pt idx="773">
                  <c:v>0.87190000000000056</c:v>
                </c:pt>
                <c:pt idx="774">
                  <c:v>0.87220000000000053</c:v>
                </c:pt>
                <c:pt idx="775">
                  <c:v>0.87250000000000005</c:v>
                </c:pt>
                <c:pt idx="776">
                  <c:v>0.87290000000000056</c:v>
                </c:pt>
                <c:pt idx="777">
                  <c:v>0.87320000000000053</c:v>
                </c:pt>
                <c:pt idx="778">
                  <c:v>0.87350000000000005</c:v>
                </c:pt>
                <c:pt idx="779">
                  <c:v>0.87390000000000057</c:v>
                </c:pt>
                <c:pt idx="780">
                  <c:v>0.87420000000000053</c:v>
                </c:pt>
                <c:pt idx="781">
                  <c:v>0.87450000000000061</c:v>
                </c:pt>
                <c:pt idx="782">
                  <c:v>0.87490000000000068</c:v>
                </c:pt>
                <c:pt idx="783">
                  <c:v>0.87520000000000053</c:v>
                </c:pt>
                <c:pt idx="784">
                  <c:v>0.87549999999999994</c:v>
                </c:pt>
                <c:pt idx="785">
                  <c:v>0.8758000000000008</c:v>
                </c:pt>
                <c:pt idx="786">
                  <c:v>0.87620000000000053</c:v>
                </c:pt>
                <c:pt idx="787">
                  <c:v>0.87649999999999995</c:v>
                </c:pt>
                <c:pt idx="788">
                  <c:v>0.8768000000000008</c:v>
                </c:pt>
                <c:pt idx="789">
                  <c:v>0.87710000000000055</c:v>
                </c:pt>
                <c:pt idx="790">
                  <c:v>0.87740000000000051</c:v>
                </c:pt>
                <c:pt idx="791">
                  <c:v>0.87770000000000081</c:v>
                </c:pt>
                <c:pt idx="792">
                  <c:v>0.87810000000000055</c:v>
                </c:pt>
                <c:pt idx="793">
                  <c:v>0.87840000000000051</c:v>
                </c:pt>
                <c:pt idx="794">
                  <c:v>0.87870000000000081</c:v>
                </c:pt>
                <c:pt idx="795">
                  <c:v>0.87900000000000056</c:v>
                </c:pt>
                <c:pt idx="796">
                  <c:v>0.87930000000000053</c:v>
                </c:pt>
                <c:pt idx="797">
                  <c:v>0.87960000000000083</c:v>
                </c:pt>
                <c:pt idx="798">
                  <c:v>0.87990000000000068</c:v>
                </c:pt>
                <c:pt idx="799">
                  <c:v>0.88019999999999998</c:v>
                </c:pt>
                <c:pt idx="800">
                  <c:v>0.88049999999999951</c:v>
                </c:pt>
                <c:pt idx="801">
                  <c:v>0.88080000000000003</c:v>
                </c:pt>
                <c:pt idx="802">
                  <c:v>0.88109999999999999</c:v>
                </c:pt>
                <c:pt idx="803">
                  <c:v>0.88139999999999996</c:v>
                </c:pt>
                <c:pt idx="804">
                  <c:v>0.88170000000000004</c:v>
                </c:pt>
                <c:pt idx="805">
                  <c:v>0.88200000000000001</c:v>
                </c:pt>
                <c:pt idx="806">
                  <c:v>0.88229999999999997</c:v>
                </c:pt>
                <c:pt idx="807">
                  <c:v>0.88260000000000005</c:v>
                </c:pt>
                <c:pt idx="808">
                  <c:v>0.88280000000000003</c:v>
                </c:pt>
                <c:pt idx="809">
                  <c:v>0.8831</c:v>
                </c:pt>
                <c:pt idx="810">
                  <c:v>0.88339999999999996</c:v>
                </c:pt>
                <c:pt idx="811">
                  <c:v>0.88370000000000004</c:v>
                </c:pt>
                <c:pt idx="812">
                  <c:v>0.88400000000000001</c:v>
                </c:pt>
                <c:pt idx="813">
                  <c:v>0.88429999999999997</c:v>
                </c:pt>
                <c:pt idx="814">
                  <c:v>0.88449999999999951</c:v>
                </c:pt>
                <c:pt idx="815">
                  <c:v>0.88480000000000003</c:v>
                </c:pt>
                <c:pt idx="816">
                  <c:v>0.8851</c:v>
                </c:pt>
                <c:pt idx="817">
                  <c:v>0.88539999999999996</c:v>
                </c:pt>
                <c:pt idx="818">
                  <c:v>0.88560000000000005</c:v>
                </c:pt>
                <c:pt idx="819">
                  <c:v>0.88590000000000002</c:v>
                </c:pt>
                <c:pt idx="820">
                  <c:v>0.88619999999999999</c:v>
                </c:pt>
                <c:pt idx="821">
                  <c:v>0.88649999999999951</c:v>
                </c:pt>
                <c:pt idx="822">
                  <c:v>0.88670000000000004</c:v>
                </c:pt>
                <c:pt idx="823">
                  <c:v>0.88700000000000001</c:v>
                </c:pt>
                <c:pt idx="824">
                  <c:v>0.88719999999999999</c:v>
                </c:pt>
                <c:pt idx="825">
                  <c:v>0.88749999999999996</c:v>
                </c:pt>
                <c:pt idx="826">
                  <c:v>0.88780000000000003</c:v>
                </c:pt>
                <c:pt idx="827">
                  <c:v>0.88800000000000001</c:v>
                </c:pt>
                <c:pt idx="828">
                  <c:v>0.88829999999999998</c:v>
                </c:pt>
                <c:pt idx="829">
                  <c:v>0.88849999999999996</c:v>
                </c:pt>
                <c:pt idx="830">
                  <c:v>0.88880000000000003</c:v>
                </c:pt>
                <c:pt idx="831">
                  <c:v>0.8891</c:v>
                </c:pt>
                <c:pt idx="832">
                  <c:v>0.88929999999999998</c:v>
                </c:pt>
                <c:pt idx="833">
                  <c:v>0.8895999999999995</c:v>
                </c:pt>
                <c:pt idx="834">
                  <c:v>0.88980000000000004</c:v>
                </c:pt>
                <c:pt idx="835">
                  <c:v>0.8901</c:v>
                </c:pt>
                <c:pt idx="836">
                  <c:v>0.89029999999999998</c:v>
                </c:pt>
                <c:pt idx="837">
                  <c:v>0.89049999999999996</c:v>
                </c:pt>
                <c:pt idx="838">
                  <c:v>0.89080000000000004</c:v>
                </c:pt>
                <c:pt idx="839">
                  <c:v>0.89100000000000001</c:v>
                </c:pt>
                <c:pt idx="840">
                  <c:v>0.89129999999999998</c:v>
                </c:pt>
                <c:pt idx="841">
                  <c:v>0.89149999999999996</c:v>
                </c:pt>
                <c:pt idx="842">
                  <c:v>0.89170000000000005</c:v>
                </c:pt>
                <c:pt idx="843">
                  <c:v>0.89200000000000002</c:v>
                </c:pt>
                <c:pt idx="844">
                  <c:v>0.89219999999999999</c:v>
                </c:pt>
                <c:pt idx="845">
                  <c:v>0.89249999999999996</c:v>
                </c:pt>
                <c:pt idx="846">
                  <c:v>0.89270000000000005</c:v>
                </c:pt>
                <c:pt idx="847">
                  <c:v>0.89290000000000003</c:v>
                </c:pt>
                <c:pt idx="848">
                  <c:v>0.8931</c:v>
                </c:pt>
                <c:pt idx="849">
                  <c:v>0.89339999999999997</c:v>
                </c:pt>
                <c:pt idx="850">
                  <c:v>0.89359999999999951</c:v>
                </c:pt>
                <c:pt idx="851">
                  <c:v>0.89380000000000004</c:v>
                </c:pt>
                <c:pt idx="852">
                  <c:v>0.89400000000000002</c:v>
                </c:pt>
                <c:pt idx="853">
                  <c:v>0.89429999999999998</c:v>
                </c:pt>
                <c:pt idx="854">
                  <c:v>0.89449999999999996</c:v>
                </c:pt>
                <c:pt idx="855">
                  <c:v>0.89470000000000005</c:v>
                </c:pt>
                <c:pt idx="856">
                  <c:v>0.89490000000000003</c:v>
                </c:pt>
                <c:pt idx="857">
                  <c:v>0.89510000000000001</c:v>
                </c:pt>
                <c:pt idx="858">
                  <c:v>0.89539999999999997</c:v>
                </c:pt>
                <c:pt idx="859">
                  <c:v>0.89559999999999951</c:v>
                </c:pt>
                <c:pt idx="860">
                  <c:v>0.89580000000000004</c:v>
                </c:pt>
                <c:pt idx="861">
                  <c:v>0.89600000000000002</c:v>
                </c:pt>
                <c:pt idx="862">
                  <c:v>0.8962</c:v>
                </c:pt>
                <c:pt idx="863">
                  <c:v>0.89639999999999997</c:v>
                </c:pt>
                <c:pt idx="864">
                  <c:v>0.89659999999999951</c:v>
                </c:pt>
                <c:pt idx="865">
                  <c:v>0.89680000000000004</c:v>
                </c:pt>
                <c:pt idx="866">
                  <c:v>0.89700000000000002</c:v>
                </c:pt>
                <c:pt idx="867">
                  <c:v>0.8972</c:v>
                </c:pt>
                <c:pt idx="868">
                  <c:v>0.89739999999999998</c:v>
                </c:pt>
                <c:pt idx="869">
                  <c:v>0.89759999999999951</c:v>
                </c:pt>
                <c:pt idx="870">
                  <c:v>0.89780000000000004</c:v>
                </c:pt>
                <c:pt idx="871">
                  <c:v>0.89800000000000002</c:v>
                </c:pt>
                <c:pt idx="872">
                  <c:v>0.8982</c:v>
                </c:pt>
                <c:pt idx="873">
                  <c:v>0.89839999999999998</c:v>
                </c:pt>
                <c:pt idx="874">
                  <c:v>0.89859999999999951</c:v>
                </c:pt>
                <c:pt idx="875">
                  <c:v>0.89880000000000004</c:v>
                </c:pt>
                <c:pt idx="876">
                  <c:v>0.89900000000000002</c:v>
                </c:pt>
                <c:pt idx="877">
                  <c:v>0.8992</c:v>
                </c:pt>
                <c:pt idx="878">
                  <c:v>0.89939999999999998</c:v>
                </c:pt>
                <c:pt idx="879">
                  <c:v>0.89949999999999997</c:v>
                </c:pt>
                <c:pt idx="880">
                  <c:v>0.89970000000000061</c:v>
                </c:pt>
                <c:pt idx="881">
                  <c:v>0.89990000000000003</c:v>
                </c:pt>
                <c:pt idx="882">
                  <c:v>0.90010000000000001</c:v>
                </c:pt>
                <c:pt idx="883">
                  <c:v>0.90029999999999999</c:v>
                </c:pt>
                <c:pt idx="884">
                  <c:v>0.90049999999999997</c:v>
                </c:pt>
                <c:pt idx="885">
                  <c:v>0.90059999999999996</c:v>
                </c:pt>
                <c:pt idx="886">
                  <c:v>0.90080000000000005</c:v>
                </c:pt>
                <c:pt idx="887">
                  <c:v>0.90100000000000002</c:v>
                </c:pt>
                <c:pt idx="888">
                  <c:v>0.9012</c:v>
                </c:pt>
                <c:pt idx="889">
                  <c:v>0.90129999999999999</c:v>
                </c:pt>
                <c:pt idx="890">
                  <c:v>0.90149999999999997</c:v>
                </c:pt>
                <c:pt idx="891">
                  <c:v>0.90169999999999995</c:v>
                </c:pt>
                <c:pt idx="892">
                  <c:v>0.90180000000000005</c:v>
                </c:pt>
                <c:pt idx="893">
                  <c:v>0.90200000000000002</c:v>
                </c:pt>
                <c:pt idx="894">
                  <c:v>0.9022</c:v>
                </c:pt>
                <c:pt idx="895">
                  <c:v>0.90229999999999999</c:v>
                </c:pt>
                <c:pt idx="896">
                  <c:v>0.90249999999999997</c:v>
                </c:pt>
                <c:pt idx="897">
                  <c:v>0.90269999999999995</c:v>
                </c:pt>
                <c:pt idx="898">
                  <c:v>0.90280000000000005</c:v>
                </c:pt>
                <c:pt idx="899">
                  <c:v>0.90300000000000002</c:v>
                </c:pt>
                <c:pt idx="900">
                  <c:v>0.90310000000000001</c:v>
                </c:pt>
                <c:pt idx="901">
                  <c:v>0.90329999999999999</c:v>
                </c:pt>
                <c:pt idx="902">
                  <c:v>0.90339999999999998</c:v>
                </c:pt>
                <c:pt idx="903">
                  <c:v>0.90359999999999996</c:v>
                </c:pt>
                <c:pt idx="904">
                  <c:v>0.90369999999999995</c:v>
                </c:pt>
                <c:pt idx="905">
                  <c:v>0.90390000000000004</c:v>
                </c:pt>
                <c:pt idx="906">
                  <c:v>0.90400000000000003</c:v>
                </c:pt>
                <c:pt idx="907">
                  <c:v>0.9042</c:v>
                </c:pt>
                <c:pt idx="908">
                  <c:v>0.90429999999999999</c:v>
                </c:pt>
                <c:pt idx="909">
                  <c:v>0.90449999999999997</c:v>
                </c:pt>
                <c:pt idx="910">
                  <c:v>0.90459999999999996</c:v>
                </c:pt>
                <c:pt idx="911">
                  <c:v>0.90480000000000005</c:v>
                </c:pt>
                <c:pt idx="912">
                  <c:v>0.90490000000000004</c:v>
                </c:pt>
                <c:pt idx="913">
                  <c:v>0.90510000000000002</c:v>
                </c:pt>
                <c:pt idx="914">
                  <c:v>0.9052</c:v>
                </c:pt>
                <c:pt idx="915">
                  <c:v>0.90529999999999999</c:v>
                </c:pt>
                <c:pt idx="916">
                  <c:v>0.90549999999999997</c:v>
                </c:pt>
                <c:pt idx="917">
                  <c:v>0.90559999999999996</c:v>
                </c:pt>
                <c:pt idx="918">
                  <c:v>0.90569999999999995</c:v>
                </c:pt>
                <c:pt idx="919">
                  <c:v>0.90590000000000004</c:v>
                </c:pt>
                <c:pt idx="920">
                  <c:v>0.90600000000000003</c:v>
                </c:pt>
                <c:pt idx="921">
                  <c:v>0.90610000000000002</c:v>
                </c:pt>
                <c:pt idx="922">
                  <c:v>0.90629999999999999</c:v>
                </c:pt>
                <c:pt idx="923">
                  <c:v>0.90639999999999998</c:v>
                </c:pt>
                <c:pt idx="924">
                  <c:v>0.90649999999999997</c:v>
                </c:pt>
                <c:pt idx="925">
                  <c:v>0.90659999999999996</c:v>
                </c:pt>
                <c:pt idx="926">
                  <c:v>0.90680000000000005</c:v>
                </c:pt>
                <c:pt idx="927">
                  <c:v>0.90690000000000004</c:v>
                </c:pt>
                <c:pt idx="928">
                  <c:v>0.90700000000000003</c:v>
                </c:pt>
                <c:pt idx="929">
                  <c:v>0.90710000000000002</c:v>
                </c:pt>
                <c:pt idx="930">
                  <c:v>0.90720000000000001</c:v>
                </c:pt>
                <c:pt idx="931">
                  <c:v>0.90739999999999998</c:v>
                </c:pt>
                <c:pt idx="932">
                  <c:v>0.90749999999999997</c:v>
                </c:pt>
                <c:pt idx="933">
                  <c:v>0.90759999999999996</c:v>
                </c:pt>
                <c:pt idx="934">
                  <c:v>0.90769999999999995</c:v>
                </c:pt>
                <c:pt idx="935">
                  <c:v>0.90780000000000005</c:v>
                </c:pt>
                <c:pt idx="936">
                  <c:v>0.90790000000000004</c:v>
                </c:pt>
                <c:pt idx="937">
                  <c:v>0.90800000000000003</c:v>
                </c:pt>
                <c:pt idx="938">
                  <c:v>0.90810000000000002</c:v>
                </c:pt>
                <c:pt idx="939">
                  <c:v>0.90820000000000001</c:v>
                </c:pt>
                <c:pt idx="940">
                  <c:v>0.90839999999999999</c:v>
                </c:pt>
                <c:pt idx="941">
                  <c:v>0.90849999999999997</c:v>
                </c:pt>
                <c:pt idx="942">
                  <c:v>0.90859999999999996</c:v>
                </c:pt>
                <c:pt idx="943">
                  <c:v>0.90869999999999995</c:v>
                </c:pt>
                <c:pt idx="944">
                  <c:v>0.90880000000000005</c:v>
                </c:pt>
                <c:pt idx="945">
                  <c:v>0.90890000000000004</c:v>
                </c:pt>
                <c:pt idx="946">
                  <c:v>0.90900000000000003</c:v>
                </c:pt>
                <c:pt idx="947">
                  <c:v>0.90910000000000002</c:v>
                </c:pt>
                <c:pt idx="948">
                  <c:v>0.90910000000000002</c:v>
                </c:pt>
                <c:pt idx="949">
                  <c:v>0.90920000000000001</c:v>
                </c:pt>
                <c:pt idx="950">
                  <c:v>0.9093</c:v>
                </c:pt>
                <c:pt idx="951">
                  <c:v>0.90939999999999999</c:v>
                </c:pt>
                <c:pt idx="952">
                  <c:v>0.90949999999999998</c:v>
                </c:pt>
                <c:pt idx="953">
                  <c:v>0.90959999999999996</c:v>
                </c:pt>
                <c:pt idx="954">
                  <c:v>0.90969999999999995</c:v>
                </c:pt>
                <c:pt idx="955">
                  <c:v>0.90980000000000005</c:v>
                </c:pt>
                <c:pt idx="956">
                  <c:v>0.90990000000000004</c:v>
                </c:pt>
                <c:pt idx="957">
                  <c:v>0.90990000000000004</c:v>
                </c:pt>
                <c:pt idx="958">
                  <c:v>0.91</c:v>
                </c:pt>
                <c:pt idx="959">
                  <c:v>0.91010000000000002</c:v>
                </c:pt>
                <c:pt idx="960">
                  <c:v>0.91020000000000001</c:v>
                </c:pt>
                <c:pt idx="961">
                  <c:v>0.9103</c:v>
                </c:pt>
                <c:pt idx="962">
                  <c:v>0.9103</c:v>
                </c:pt>
                <c:pt idx="963">
                  <c:v>0.91039999999999999</c:v>
                </c:pt>
                <c:pt idx="964">
                  <c:v>0.91049999999999998</c:v>
                </c:pt>
                <c:pt idx="965">
                  <c:v>0.91059999999999997</c:v>
                </c:pt>
                <c:pt idx="966">
                  <c:v>0.91059999999999997</c:v>
                </c:pt>
                <c:pt idx="967">
                  <c:v>0.91069999999999995</c:v>
                </c:pt>
                <c:pt idx="968">
                  <c:v>0.91080000000000005</c:v>
                </c:pt>
                <c:pt idx="969">
                  <c:v>0.91090000000000004</c:v>
                </c:pt>
                <c:pt idx="970">
                  <c:v>0.91090000000000004</c:v>
                </c:pt>
                <c:pt idx="971">
                  <c:v>0.91100000000000003</c:v>
                </c:pt>
                <c:pt idx="972">
                  <c:v>0.91110000000000002</c:v>
                </c:pt>
                <c:pt idx="973">
                  <c:v>0.91110000000000002</c:v>
                </c:pt>
                <c:pt idx="974">
                  <c:v>0.91120000000000001</c:v>
                </c:pt>
                <c:pt idx="975">
                  <c:v>0.91120000000000001</c:v>
                </c:pt>
                <c:pt idx="976">
                  <c:v>0.9113</c:v>
                </c:pt>
                <c:pt idx="977">
                  <c:v>0.91139999999999999</c:v>
                </c:pt>
                <c:pt idx="978">
                  <c:v>0.91139999999999999</c:v>
                </c:pt>
                <c:pt idx="979">
                  <c:v>0.91149999999999998</c:v>
                </c:pt>
                <c:pt idx="980">
                  <c:v>0.91149999999999998</c:v>
                </c:pt>
                <c:pt idx="981">
                  <c:v>0.91159999999999997</c:v>
                </c:pt>
                <c:pt idx="982">
                  <c:v>0.91159999999999997</c:v>
                </c:pt>
                <c:pt idx="983">
                  <c:v>0.91169999999999995</c:v>
                </c:pt>
                <c:pt idx="984">
                  <c:v>0.91169999999999995</c:v>
                </c:pt>
                <c:pt idx="985">
                  <c:v>0.91180000000000005</c:v>
                </c:pt>
                <c:pt idx="986">
                  <c:v>0.91180000000000005</c:v>
                </c:pt>
                <c:pt idx="987">
                  <c:v>0.91190000000000004</c:v>
                </c:pt>
                <c:pt idx="988">
                  <c:v>0.91190000000000004</c:v>
                </c:pt>
                <c:pt idx="989">
                  <c:v>0.91200000000000003</c:v>
                </c:pt>
                <c:pt idx="990">
                  <c:v>0.91200000000000003</c:v>
                </c:pt>
                <c:pt idx="991">
                  <c:v>0.91200000000000003</c:v>
                </c:pt>
                <c:pt idx="992">
                  <c:v>0.91210000000000002</c:v>
                </c:pt>
                <c:pt idx="993">
                  <c:v>0.91210000000000002</c:v>
                </c:pt>
                <c:pt idx="994">
                  <c:v>0.91220000000000001</c:v>
                </c:pt>
                <c:pt idx="995">
                  <c:v>0.91220000000000001</c:v>
                </c:pt>
                <c:pt idx="996">
                  <c:v>0.91220000000000001</c:v>
                </c:pt>
                <c:pt idx="997">
                  <c:v>0.9123</c:v>
                </c:pt>
                <c:pt idx="998">
                  <c:v>0.9123</c:v>
                </c:pt>
                <c:pt idx="999">
                  <c:v>0.9123</c:v>
                </c:pt>
                <c:pt idx="1000">
                  <c:v>0.91239999999999999</c:v>
                </c:pt>
                <c:pt idx="1001">
                  <c:v>0.91239999999999999</c:v>
                </c:pt>
                <c:pt idx="1002">
                  <c:v>0.91239999999999999</c:v>
                </c:pt>
                <c:pt idx="1003">
                  <c:v>0.91239999999999999</c:v>
                </c:pt>
                <c:pt idx="1004">
                  <c:v>0.91249999999999998</c:v>
                </c:pt>
                <c:pt idx="1005">
                  <c:v>0.91249999999999998</c:v>
                </c:pt>
                <c:pt idx="1006">
                  <c:v>0.91249999999999998</c:v>
                </c:pt>
                <c:pt idx="1007">
                  <c:v>0.91249999999999998</c:v>
                </c:pt>
                <c:pt idx="1008">
                  <c:v>0.91259999999999997</c:v>
                </c:pt>
                <c:pt idx="1009">
                  <c:v>0.91259999999999997</c:v>
                </c:pt>
                <c:pt idx="1010">
                  <c:v>0.91259999999999997</c:v>
                </c:pt>
                <c:pt idx="1011">
                  <c:v>0.91259999999999997</c:v>
                </c:pt>
                <c:pt idx="1012">
                  <c:v>0.91259999999999997</c:v>
                </c:pt>
                <c:pt idx="1013">
                  <c:v>0.91259999999999997</c:v>
                </c:pt>
                <c:pt idx="1014">
                  <c:v>0.91270000000000051</c:v>
                </c:pt>
                <c:pt idx="1015">
                  <c:v>0.91270000000000051</c:v>
                </c:pt>
                <c:pt idx="1016">
                  <c:v>0.91270000000000051</c:v>
                </c:pt>
                <c:pt idx="1017">
                  <c:v>0.91270000000000051</c:v>
                </c:pt>
                <c:pt idx="1018">
                  <c:v>0.91270000000000051</c:v>
                </c:pt>
                <c:pt idx="1019">
                  <c:v>0.91270000000000051</c:v>
                </c:pt>
                <c:pt idx="1020">
                  <c:v>0.91270000000000051</c:v>
                </c:pt>
                <c:pt idx="1021">
                  <c:v>0.91270000000000051</c:v>
                </c:pt>
                <c:pt idx="1022">
                  <c:v>0.91270000000000051</c:v>
                </c:pt>
                <c:pt idx="1023">
                  <c:v>0.91270000000000051</c:v>
                </c:pt>
                <c:pt idx="1024">
                  <c:v>0.91270000000000051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00C-47D4-A09E-83AEDCF55DDD}"/>
            </c:ext>
          </c:extLst>
        </c:ser>
        <c:ser>
          <c:idx val="4"/>
          <c:order val="4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'c2h_arm-chair'!$F$1:$F$1025</c:f>
              <c:numCache>
                <c:formatCode>0.00E+00</c:formatCode>
                <c:ptCount val="1025"/>
                <c:pt idx="0">
                  <c:v>1.3109999999999988</c:v>
                </c:pt>
                <c:pt idx="1">
                  <c:v>1.3109999999999988</c:v>
                </c:pt>
                <c:pt idx="2">
                  <c:v>1.3109999999999988</c:v>
                </c:pt>
                <c:pt idx="3">
                  <c:v>1.3109999999999988</c:v>
                </c:pt>
                <c:pt idx="4">
                  <c:v>1.3109999999999988</c:v>
                </c:pt>
                <c:pt idx="5">
                  <c:v>1.3109999999999988</c:v>
                </c:pt>
                <c:pt idx="6">
                  <c:v>1.3109999999999988</c:v>
                </c:pt>
                <c:pt idx="7">
                  <c:v>1.3109999999999988</c:v>
                </c:pt>
                <c:pt idx="8">
                  <c:v>1.3109999999999988</c:v>
                </c:pt>
                <c:pt idx="9">
                  <c:v>1.3109999999999988</c:v>
                </c:pt>
                <c:pt idx="10">
                  <c:v>1.3109999999999988</c:v>
                </c:pt>
                <c:pt idx="11">
                  <c:v>1.3109999999999988</c:v>
                </c:pt>
                <c:pt idx="12">
                  <c:v>1.3109999999999988</c:v>
                </c:pt>
                <c:pt idx="13">
                  <c:v>1.3109999999999988</c:v>
                </c:pt>
                <c:pt idx="14">
                  <c:v>1.3109999999999988</c:v>
                </c:pt>
                <c:pt idx="15">
                  <c:v>1.3109999999999988</c:v>
                </c:pt>
                <c:pt idx="16">
                  <c:v>1.3109999999999988</c:v>
                </c:pt>
                <c:pt idx="17">
                  <c:v>1.3109999999999988</c:v>
                </c:pt>
                <c:pt idx="18">
                  <c:v>1.3109999999999988</c:v>
                </c:pt>
                <c:pt idx="19">
                  <c:v>1.3109999999999988</c:v>
                </c:pt>
                <c:pt idx="20">
                  <c:v>1.3109999999999988</c:v>
                </c:pt>
                <c:pt idx="21">
                  <c:v>1.3109999999999988</c:v>
                </c:pt>
                <c:pt idx="22">
                  <c:v>1.3109999999999988</c:v>
                </c:pt>
                <c:pt idx="23">
                  <c:v>1.3109999999999988</c:v>
                </c:pt>
                <c:pt idx="24">
                  <c:v>1.3109999999999988</c:v>
                </c:pt>
                <c:pt idx="25">
                  <c:v>1.3109999999999988</c:v>
                </c:pt>
                <c:pt idx="26">
                  <c:v>1.3109999999999988</c:v>
                </c:pt>
                <c:pt idx="27">
                  <c:v>1.3109999999999988</c:v>
                </c:pt>
                <c:pt idx="28">
                  <c:v>1.3109999999999988</c:v>
                </c:pt>
                <c:pt idx="29">
                  <c:v>1.3109999999999988</c:v>
                </c:pt>
                <c:pt idx="30">
                  <c:v>1.3109999999999988</c:v>
                </c:pt>
                <c:pt idx="31">
                  <c:v>1.3109999999999988</c:v>
                </c:pt>
                <c:pt idx="32">
                  <c:v>1.3109999999999988</c:v>
                </c:pt>
                <c:pt idx="33">
                  <c:v>1.3109999999999988</c:v>
                </c:pt>
                <c:pt idx="34">
                  <c:v>1.3109999999999988</c:v>
                </c:pt>
                <c:pt idx="35">
                  <c:v>1.3109999999999988</c:v>
                </c:pt>
                <c:pt idx="36">
                  <c:v>1.3109999999999988</c:v>
                </c:pt>
                <c:pt idx="37">
                  <c:v>1.3109999999999988</c:v>
                </c:pt>
                <c:pt idx="38">
                  <c:v>1.3109999999999988</c:v>
                </c:pt>
                <c:pt idx="39">
                  <c:v>1.3109999999999988</c:v>
                </c:pt>
                <c:pt idx="40">
                  <c:v>1.3109999999999988</c:v>
                </c:pt>
                <c:pt idx="41">
                  <c:v>1.3109999999999988</c:v>
                </c:pt>
                <c:pt idx="42">
                  <c:v>1.3109999999999988</c:v>
                </c:pt>
                <c:pt idx="43">
                  <c:v>1.3109999999999988</c:v>
                </c:pt>
                <c:pt idx="44">
                  <c:v>1.3109999999999988</c:v>
                </c:pt>
                <c:pt idx="45">
                  <c:v>1.3120000000000001</c:v>
                </c:pt>
                <c:pt idx="46">
                  <c:v>1.3120000000000001</c:v>
                </c:pt>
                <c:pt idx="47">
                  <c:v>1.3120000000000001</c:v>
                </c:pt>
                <c:pt idx="48">
                  <c:v>1.3120000000000001</c:v>
                </c:pt>
                <c:pt idx="49">
                  <c:v>1.3120000000000001</c:v>
                </c:pt>
                <c:pt idx="50">
                  <c:v>1.3120000000000001</c:v>
                </c:pt>
                <c:pt idx="51">
                  <c:v>1.3120000000000001</c:v>
                </c:pt>
                <c:pt idx="52">
                  <c:v>1.3120000000000001</c:v>
                </c:pt>
                <c:pt idx="53">
                  <c:v>1.3120000000000001</c:v>
                </c:pt>
                <c:pt idx="54">
                  <c:v>1.3120000000000001</c:v>
                </c:pt>
                <c:pt idx="55">
                  <c:v>1.3120000000000001</c:v>
                </c:pt>
                <c:pt idx="56">
                  <c:v>1.3120000000000001</c:v>
                </c:pt>
                <c:pt idx="57">
                  <c:v>1.3120000000000001</c:v>
                </c:pt>
                <c:pt idx="58">
                  <c:v>1.3120000000000001</c:v>
                </c:pt>
                <c:pt idx="59">
                  <c:v>1.3120000000000001</c:v>
                </c:pt>
                <c:pt idx="60">
                  <c:v>1.3120000000000001</c:v>
                </c:pt>
                <c:pt idx="61">
                  <c:v>1.3120000000000001</c:v>
                </c:pt>
                <c:pt idx="62">
                  <c:v>1.3120000000000001</c:v>
                </c:pt>
                <c:pt idx="63">
                  <c:v>1.3120000000000001</c:v>
                </c:pt>
                <c:pt idx="64">
                  <c:v>1.3120000000000001</c:v>
                </c:pt>
                <c:pt idx="65">
                  <c:v>1.3120000000000001</c:v>
                </c:pt>
                <c:pt idx="66">
                  <c:v>1.3120000000000001</c:v>
                </c:pt>
                <c:pt idx="67">
                  <c:v>1.3120000000000001</c:v>
                </c:pt>
                <c:pt idx="68">
                  <c:v>1.3120000000000001</c:v>
                </c:pt>
                <c:pt idx="69">
                  <c:v>1.3120000000000001</c:v>
                </c:pt>
                <c:pt idx="70">
                  <c:v>1.3120000000000001</c:v>
                </c:pt>
                <c:pt idx="71">
                  <c:v>1.3120000000000001</c:v>
                </c:pt>
                <c:pt idx="72">
                  <c:v>1.3129999999999988</c:v>
                </c:pt>
                <c:pt idx="73">
                  <c:v>1.3129999999999988</c:v>
                </c:pt>
                <c:pt idx="74">
                  <c:v>1.3129999999999988</c:v>
                </c:pt>
                <c:pt idx="75">
                  <c:v>1.3129999999999988</c:v>
                </c:pt>
                <c:pt idx="76">
                  <c:v>1.3129999999999988</c:v>
                </c:pt>
                <c:pt idx="77">
                  <c:v>1.3129999999999988</c:v>
                </c:pt>
                <c:pt idx="78">
                  <c:v>1.3129999999999988</c:v>
                </c:pt>
                <c:pt idx="79">
                  <c:v>1.3129999999999988</c:v>
                </c:pt>
                <c:pt idx="80">
                  <c:v>1.3129999999999988</c:v>
                </c:pt>
                <c:pt idx="81">
                  <c:v>1.3129999999999988</c:v>
                </c:pt>
                <c:pt idx="82">
                  <c:v>1.3129999999999988</c:v>
                </c:pt>
                <c:pt idx="83">
                  <c:v>1.3129999999999988</c:v>
                </c:pt>
                <c:pt idx="84">
                  <c:v>1.3129999999999988</c:v>
                </c:pt>
                <c:pt idx="85">
                  <c:v>1.3129999999999988</c:v>
                </c:pt>
                <c:pt idx="86">
                  <c:v>1.3129999999999988</c:v>
                </c:pt>
                <c:pt idx="87">
                  <c:v>1.3129999999999988</c:v>
                </c:pt>
                <c:pt idx="88">
                  <c:v>1.3129999999999988</c:v>
                </c:pt>
                <c:pt idx="89">
                  <c:v>1.3129999999999988</c:v>
                </c:pt>
                <c:pt idx="90">
                  <c:v>1.3129999999999988</c:v>
                </c:pt>
                <c:pt idx="91">
                  <c:v>1.3140000000000001</c:v>
                </c:pt>
                <c:pt idx="92">
                  <c:v>1.3140000000000001</c:v>
                </c:pt>
                <c:pt idx="93">
                  <c:v>1.3140000000000001</c:v>
                </c:pt>
                <c:pt idx="94">
                  <c:v>1.3140000000000001</c:v>
                </c:pt>
                <c:pt idx="95">
                  <c:v>1.3140000000000001</c:v>
                </c:pt>
                <c:pt idx="96">
                  <c:v>1.3140000000000001</c:v>
                </c:pt>
                <c:pt idx="97">
                  <c:v>1.3140000000000001</c:v>
                </c:pt>
                <c:pt idx="98">
                  <c:v>1.3140000000000001</c:v>
                </c:pt>
                <c:pt idx="99">
                  <c:v>1.3140000000000001</c:v>
                </c:pt>
                <c:pt idx="100">
                  <c:v>1.3140000000000001</c:v>
                </c:pt>
                <c:pt idx="101">
                  <c:v>1.3140000000000001</c:v>
                </c:pt>
                <c:pt idx="102">
                  <c:v>1.3140000000000001</c:v>
                </c:pt>
                <c:pt idx="103">
                  <c:v>1.3140000000000001</c:v>
                </c:pt>
                <c:pt idx="104">
                  <c:v>1.3140000000000001</c:v>
                </c:pt>
                <c:pt idx="105">
                  <c:v>1.3140000000000001</c:v>
                </c:pt>
                <c:pt idx="106">
                  <c:v>1.3149999999999988</c:v>
                </c:pt>
                <c:pt idx="107">
                  <c:v>1.3149999999999988</c:v>
                </c:pt>
                <c:pt idx="108">
                  <c:v>1.3149999999999988</c:v>
                </c:pt>
                <c:pt idx="109">
                  <c:v>1.3149999999999988</c:v>
                </c:pt>
                <c:pt idx="110">
                  <c:v>1.3149999999999988</c:v>
                </c:pt>
                <c:pt idx="111">
                  <c:v>1.3149999999999988</c:v>
                </c:pt>
                <c:pt idx="112">
                  <c:v>1.3149999999999988</c:v>
                </c:pt>
                <c:pt idx="113">
                  <c:v>1.3149999999999988</c:v>
                </c:pt>
                <c:pt idx="114">
                  <c:v>1.3149999999999988</c:v>
                </c:pt>
                <c:pt idx="115">
                  <c:v>1.3149999999999988</c:v>
                </c:pt>
                <c:pt idx="116">
                  <c:v>1.3149999999999988</c:v>
                </c:pt>
                <c:pt idx="117">
                  <c:v>1.3149999999999988</c:v>
                </c:pt>
                <c:pt idx="118">
                  <c:v>1.3149999999999988</c:v>
                </c:pt>
                <c:pt idx="119">
                  <c:v>1.3149999999999988</c:v>
                </c:pt>
                <c:pt idx="120">
                  <c:v>1.3160000000000001</c:v>
                </c:pt>
                <c:pt idx="121">
                  <c:v>1.3160000000000001</c:v>
                </c:pt>
                <c:pt idx="122">
                  <c:v>1.3160000000000001</c:v>
                </c:pt>
                <c:pt idx="123">
                  <c:v>1.3160000000000001</c:v>
                </c:pt>
                <c:pt idx="124">
                  <c:v>1.3160000000000001</c:v>
                </c:pt>
                <c:pt idx="125">
                  <c:v>1.3160000000000001</c:v>
                </c:pt>
                <c:pt idx="126">
                  <c:v>1.3160000000000001</c:v>
                </c:pt>
                <c:pt idx="127">
                  <c:v>1.3160000000000001</c:v>
                </c:pt>
                <c:pt idx="128">
                  <c:v>1.3160000000000001</c:v>
                </c:pt>
                <c:pt idx="129">
                  <c:v>1.3160000000000001</c:v>
                </c:pt>
                <c:pt idx="130">
                  <c:v>1.3160000000000001</c:v>
                </c:pt>
                <c:pt idx="131">
                  <c:v>1.3160000000000001</c:v>
                </c:pt>
                <c:pt idx="132">
                  <c:v>1.3169999999999988</c:v>
                </c:pt>
                <c:pt idx="133">
                  <c:v>1.3169999999999988</c:v>
                </c:pt>
                <c:pt idx="134">
                  <c:v>1.3169999999999988</c:v>
                </c:pt>
                <c:pt idx="135">
                  <c:v>1.3169999999999988</c:v>
                </c:pt>
                <c:pt idx="136">
                  <c:v>1.3169999999999988</c:v>
                </c:pt>
                <c:pt idx="137">
                  <c:v>1.3169999999999988</c:v>
                </c:pt>
                <c:pt idx="138">
                  <c:v>1.3169999999999988</c:v>
                </c:pt>
                <c:pt idx="139">
                  <c:v>1.3169999999999988</c:v>
                </c:pt>
                <c:pt idx="140">
                  <c:v>1.3169999999999988</c:v>
                </c:pt>
                <c:pt idx="141">
                  <c:v>1.3169999999999988</c:v>
                </c:pt>
                <c:pt idx="142">
                  <c:v>1.3169999999999988</c:v>
                </c:pt>
                <c:pt idx="143">
                  <c:v>1.3180000000000001</c:v>
                </c:pt>
                <c:pt idx="144">
                  <c:v>1.3180000000000001</c:v>
                </c:pt>
                <c:pt idx="145">
                  <c:v>1.3180000000000001</c:v>
                </c:pt>
                <c:pt idx="146">
                  <c:v>1.3180000000000001</c:v>
                </c:pt>
                <c:pt idx="147">
                  <c:v>1.3180000000000001</c:v>
                </c:pt>
                <c:pt idx="148">
                  <c:v>1.3180000000000001</c:v>
                </c:pt>
                <c:pt idx="149">
                  <c:v>1.3180000000000001</c:v>
                </c:pt>
                <c:pt idx="150">
                  <c:v>1.3180000000000001</c:v>
                </c:pt>
                <c:pt idx="151">
                  <c:v>1.3180000000000001</c:v>
                </c:pt>
                <c:pt idx="152">
                  <c:v>1.3180000000000001</c:v>
                </c:pt>
                <c:pt idx="153">
                  <c:v>1.319</c:v>
                </c:pt>
                <c:pt idx="154">
                  <c:v>1.319</c:v>
                </c:pt>
                <c:pt idx="155">
                  <c:v>1.319</c:v>
                </c:pt>
                <c:pt idx="156">
                  <c:v>1.319</c:v>
                </c:pt>
                <c:pt idx="157">
                  <c:v>1.319</c:v>
                </c:pt>
                <c:pt idx="158">
                  <c:v>1.319</c:v>
                </c:pt>
                <c:pt idx="159">
                  <c:v>1.319</c:v>
                </c:pt>
                <c:pt idx="160">
                  <c:v>1.319</c:v>
                </c:pt>
                <c:pt idx="161">
                  <c:v>1.319</c:v>
                </c:pt>
                <c:pt idx="162">
                  <c:v>1.32</c:v>
                </c:pt>
                <c:pt idx="163">
                  <c:v>1.32</c:v>
                </c:pt>
                <c:pt idx="164">
                  <c:v>1.32</c:v>
                </c:pt>
                <c:pt idx="165">
                  <c:v>1.32</c:v>
                </c:pt>
                <c:pt idx="166">
                  <c:v>1.32</c:v>
                </c:pt>
                <c:pt idx="167">
                  <c:v>1.32</c:v>
                </c:pt>
                <c:pt idx="168">
                  <c:v>1.32</c:v>
                </c:pt>
                <c:pt idx="169">
                  <c:v>1.32</c:v>
                </c:pt>
                <c:pt idx="170">
                  <c:v>1.32</c:v>
                </c:pt>
                <c:pt idx="171">
                  <c:v>1.321</c:v>
                </c:pt>
                <c:pt idx="172">
                  <c:v>1.321</c:v>
                </c:pt>
                <c:pt idx="173">
                  <c:v>1.321</c:v>
                </c:pt>
                <c:pt idx="174">
                  <c:v>1.321</c:v>
                </c:pt>
                <c:pt idx="175">
                  <c:v>1.321</c:v>
                </c:pt>
                <c:pt idx="176">
                  <c:v>1.321</c:v>
                </c:pt>
                <c:pt idx="177">
                  <c:v>1.321</c:v>
                </c:pt>
                <c:pt idx="178">
                  <c:v>1.321</c:v>
                </c:pt>
                <c:pt idx="179">
                  <c:v>1.3220000000000001</c:v>
                </c:pt>
                <c:pt idx="180">
                  <c:v>1.3220000000000001</c:v>
                </c:pt>
                <c:pt idx="181">
                  <c:v>1.3220000000000001</c:v>
                </c:pt>
                <c:pt idx="182">
                  <c:v>1.3220000000000001</c:v>
                </c:pt>
                <c:pt idx="183">
                  <c:v>1.3220000000000001</c:v>
                </c:pt>
                <c:pt idx="184">
                  <c:v>1.3220000000000001</c:v>
                </c:pt>
                <c:pt idx="185">
                  <c:v>1.3220000000000001</c:v>
                </c:pt>
                <c:pt idx="186">
                  <c:v>1.3220000000000001</c:v>
                </c:pt>
                <c:pt idx="187">
                  <c:v>1.323</c:v>
                </c:pt>
                <c:pt idx="188">
                  <c:v>1.323</c:v>
                </c:pt>
                <c:pt idx="189">
                  <c:v>1.323</c:v>
                </c:pt>
                <c:pt idx="190">
                  <c:v>1.323</c:v>
                </c:pt>
                <c:pt idx="191">
                  <c:v>1.323</c:v>
                </c:pt>
                <c:pt idx="192">
                  <c:v>1.323</c:v>
                </c:pt>
                <c:pt idx="193">
                  <c:v>1.323</c:v>
                </c:pt>
                <c:pt idx="194">
                  <c:v>1.323</c:v>
                </c:pt>
                <c:pt idx="195">
                  <c:v>1.3240000000000001</c:v>
                </c:pt>
                <c:pt idx="196">
                  <c:v>1.3240000000000001</c:v>
                </c:pt>
                <c:pt idx="197">
                  <c:v>1.3240000000000001</c:v>
                </c:pt>
                <c:pt idx="198">
                  <c:v>1.3240000000000001</c:v>
                </c:pt>
                <c:pt idx="199">
                  <c:v>1.3240000000000001</c:v>
                </c:pt>
                <c:pt idx="200">
                  <c:v>1.3240000000000001</c:v>
                </c:pt>
                <c:pt idx="201">
                  <c:v>1.3240000000000001</c:v>
                </c:pt>
                <c:pt idx="202">
                  <c:v>1.325</c:v>
                </c:pt>
                <c:pt idx="203">
                  <c:v>1.325</c:v>
                </c:pt>
                <c:pt idx="204">
                  <c:v>1.325</c:v>
                </c:pt>
                <c:pt idx="205">
                  <c:v>1.325</c:v>
                </c:pt>
                <c:pt idx="206">
                  <c:v>1.325</c:v>
                </c:pt>
                <c:pt idx="207">
                  <c:v>1.325</c:v>
                </c:pt>
                <c:pt idx="208">
                  <c:v>1.325</c:v>
                </c:pt>
                <c:pt idx="209">
                  <c:v>1.3260000000000001</c:v>
                </c:pt>
                <c:pt idx="210">
                  <c:v>1.3260000000000001</c:v>
                </c:pt>
                <c:pt idx="211">
                  <c:v>1.3260000000000001</c:v>
                </c:pt>
                <c:pt idx="212">
                  <c:v>1.3260000000000001</c:v>
                </c:pt>
                <c:pt idx="213">
                  <c:v>1.3260000000000001</c:v>
                </c:pt>
                <c:pt idx="214">
                  <c:v>1.3260000000000001</c:v>
                </c:pt>
                <c:pt idx="215">
                  <c:v>1.3260000000000001</c:v>
                </c:pt>
                <c:pt idx="216">
                  <c:v>1.327</c:v>
                </c:pt>
                <c:pt idx="217">
                  <c:v>1.327</c:v>
                </c:pt>
                <c:pt idx="218">
                  <c:v>1.327</c:v>
                </c:pt>
                <c:pt idx="219">
                  <c:v>1.327</c:v>
                </c:pt>
                <c:pt idx="220">
                  <c:v>1.327</c:v>
                </c:pt>
                <c:pt idx="221">
                  <c:v>1.327</c:v>
                </c:pt>
                <c:pt idx="222">
                  <c:v>1.3280000000000001</c:v>
                </c:pt>
                <c:pt idx="223">
                  <c:v>1.3280000000000001</c:v>
                </c:pt>
                <c:pt idx="224">
                  <c:v>1.3280000000000001</c:v>
                </c:pt>
                <c:pt idx="225">
                  <c:v>1.3280000000000001</c:v>
                </c:pt>
                <c:pt idx="226">
                  <c:v>1.3280000000000001</c:v>
                </c:pt>
                <c:pt idx="227">
                  <c:v>1.3280000000000001</c:v>
                </c:pt>
                <c:pt idx="228">
                  <c:v>1.3280000000000001</c:v>
                </c:pt>
                <c:pt idx="229">
                  <c:v>1.329</c:v>
                </c:pt>
                <c:pt idx="230">
                  <c:v>1.329</c:v>
                </c:pt>
                <c:pt idx="231">
                  <c:v>1.329</c:v>
                </c:pt>
                <c:pt idx="232">
                  <c:v>1.329</c:v>
                </c:pt>
                <c:pt idx="233">
                  <c:v>1.329</c:v>
                </c:pt>
                <c:pt idx="234">
                  <c:v>1.329</c:v>
                </c:pt>
                <c:pt idx="235">
                  <c:v>1.33</c:v>
                </c:pt>
                <c:pt idx="236">
                  <c:v>1.33</c:v>
                </c:pt>
                <c:pt idx="237">
                  <c:v>1.33</c:v>
                </c:pt>
                <c:pt idx="238">
                  <c:v>1.33</c:v>
                </c:pt>
                <c:pt idx="239">
                  <c:v>1.33</c:v>
                </c:pt>
                <c:pt idx="240">
                  <c:v>1.33</c:v>
                </c:pt>
                <c:pt idx="241">
                  <c:v>1.331</c:v>
                </c:pt>
                <c:pt idx="242">
                  <c:v>1.331</c:v>
                </c:pt>
                <c:pt idx="243">
                  <c:v>1.331</c:v>
                </c:pt>
                <c:pt idx="244">
                  <c:v>1.331</c:v>
                </c:pt>
                <c:pt idx="245">
                  <c:v>1.331</c:v>
                </c:pt>
                <c:pt idx="246">
                  <c:v>1.3320000000000001</c:v>
                </c:pt>
                <c:pt idx="247">
                  <c:v>1.3320000000000001</c:v>
                </c:pt>
                <c:pt idx="248">
                  <c:v>1.3320000000000001</c:v>
                </c:pt>
                <c:pt idx="249">
                  <c:v>1.3320000000000001</c:v>
                </c:pt>
                <c:pt idx="250">
                  <c:v>1.3320000000000001</c:v>
                </c:pt>
                <c:pt idx="251">
                  <c:v>1.3320000000000001</c:v>
                </c:pt>
                <c:pt idx="252">
                  <c:v>1.333</c:v>
                </c:pt>
                <c:pt idx="253">
                  <c:v>1.333</c:v>
                </c:pt>
                <c:pt idx="254">
                  <c:v>1.333</c:v>
                </c:pt>
                <c:pt idx="255">
                  <c:v>1.333</c:v>
                </c:pt>
                <c:pt idx="256">
                  <c:v>1.333</c:v>
                </c:pt>
                <c:pt idx="257">
                  <c:v>1.333</c:v>
                </c:pt>
                <c:pt idx="258">
                  <c:v>1.3340000000000001</c:v>
                </c:pt>
                <c:pt idx="259">
                  <c:v>1.3340000000000001</c:v>
                </c:pt>
                <c:pt idx="260">
                  <c:v>1.3340000000000001</c:v>
                </c:pt>
                <c:pt idx="261">
                  <c:v>1.3340000000000001</c:v>
                </c:pt>
                <c:pt idx="262">
                  <c:v>1.3340000000000001</c:v>
                </c:pt>
                <c:pt idx="263">
                  <c:v>1.335</c:v>
                </c:pt>
                <c:pt idx="264">
                  <c:v>1.335</c:v>
                </c:pt>
                <c:pt idx="265">
                  <c:v>1.335</c:v>
                </c:pt>
                <c:pt idx="266">
                  <c:v>1.335</c:v>
                </c:pt>
                <c:pt idx="267">
                  <c:v>1.335</c:v>
                </c:pt>
                <c:pt idx="268">
                  <c:v>1.3360000000000001</c:v>
                </c:pt>
                <c:pt idx="269">
                  <c:v>1.3360000000000001</c:v>
                </c:pt>
                <c:pt idx="270">
                  <c:v>1.3360000000000001</c:v>
                </c:pt>
                <c:pt idx="271">
                  <c:v>1.3360000000000001</c:v>
                </c:pt>
                <c:pt idx="272">
                  <c:v>1.3360000000000001</c:v>
                </c:pt>
                <c:pt idx="273">
                  <c:v>1.337</c:v>
                </c:pt>
                <c:pt idx="274">
                  <c:v>1.337</c:v>
                </c:pt>
                <c:pt idx="275">
                  <c:v>1.337</c:v>
                </c:pt>
                <c:pt idx="276">
                  <c:v>1.337</c:v>
                </c:pt>
                <c:pt idx="277">
                  <c:v>1.337</c:v>
                </c:pt>
                <c:pt idx="278">
                  <c:v>1.3380000000000001</c:v>
                </c:pt>
                <c:pt idx="279">
                  <c:v>1.3380000000000001</c:v>
                </c:pt>
                <c:pt idx="280">
                  <c:v>1.3380000000000001</c:v>
                </c:pt>
                <c:pt idx="281">
                  <c:v>1.3380000000000001</c:v>
                </c:pt>
                <c:pt idx="282">
                  <c:v>1.3380000000000001</c:v>
                </c:pt>
                <c:pt idx="283">
                  <c:v>1.339</c:v>
                </c:pt>
                <c:pt idx="284">
                  <c:v>1.339</c:v>
                </c:pt>
                <c:pt idx="285">
                  <c:v>1.339</c:v>
                </c:pt>
                <c:pt idx="286">
                  <c:v>1.339</c:v>
                </c:pt>
                <c:pt idx="287">
                  <c:v>1.339</c:v>
                </c:pt>
                <c:pt idx="288">
                  <c:v>1.34</c:v>
                </c:pt>
                <c:pt idx="289">
                  <c:v>1.34</c:v>
                </c:pt>
                <c:pt idx="290">
                  <c:v>1.34</c:v>
                </c:pt>
                <c:pt idx="291">
                  <c:v>1.34</c:v>
                </c:pt>
                <c:pt idx="292">
                  <c:v>1.341</c:v>
                </c:pt>
                <c:pt idx="293">
                  <c:v>1.341</c:v>
                </c:pt>
                <c:pt idx="294">
                  <c:v>1.341</c:v>
                </c:pt>
                <c:pt idx="295">
                  <c:v>1.341</c:v>
                </c:pt>
                <c:pt idx="296">
                  <c:v>1.341</c:v>
                </c:pt>
                <c:pt idx="297">
                  <c:v>1.3420000000000001</c:v>
                </c:pt>
                <c:pt idx="298">
                  <c:v>1.3420000000000001</c:v>
                </c:pt>
                <c:pt idx="299">
                  <c:v>1.3420000000000001</c:v>
                </c:pt>
                <c:pt idx="300">
                  <c:v>1.3420000000000001</c:v>
                </c:pt>
                <c:pt idx="301">
                  <c:v>1.343</c:v>
                </c:pt>
                <c:pt idx="302">
                  <c:v>1.343</c:v>
                </c:pt>
                <c:pt idx="303">
                  <c:v>1.343</c:v>
                </c:pt>
                <c:pt idx="304">
                  <c:v>1.343</c:v>
                </c:pt>
                <c:pt idx="305">
                  <c:v>1.343</c:v>
                </c:pt>
                <c:pt idx="306">
                  <c:v>1.3440000000000001</c:v>
                </c:pt>
                <c:pt idx="307">
                  <c:v>1.3440000000000001</c:v>
                </c:pt>
                <c:pt idx="308">
                  <c:v>1.3440000000000001</c:v>
                </c:pt>
                <c:pt idx="309">
                  <c:v>1.3440000000000001</c:v>
                </c:pt>
                <c:pt idx="310">
                  <c:v>1.345</c:v>
                </c:pt>
                <c:pt idx="311">
                  <c:v>1.345</c:v>
                </c:pt>
                <c:pt idx="312">
                  <c:v>1.345</c:v>
                </c:pt>
                <c:pt idx="313">
                  <c:v>1.345</c:v>
                </c:pt>
                <c:pt idx="314">
                  <c:v>1.3460000000000001</c:v>
                </c:pt>
                <c:pt idx="315">
                  <c:v>1.3460000000000001</c:v>
                </c:pt>
                <c:pt idx="316">
                  <c:v>1.3460000000000001</c:v>
                </c:pt>
                <c:pt idx="317">
                  <c:v>1.3460000000000001</c:v>
                </c:pt>
                <c:pt idx="318">
                  <c:v>1.347</c:v>
                </c:pt>
                <c:pt idx="319">
                  <c:v>1.347</c:v>
                </c:pt>
                <c:pt idx="320">
                  <c:v>1.347</c:v>
                </c:pt>
                <c:pt idx="321">
                  <c:v>1.347</c:v>
                </c:pt>
                <c:pt idx="322">
                  <c:v>1.3480000000000001</c:v>
                </c:pt>
                <c:pt idx="323">
                  <c:v>1.3480000000000001</c:v>
                </c:pt>
                <c:pt idx="324">
                  <c:v>1.3480000000000001</c:v>
                </c:pt>
                <c:pt idx="325">
                  <c:v>1.3480000000000001</c:v>
                </c:pt>
                <c:pt idx="326">
                  <c:v>1.349</c:v>
                </c:pt>
                <c:pt idx="327">
                  <c:v>1.349</c:v>
                </c:pt>
                <c:pt idx="328">
                  <c:v>1.349</c:v>
                </c:pt>
                <c:pt idx="329">
                  <c:v>1.349</c:v>
                </c:pt>
                <c:pt idx="330">
                  <c:v>1.35</c:v>
                </c:pt>
                <c:pt idx="331">
                  <c:v>1.35</c:v>
                </c:pt>
                <c:pt idx="332">
                  <c:v>1.35</c:v>
                </c:pt>
                <c:pt idx="333">
                  <c:v>1.35</c:v>
                </c:pt>
                <c:pt idx="334">
                  <c:v>1.351</c:v>
                </c:pt>
                <c:pt idx="335">
                  <c:v>1.351</c:v>
                </c:pt>
                <c:pt idx="336">
                  <c:v>1.351</c:v>
                </c:pt>
                <c:pt idx="337">
                  <c:v>1.351</c:v>
                </c:pt>
                <c:pt idx="338">
                  <c:v>1.3520000000000001</c:v>
                </c:pt>
                <c:pt idx="339">
                  <c:v>1.3520000000000001</c:v>
                </c:pt>
                <c:pt idx="340">
                  <c:v>1.3520000000000001</c:v>
                </c:pt>
                <c:pt idx="341">
                  <c:v>1.3520000000000001</c:v>
                </c:pt>
                <c:pt idx="342">
                  <c:v>1.353</c:v>
                </c:pt>
                <c:pt idx="343">
                  <c:v>1.353</c:v>
                </c:pt>
                <c:pt idx="344">
                  <c:v>1.353</c:v>
                </c:pt>
                <c:pt idx="345">
                  <c:v>1.353</c:v>
                </c:pt>
                <c:pt idx="346">
                  <c:v>1.3540000000000001</c:v>
                </c:pt>
                <c:pt idx="347">
                  <c:v>1.3540000000000001</c:v>
                </c:pt>
                <c:pt idx="348">
                  <c:v>1.3540000000000001</c:v>
                </c:pt>
                <c:pt idx="349">
                  <c:v>1.355</c:v>
                </c:pt>
                <c:pt idx="350">
                  <c:v>1.355</c:v>
                </c:pt>
                <c:pt idx="351">
                  <c:v>1.355</c:v>
                </c:pt>
                <c:pt idx="352">
                  <c:v>1.355</c:v>
                </c:pt>
                <c:pt idx="353">
                  <c:v>1.3560000000000001</c:v>
                </c:pt>
                <c:pt idx="354">
                  <c:v>1.3560000000000001</c:v>
                </c:pt>
                <c:pt idx="355">
                  <c:v>1.3560000000000001</c:v>
                </c:pt>
                <c:pt idx="356">
                  <c:v>1.357</c:v>
                </c:pt>
                <c:pt idx="357">
                  <c:v>1.357</c:v>
                </c:pt>
                <c:pt idx="358">
                  <c:v>1.357</c:v>
                </c:pt>
                <c:pt idx="359">
                  <c:v>1.357</c:v>
                </c:pt>
                <c:pt idx="360">
                  <c:v>1.3580000000000001</c:v>
                </c:pt>
                <c:pt idx="361">
                  <c:v>1.3580000000000001</c:v>
                </c:pt>
                <c:pt idx="362">
                  <c:v>1.3580000000000001</c:v>
                </c:pt>
                <c:pt idx="363">
                  <c:v>1.359</c:v>
                </c:pt>
                <c:pt idx="364">
                  <c:v>1.359</c:v>
                </c:pt>
                <c:pt idx="365">
                  <c:v>1.359</c:v>
                </c:pt>
                <c:pt idx="366">
                  <c:v>1.359</c:v>
                </c:pt>
                <c:pt idx="367">
                  <c:v>1.36</c:v>
                </c:pt>
                <c:pt idx="368">
                  <c:v>1.36</c:v>
                </c:pt>
                <c:pt idx="369">
                  <c:v>1.36</c:v>
                </c:pt>
                <c:pt idx="370">
                  <c:v>1.361</c:v>
                </c:pt>
                <c:pt idx="371">
                  <c:v>1.361</c:v>
                </c:pt>
                <c:pt idx="372">
                  <c:v>1.361</c:v>
                </c:pt>
                <c:pt idx="373">
                  <c:v>1.361</c:v>
                </c:pt>
                <c:pt idx="374">
                  <c:v>1.3620000000000001</c:v>
                </c:pt>
                <c:pt idx="375">
                  <c:v>1.3620000000000001</c:v>
                </c:pt>
                <c:pt idx="376">
                  <c:v>1.3620000000000001</c:v>
                </c:pt>
                <c:pt idx="377">
                  <c:v>1.363</c:v>
                </c:pt>
                <c:pt idx="378">
                  <c:v>1.363</c:v>
                </c:pt>
                <c:pt idx="379">
                  <c:v>1.363</c:v>
                </c:pt>
                <c:pt idx="380">
                  <c:v>1.3640000000000001</c:v>
                </c:pt>
                <c:pt idx="381">
                  <c:v>1.3640000000000001</c:v>
                </c:pt>
                <c:pt idx="382">
                  <c:v>1.3640000000000001</c:v>
                </c:pt>
                <c:pt idx="383">
                  <c:v>1.3640000000000001</c:v>
                </c:pt>
                <c:pt idx="384">
                  <c:v>1.365</c:v>
                </c:pt>
                <c:pt idx="385">
                  <c:v>1.365</c:v>
                </c:pt>
                <c:pt idx="386">
                  <c:v>1.365</c:v>
                </c:pt>
                <c:pt idx="387">
                  <c:v>1.3660000000000001</c:v>
                </c:pt>
                <c:pt idx="388">
                  <c:v>1.3660000000000001</c:v>
                </c:pt>
                <c:pt idx="389">
                  <c:v>1.3660000000000001</c:v>
                </c:pt>
                <c:pt idx="390">
                  <c:v>1.367</c:v>
                </c:pt>
                <c:pt idx="391">
                  <c:v>1.367</c:v>
                </c:pt>
                <c:pt idx="392">
                  <c:v>1.367</c:v>
                </c:pt>
                <c:pt idx="393">
                  <c:v>1.3680000000000001</c:v>
                </c:pt>
                <c:pt idx="394">
                  <c:v>1.3680000000000001</c:v>
                </c:pt>
                <c:pt idx="395">
                  <c:v>1.3680000000000001</c:v>
                </c:pt>
                <c:pt idx="396">
                  <c:v>1.369</c:v>
                </c:pt>
                <c:pt idx="397">
                  <c:v>1.369</c:v>
                </c:pt>
                <c:pt idx="398">
                  <c:v>1.369</c:v>
                </c:pt>
                <c:pt idx="399">
                  <c:v>1.37</c:v>
                </c:pt>
                <c:pt idx="400">
                  <c:v>1.37</c:v>
                </c:pt>
                <c:pt idx="401">
                  <c:v>1.37</c:v>
                </c:pt>
                <c:pt idx="402">
                  <c:v>1.371</c:v>
                </c:pt>
                <c:pt idx="403">
                  <c:v>1.371</c:v>
                </c:pt>
                <c:pt idx="404">
                  <c:v>1.371</c:v>
                </c:pt>
                <c:pt idx="405">
                  <c:v>1.3720000000000001</c:v>
                </c:pt>
                <c:pt idx="406">
                  <c:v>1.3720000000000001</c:v>
                </c:pt>
                <c:pt idx="407">
                  <c:v>1.3720000000000001</c:v>
                </c:pt>
                <c:pt idx="408">
                  <c:v>1.373</c:v>
                </c:pt>
                <c:pt idx="409">
                  <c:v>1.373</c:v>
                </c:pt>
                <c:pt idx="410">
                  <c:v>1.373</c:v>
                </c:pt>
                <c:pt idx="411">
                  <c:v>1.3740000000000001</c:v>
                </c:pt>
                <c:pt idx="412">
                  <c:v>1.3740000000000001</c:v>
                </c:pt>
                <c:pt idx="413">
                  <c:v>1.3740000000000001</c:v>
                </c:pt>
                <c:pt idx="414">
                  <c:v>1.375</c:v>
                </c:pt>
                <c:pt idx="415">
                  <c:v>1.375</c:v>
                </c:pt>
                <c:pt idx="416">
                  <c:v>1.375</c:v>
                </c:pt>
                <c:pt idx="417">
                  <c:v>1.3759999999999988</c:v>
                </c:pt>
                <c:pt idx="418">
                  <c:v>1.3759999999999988</c:v>
                </c:pt>
                <c:pt idx="419">
                  <c:v>1.3759999999999988</c:v>
                </c:pt>
                <c:pt idx="420">
                  <c:v>1.377</c:v>
                </c:pt>
                <c:pt idx="421">
                  <c:v>1.377</c:v>
                </c:pt>
                <c:pt idx="422">
                  <c:v>1.377</c:v>
                </c:pt>
                <c:pt idx="423">
                  <c:v>1.3779999999999988</c:v>
                </c:pt>
                <c:pt idx="424">
                  <c:v>1.3779999999999988</c:v>
                </c:pt>
                <c:pt idx="425">
                  <c:v>1.379</c:v>
                </c:pt>
                <c:pt idx="426">
                  <c:v>1.379</c:v>
                </c:pt>
                <c:pt idx="427">
                  <c:v>1.379</c:v>
                </c:pt>
                <c:pt idx="428">
                  <c:v>1.3800000000000001</c:v>
                </c:pt>
                <c:pt idx="429">
                  <c:v>1.3800000000000001</c:v>
                </c:pt>
                <c:pt idx="430">
                  <c:v>1.3800000000000001</c:v>
                </c:pt>
                <c:pt idx="431">
                  <c:v>1.381</c:v>
                </c:pt>
                <c:pt idx="432">
                  <c:v>1.381</c:v>
                </c:pt>
                <c:pt idx="433">
                  <c:v>1.381</c:v>
                </c:pt>
                <c:pt idx="434">
                  <c:v>1.3819999999999988</c:v>
                </c:pt>
                <c:pt idx="435">
                  <c:v>1.3819999999999988</c:v>
                </c:pt>
                <c:pt idx="436">
                  <c:v>1.383</c:v>
                </c:pt>
                <c:pt idx="437">
                  <c:v>1.383</c:v>
                </c:pt>
                <c:pt idx="438">
                  <c:v>1.383</c:v>
                </c:pt>
                <c:pt idx="439">
                  <c:v>1.3839999999999988</c:v>
                </c:pt>
                <c:pt idx="440">
                  <c:v>1.3839999999999988</c:v>
                </c:pt>
                <c:pt idx="441">
                  <c:v>1.3839999999999988</c:v>
                </c:pt>
                <c:pt idx="442">
                  <c:v>1.385</c:v>
                </c:pt>
                <c:pt idx="443">
                  <c:v>1.385</c:v>
                </c:pt>
                <c:pt idx="444">
                  <c:v>1.3859999999999988</c:v>
                </c:pt>
                <c:pt idx="445">
                  <c:v>1.3859999999999988</c:v>
                </c:pt>
                <c:pt idx="446">
                  <c:v>1.3859999999999988</c:v>
                </c:pt>
                <c:pt idx="447">
                  <c:v>1.387</c:v>
                </c:pt>
                <c:pt idx="448">
                  <c:v>1.387</c:v>
                </c:pt>
                <c:pt idx="449">
                  <c:v>1.387</c:v>
                </c:pt>
                <c:pt idx="450">
                  <c:v>1.3879999999999988</c:v>
                </c:pt>
                <c:pt idx="451">
                  <c:v>1.3879999999999988</c:v>
                </c:pt>
                <c:pt idx="452">
                  <c:v>1.389</c:v>
                </c:pt>
                <c:pt idx="453">
                  <c:v>1.389</c:v>
                </c:pt>
                <c:pt idx="454">
                  <c:v>1.389</c:v>
                </c:pt>
                <c:pt idx="455">
                  <c:v>1.3900000000000001</c:v>
                </c:pt>
                <c:pt idx="456">
                  <c:v>1.3900000000000001</c:v>
                </c:pt>
                <c:pt idx="457">
                  <c:v>1.391</c:v>
                </c:pt>
                <c:pt idx="458">
                  <c:v>1.391</c:v>
                </c:pt>
                <c:pt idx="459">
                  <c:v>1.391</c:v>
                </c:pt>
                <c:pt idx="460">
                  <c:v>1.3919999999999988</c:v>
                </c:pt>
                <c:pt idx="461">
                  <c:v>1.3919999999999988</c:v>
                </c:pt>
                <c:pt idx="462">
                  <c:v>1.393</c:v>
                </c:pt>
                <c:pt idx="463">
                  <c:v>1.393</c:v>
                </c:pt>
                <c:pt idx="464">
                  <c:v>1.393</c:v>
                </c:pt>
                <c:pt idx="465">
                  <c:v>1.3939999999999988</c:v>
                </c:pt>
                <c:pt idx="466">
                  <c:v>1.3939999999999988</c:v>
                </c:pt>
                <c:pt idx="467">
                  <c:v>1.395</c:v>
                </c:pt>
                <c:pt idx="468">
                  <c:v>1.395</c:v>
                </c:pt>
                <c:pt idx="469">
                  <c:v>1.395</c:v>
                </c:pt>
                <c:pt idx="470">
                  <c:v>1.3959999999999988</c:v>
                </c:pt>
                <c:pt idx="471">
                  <c:v>1.3959999999999988</c:v>
                </c:pt>
                <c:pt idx="472">
                  <c:v>1.397</c:v>
                </c:pt>
                <c:pt idx="473">
                  <c:v>1.397</c:v>
                </c:pt>
                <c:pt idx="474">
                  <c:v>1.397</c:v>
                </c:pt>
                <c:pt idx="475">
                  <c:v>1.3979999999999988</c:v>
                </c:pt>
                <c:pt idx="476">
                  <c:v>1.3979999999999988</c:v>
                </c:pt>
                <c:pt idx="477">
                  <c:v>1.399</c:v>
                </c:pt>
                <c:pt idx="478">
                  <c:v>1.399</c:v>
                </c:pt>
                <c:pt idx="479">
                  <c:v>1.399</c:v>
                </c:pt>
                <c:pt idx="480">
                  <c:v>1.4</c:v>
                </c:pt>
                <c:pt idx="481">
                  <c:v>1.4</c:v>
                </c:pt>
                <c:pt idx="482">
                  <c:v>1.4009999999999987</c:v>
                </c:pt>
                <c:pt idx="483">
                  <c:v>1.4009999999999987</c:v>
                </c:pt>
                <c:pt idx="484">
                  <c:v>1.4019999999999975</c:v>
                </c:pt>
                <c:pt idx="485">
                  <c:v>1.4019999999999975</c:v>
                </c:pt>
                <c:pt idx="486">
                  <c:v>1.4019999999999975</c:v>
                </c:pt>
                <c:pt idx="487">
                  <c:v>1.4029999999999987</c:v>
                </c:pt>
                <c:pt idx="488">
                  <c:v>1.4029999999999987</c:v>
                </c:pt>
                <c:pt idx="489">
                  <c:v>1.4039999999999975</c:v>
                </c:pt>
                <c:pt idx="490">
                  <c:v>1.4039999999999975</c:v>
                </c:pt>
                <c:pt idx="491">
                  <c:v>1.4049999999999987</c:v>
                </c:pt>
                <c:pt idx="492">
                  <c:v>1.4049999999999987</c:v>
                </c:pt>
                <c:pt idx="493">
                  <c:v>1.4049999999999987</c:v>
                </c:pt>
                <c:pt idx="494">
                  <c:v>1.4059999999999975</c:v>
                </c:pt>
                <c:pt idx="495">
                  <c:v>1.4059999999999975</c:v>
                </c:pt>
                <c:pt idx="496">
                  <c:v>1.4069999999999987</c:v>
                </c:pt>
                <c:pt idx="497">
                  <c:v>1.4069999999999987</c:v>
                </c:pt>
                <c:pt idx="498">
                  <c:v>1.4079999999999975</c:v>
                </c:pt>
                <c:pt idx="499">
                  <c:v>1.4079999999999975</c:v>
                </c:pt>
                <c:pt idx="500">
                  <c:v>1.4089999999999987</c:v>
                </c:pt>
                <c:pt idx="501">
                  <c:v>1.4089999999999987</c:v>
                </c:pt>
                <c:pt idx="502">
                  <c:v>1.4089999999999987</c:v>
                </c:pt>
                <c:pt idx="503">
                  <c:v>1.41</c:v>
                </c:pt>
                <c:pt idx="504">
                  <c:v>1.41</c:v>
                </c:pt>
                <c:pt idx="505">
                  <c:v>1.4109999999999987</c:v>
                </c:pt>
                <c:pt idx="506">
                  <c:v>1.4109999999999987</c:v>
                </c:pt>
                <c:pt idx="507">
                  <c:v>1.4119999999999975</c:v>
                </c:pt>
                <c:pt idx="508">
                  <c:v>1.4119999999999975</c:v>
                </c:pt>
                <c:pt idx="509">
                  <c:v>1.4129999999999987</c:v>
                </c:pt>
                <c:pt idx="510">
                  <c:v>1.4129999999999987</c:v>
                </c:pt>
                <c:pt idx="511">
                  <c:v>1.4129999999999987</c:v>
                </c:pt>
                <c:pt idx="512">
                  <c:v>1.4139999999999975</c:v>
                </c:pt>
                <c:pt idx="513">
                  <c:v>1.4139999999999975</c:v>
                </c:pt>
                <c:pt idx="514">
                  <c:v>1.4149999999999987</c:v>
                </c:pt>
                <c:pt idx="515">
                  <c:v>1.4149999999999987</c:v>
                </c:pt>
                <c:pt idx="516">
                  <c:v>1.4159999999999975</c:v>
                </c:pt>
                <c:pt idx="517">
                  <c:v>1.4159999999999975</c:v>
                </c:pt>
                <c:pt idx="518">
                  <c:v>1.4169999999999987</c:v>
                </c:pt>
                <c:pt idx="519">
                  <c:v>1.4169999999999987</c:v>
                </c:pt>
                <c:pt idx="520">
                  <c:v>1.4179999999999977</c:v>
                </c:pt>
                <c:pt idx="521">
                  <c:v>1.4179999999999977</c:v>
                </c:pt>
                <c:pt idx="522">
                  <c:v>1.4189999999999989</c:v>
                </c:pt>
                <c:pt idx="523">
                  <c:v>1.4189999999999989</c:v>
                </c:pt>
                <c:pt idx="524">
                  <c:v>1.4189999999999989</c:v>
                </c:pt>
                <c:pt idx="525">
                  <c:v>1.42</c:v>
                </c:pt>
                <c:pt idx="526">
                  <c:v>1.42</c:v>
                </c:pt>
                <c:pt idx="527">
                  <c:v>1.4209999999999989</c:v>
                </c:pt>
                <c:pt idx="528">
                  <c:v>1.4209999999999989</c:v>
                </c:pt>
                <c:pt idx="529">
                  <c:v>1.4219999999999977</c:v>
                </c:pt>
                <c:pt idx="530">
                  <c:v>1.4219999999999977</c:v>
                </c:pt>
                <c:pt idx="531">
                  <c:v>1.4229999999999989</c:v>
                </c:pt>
                <c:pt idx="532">
                  <c:v>1.4229999999999989</c:v>
                </c:pt>
                <c:pt idx="533">
                  <c:v>1.4239999999999977</c:v>
                </c:pt>
                <c:pt idx="534">
                  <c:v>1.4239999999999977</c:v>
                </c:pt>
                <c:pt idx="535">
                  <c:v>1.4249999999999989</c:v>
                </c:pt>
                <c:pt idx="536">
                  <c:v>1.4249999999999989</c:v>
                </c:pt>
                <c:pt idx="537">
                  <c:v>1.4259999999999977</c:v>
                </c:pt>
                <c:pt idx="538">
                  <c:v>1.4259999999999977</c:v>
                </c:pt>
                <c:pt idx="539">
                  <c:v>1.4269999999999989</c:v>
                </c:pt>
                <c:pt idx="540">
                  <c:v>1.4269999999999989</c:v>
                </c:pt>
                <c:pt idx="541">
                  <c:v>1.4279999999999977</c:v>
                </c:pt>
                <c:pt idx="542">
                  <c:v>1.4279999999999977</c:v>
                </c:pt>
                <c:pt idx="543">
                  <c:v>1.4289999999999989</c:v>
                </c:pt>
                <c:pt idx="544">
                  <c:v>1.4289999999999989</c:v>
                </c:pt>
                <c:pt idx="545">
                  <c:v>1.43</c:v>
                </c:pt>
                <c:pt idx="546">
                  <c:v>1.43</c:v>
                </c:pt>
                <c:pt idx="547">
                  <c:v>1.4309999999999989</c:v>
                </c:pt>
                <c:pt idx="548">
                  <c:v>1.4309999999999989</c:v>
                </c:pt>
                <c:pt idx="549">
                  <c:v>1.4319999999999977</c:v>
                </c:pt>
                <c:pt idx="550">
                  <c:v>1.4319999999999977</c:v>
                </c:pt>
                <c:pt idx="551">
                  <c:v>1.4329999999999989</c:v>
                </c:pt>
                <c:pt idx="552">
                  <c:v>1.4329999999999989</c:v>
                </c:pt>
                <c:pt idx="553">
                  <c:v>1.4339999999999977</c:v>
                </c:pt>
                <c:pt idx="554">
                  <c:v>1.4339999999999977</c:v>
                </c:pt>
                <c:pt idx="555">
                  <c:v>1.4349999999999989</c:v>
                </c:pt>
                <c:pt idx="556">
                  <c:v>1.4349999999999989</c:v>
                </c:pt>
                <c:pt idx="557">
                  <c:v>1.4359999999999977</c:v>
                </c:pt>
                <c:pt idx="558">
                  <c:v>1.4359999999999977</c:v>
                </c:pt>
                <c:pt idx="559">
                  <c:v>1.4369999999999989</c:v>
                </c:pt>
                <c:pt idx="560">
                  <c:v>1.4369999999999989</c:v>
                </c:pt>
                <c:pt idx="561">
                  <c:v>1.4379999999999977</c:v>
                </c:pt>
                <c:pt idx="562">
                  <c:v>1.4379999999999977</c:v>
                </c:pt>
                <c:pt idx="563">
                  <c:v>1.4389999999999989</c:v>
                </c:pt>
                <c:pt idx="564">
                  <c:v>1.4389999999999989</c:v>
                </c:pt>
                <c:pt idx="565">
                  <c:v>1.44</c:v>
                </c:pt>
                <c:pt idx="566">
                  <c:v>1.44</c:v>
                </c:pt>
                <c:pt idx="567">
                  <c:v>1.4409999999999989</c:v>
                </c:pt>
                <c:pt idx="568">
                  <c:v>1.4409999999999989</c:v>
                </c:pt>
                <c:pt idx="569">
                  <c:v>1.4419999999999977</c:v>
                </c:pt>
                <c:pt idx="570">
                  <c:v>1.4419999999999977</c:v>
                </c:pt>
                <c:pt idx="571">
                  <c:v>1.442999999999999</c:v>
                </c:pt>
                <c:pt idx="572">
                  <c:v>1.442999999999999</c:v>
                </c:pt>
                <c:pt idx="573">
                  <c:v>1.444</c:v>
                </c:pt>
                <c:pt idx="574">
                  <c:v>1.444</c:v>
                </c:pt>
                <c:pt idx="575">
                  <c:v>1.444999999999999</c:v>
                </c:pt>
                <c:pt idx="576">
                  <c:v>1.444999999999999</c:v>
                </c:pt>
                <c:pt idx="577">
                  <c:v>1.446</c:v>
                </c:pt>
                <c:pt idx="578">
                  <c:v>1.446</c:v>
                </c:pt>
                <c:pt idx="579">
                  <c:v>1.446999999999999</c:v>
                </c:pt>
                <c:pt idx="580">
                  <c:v>1.448</c:v>
                </c:pt>
                <c:pt idx="581">
                  <c:v>1.448</c:v>
                </c:pt>
                <c:pt idx="582">
                  <c:v>1.448999999999999</c:v>
                </c:pt>
                <c:pt idx="583">
                  <c:v>1.448999999999999</c:v>
                </c:pt>
                <c:pt idx="584">
                  <c:v>1.45</c:v>
                </c:pt>
                <c:pt idx="585">
                  <c:v>1.45</c:v>
                </c:pt>
                <c:pt idx="586">
                  <c:v>1.450999999999999</c:v>
                </c:pt>
                <c:pt idx="587">
                  <c:v>1.450999999999999</c:v>
                </c:pt>
                <c:pt idx="588">
                  <c:v>1.452</c:v>
                </c:pt>
                <c:pt idx="589">
                  <c:v>1.452</c:v>
                </c:pt>
                <c:pt idx="590">
                  <c:v>1.452999999999999</c:v>
                </c:pt>
                <c:pt idx="591">
                  <c:v>1.452999999999999</c:v>
                </c:pt>
                <c:pt idx="592">
                  <c:v>1.454</c:v>
                </c:pt>
                <c:pt idx="593">
                  <c:v>1.454</c:v>
                </c:pt>
                <c:pt idx="594">
                  <c:v>1.454999999999999</c:v>
                </c:pt>
                <c:pt idx="595">
                  <c:v>1.456</c:v>
                </c:pt>
                <c:pt idx="596">
                  <c:v>1.456</c:v>
                </c:pt>
                <c:pt idx="597">
                  <c:v>1.456999999999999</c:v>
                </c:pt>
                <c:pt idx="598">
                  <c:v>1.456999999999999</c:v>
                </c:pt>
                <c:pt idx="599">
                  <c:v>1.458</c:v>
                </c:pt>
                <c:pt idx="600">
                  <c:v>1.458</c:v>
                </c:pt>
                <c:pt idx="601">
                  <c:v>1.458999999999999</c:v>
                </c:pt>
                <c:pt idx="602">
                  <c:v>1.458999999999999</c:v>
                </c:pt>
                <c:pt idx="603">
                  <c:v>1.46</c:v>
                </c:pt>
                <c:pt idx="604">
                  <c:v>1.46</c:v>
                </c:pt>
                <c:pt idx="605">
                  <c:v>1.460999999999999</c:v>
                </c:pt>
                <c:pt idx="606">
                  <c:v>1.462</c:v>
                </c:pt>
                <c:pt idx="607">
                  <c:v>1.462</c:v>
                </c:pt>
                <c:pt idx="608">
                  <c:v>1.462999999999999</c:v>
                </c:pt>
                <c:pt idx="609">
                  <c:v>1.462999999999999</c:v>
                </c:pt>
                <c:pt idx="610">
                  <c:v>1.464</c:v>
                </c:pt>
                <c:pt idx="611">
                  <c:v>1.464</c:v>
                </c:pt>
                <c:pt idx="612">
                  <c:v>1.464999999999999</c:v>
                </c:pt>
                <c:pt idx="613">
                  <c:v>1.464999999999999</c:v>
                </c:pt>
                <c:pt idx="614">
                  <c:v>1.466</c:v>
                </c:pt>
                <c:pt idx="615">
                  <c:v>1.466999999999999</c:v>
                </c:pt>
                <c:pt idx="616">
                  <c:v>1.466999999999999</c:v>
                </c:pt>
                <c:pt idx="617">
                  <c:v>1.468</c:v>
                </c:pt>
                <c:pt idx="618">
                  <c:v>1.468</c:v>
                </c:pt>
                <c:pt idx="619">
                  <c:v>1.468999999999999</c:v>
                </c:pt>
                <c:pt idx="620">
                  <c:v>1.468999999999999</c:v>
                </c:pt>
                <c:pt idx="621">
                  <c:v>1.47</c:v>
                </c:pt>
                <c:pt idx="622">
                  <c:v>1.47</c:v>
                </c:pt>
                <c:pt idx="623">
                  <c:v>1.470999999999999</c:v>
                </c:pt>
                <c:pt idx="624">
                  <c:v>1.472</c:v>
                </c:pt>
                <c:pt idx="625">
                  <c:v>1.472</c:v>
                </c:pt>
                <c:pt idx="626">
                  <c:v>1.472999999999999</c:v>
                </c:pt>
                <c:pt idx="627">
                  <c:v>1.472999999999999</c:v>
                </c:pt>
                <c:pt idx="628">
                  <c:v>1.474</c:v>
                </c:pt>
                <c:pt idx="629">
                  <c:v>1.474</c:v>
                </c:pt>
                <c:pt idx="630">
                  <c:v>1.474999999999999</c:v>
                </c:pt>
                <c:pt idx="631">
                  <c:v>1.476</c:v>
                </c:pt>
                <c:pt idx="632">
                  <c:v>1.476</c:v>
                </c:pt>
                <c:pt idx="633">
                  <c:v>1.476999999999999</c:v>
                </c:pt>
                <c:pt idx="634">
                  <c:v>1.476999999999999</c:v>
                </c:pt>
                <c:pt idx="635">
                  <c:v>1.478</c:v>
                </c:pt>
                <c:pt idx="636">
                  <c:v>1.478</c:v>
                </c:pt>
                <c:pt idx="637">
                  <c:v>1.478999999999999</c:v>
                </c:pt>
                <c:pt idx="638">
                  <c:v>1.48</c:v>
                </c:pt>
                <c:pt idx="639">
                  <c:v>1.48</c:v>
                </c:pt>
                <c:pt idx="640">
                  <c:v>1.480999999999999</c:v>
                </c:pt>
                <c:pt idx="641">
                  <c:v>1.480999999999999</c:v>
                </c:pt>
                <c:pt idx="642">
                  <c:v>1.482</c:v>
                </c:pt>
                <c:pt idx="643">
                  <c:v>1.482</c:v>
                </c:pt>
                <c:pt idx="644">
                  <c:v>1.482999999999999</c:v>
                </c:pt>
                <c:pt idx="645">
                  <c:v>1.484</c:v>
                </c:pt>
                <c:pt idx="646">
                  <c:v>1.484</c:v>
                </c:pt>
                <c:pt idx="647">
                  <c:v>1.484999999999999</c:v>
                </c:pt>
                <c:pt idx="648">
                  <c:v>1.484999999999999</c:v>
                </c:pt>
                <c:pt idx="649">
                  <c:v>1.486</c:v>
                </c:pt>
                <c:pt idx="650">
                  <c:v>1.486999999999999</c:v>
                </c:pt>
                <c:pt idx="651">
                  <c:v>1.486999999999999</c:v>
                </c:pt>
                <c:pt idx="652">
                  <c:v>1.488</c:v>
                </c:pt>
                <c:pt idx="653">
                  <c:v>1.488</c:v>
                </c:pt>
                <c:pt idx="654">
                  <c:v>1.488999999999999</c:v>
                </c:pt>
                <c:pt idx="655">
                  <c:v>1.488999999999999</c:v>
                </c:pt>
                <c:pt idx="656">
                  <c:v>1.49</c:v>
                </c:pt>
                <c:pt idx="657">
                  <c:v>1.490999999999999</c:v>
                </c:pt>
                <c:pt idx="658">
                  <c:v>1.490999999999999</c:v>
                </c:pt>
                <c:pt idx="659">
                  <c:v>1.492</c:v>
                </c:pt>
                <c:pt idx="660">
                  <c:v>1.492</c:v>
                </c:pt>
                <c:pt idx="661">
                  <c:v>1.492999999999999</c:v>
                </c:pt>
                <c:pt idx="662">
                  <c:v>1.494</c:v>
                </c:pt>
                <c:pt idx="663">
                  <c:v>1.494</c:v>
                </c:pt>
                <c:pt idx="664">
                  <c:v>1.494999999999999</c:v>
                </c:pt>
                <c:pt idx="665">
                  <c:v>1.494999999999999</c:v>
                </c:pt>
                <c:pt idx="666">
                  <c:v>1.496</c:v>
                </c:pt>
                <c:pt idx="667">
                  <c:v>1.496999999999999</c:v>
                </c:pt>
                <c:pt idx="668">
                  <c:v>1.496999999999999</c:v>
                </c:pt>
                <c:pt idx="669">
                  <c:v>1.498</c:v>
                </c:pt>
                <c:pt idx="670">
                  <c:v>1.498</c:v>
                </c:pt>
                <c:pt idx="671">
                  <c:v>1.498999999999999</c:v>
                </c:pt>
                <c:pt idx="672">
                  <c:v>1.498999999999999</c:v>
                </c:pt>
                <c:pt idx="673">
                  <c:v>1.5</c:v>
                </c:pt>
                <c:pt idx="674">
                  <c:v>1.5009999999999988</c:v>
                </c:pt>
                <c:pt idx="675">
                  <c:v>1.5009999999999988</c:v>
                </c:pt>
                <c:pt idx="676">
                  <c:v>1.502</c:v>
                </c:pt>
                <c:pt idx="677">
                  <c:v>1.502</c:v>
                </c:pt>
                <c:pt idx="678">
                  <c:v>1.5029999999999988</c:v>
                </c:pt>
                <c:pt idx="679">
                  <c:v>1.504</c:v>
                </c:pt>
                <c:pt idx="680">
                  <c:v>1.504</c:v>
                </c:pt>
                <c:pt idx="681">
                  <c:v>1.5049999999999988</c:v>
                </c:pt>
                <c:pt idx="682">
                  <c:v>1.5049999999999988</c:v>
                </c:pt>
                <c:pt idx="683">
                  <c:v>1.506</c:v>
                </c:pt>
                <c:pt idx="684">
                  <c:v>1.5069999999999988</c:v>
                </c:pt>
                <c:pt idx="685">
                  <c:v>1.5069999999999988</c:v>
                </c:pt>
                <c:pt idx="686">
                  <c:v>1.508</c:v>
                </c:pt>
                <c:pt idx="687">
                  <c:v>1.508</c:v>
                </c:pt>
                <c:pt idx="688">
                  <c:v>1.5089999999999988</c:v>
                </c:pt>
                <c:pt idx="689">
                  <c:v>1.51</c:v>
                </c:pt>
                <c:pt idx="690">
                  <c:v>1.51</c:v>
                </c:pt>
                <c:pt idx="691">
                  <c:v>1.5109999999999988</c:v>
                </c:pt>
                <c:pt idx="692">
                  <c:v>1.5109999999999988</c:v>
                </c:pt>
                <c:pt idx="693">
                  <c:v>1.512</c:v>
                </c:pt>
                <c:pt idx="694">
                  <c:v>1.5129999999999988</c:v>
                </c:pt>
                <c:pt idx="695">
                  <c:v>1.5129999999999988</c:v>
                </c:pt>
                <c:pt idx="696">
                  <c:v>1.514</c:v>
                </c:pt>
                <c:pt idx="697">
                  <c:v>1.514</c:v>
                </c:pt>
                <c:pt idx="698">
                  <c:v>1.5149999999999988</c:v>
                </c:pt>
                <c:pt idx="699">
                  <c:v>1.516</c:v>
                </c:pt>
                <c:pt idx="700">
                  <c:v>1.516</c:v>
                </c:pt>
                <c:pt idx="701">
                  <c:v>1.5169999999999988</c:v>
                </c:pt>
                <c:pt idx="702">
                  <c:v>1.5169999999999988</c:v>
                </c:pt>
                <c:pt idx="703">
                  <c:v>1.518</c:v>
                </c:pt>
                <c:pt idx="704">
                  <c:v>1.5189999999999988</c:v>
                </c:pt>
                <c:pt idx="705">
                  <c:v>1.5189999999999988</c:v>
                </c:pt>
                <c:pt idx="706">
                  <c:v>1.52</c:v>
                </c:pt>
                <c:pt idx="707">
                  <c:v>1.52</c:v>
                </c:pt>
                <c:pt idx="708">
                  <c:v>1.5209999999999988</c:v>
                </c:pt>
                <c:pt idx="709">
                  <c:v>1.522</c:v>
                </c:pt>
                <c:pt idx="710">
                  <c:v>1.522</c:v>
                </c:pt>
                <c:pt idx="711">
                  <c:v>1.5229999999999988</c:v>
                </c:pt>
                <c:pt idx="712">
                  <c:v>1.5229999999999988</c:v>
                </c:pt>
                <c:pt idx="713">
                  <c:v>1.524</c:v>
                </c:pt>
                <c:pt idx="714">
                  <c:v>1.5249999999999988</c:v>
                </c:pt>
                <c:pt idx="715">
                  <c:v>1.5249999999999988</c:v>
                </c:pt>
                <c:pt idx="716">
                  <c:v>1.526</c:v>
                </c:pt>
                <c:pt idx="717">
                  <c:v>1.526</c:v>
                </c:pt>
                <c:pt idx="718">
                  <c:v>1.5269999999999988</c:v>
                </c:pt>
                <c:pt idx="719">
                  <c:v>1.528</c:v>
                </c:pt>
                <c:pt idx="720">
                  <c:v>1.528</c:v>
                </c:pt>
                <c:pt idx="721">
                  <c:v>1.5289999999999988</c:v>
                </c:pt>
                <c:pt idx="722">
                  <c:v>1.5289999999999988</c:v>
                </c:pt>
                <c:pt idx="723">
                  <c:v>1.53</c:v>
                </c:pt>
                <c:pt idx="724">
                  <c:v>1.5309999999999988</c:v>
                </c:pt>
                <c:pt idx="725">
                  <c:v>1.5309999999999988</c:v>
                </c:pt>
                <c:pt idx="726">
                  <c:v>1.532</c:v>
                </c:pt>
                <c:pt idx="727">
                  <c:v>1.532</c:v>
                </c:pt>
                <c:pt idx="728">
                  <c:v>1.5329999999999988</c:v>
                </c:pt>
                <c:pt idx="729">
                  <c:v>1.534</c:v>
                </c:pt>
                <c:pt idx="730">
                  <c:v>1.534</c:v>
                </c:pt>
                <c:pt idx="731">
                  <c:v>1.5349999999999988</c:v>
                </c:pt>
                <c:pt idx="732">
                  <c:v>1.5349999999999988</c:v>
                </c:pt>
                <c:pt idx="733">
                  <c:v>1.536</c:v>
                </c:pt>
                <c:pt idx="734">
                  <c:v>1.5369999999999988</c:v>
                </c:pt>
                <c:pt idx="735">
                  <c:v>1.5369999999999988</c:v>
                </c:pt>
                <c:pt idx="736">
                  <c:v>1.538</c:v>
                </c:pt>
                <c:pt idx="737">
                  <c:v>1.538</c:v>
                </c:pt>
                <c:pt idx="738">
                  <c:v>1.5389999999999988</c:v>
                </c:pt>
                <c:pt idx="739">
                  <c:v>1.54</c:v>
                </c:pt>
                <c:pt idx="740">
                  <c:v>1.54</c:v>
                </c:pt>
                <c:pt idx="741">
                  <c:v>1.5409999999999988</c:v>
                </c:pt>
                <c:pt idx="742">
                  <c:v>1.5409999999999988</c:v>
                </c:pt>
                <c:pt idx="743">
                  <c:v>1.542</c:v>
                </c:pt>
                <c:pt idx="744">
                  <c:v>1.5429999999999988</c:v>
                </c:pt>
                <c:pt idx="745">
                  <c:v>1.5429999999999988</c:v>
                </c:pt>
                <c:pt idx="746">
                  <c:v>1.544</c:v>
                </c:pt>
                <c:pt idx="747">
                  <c:v>1.544</c:v>
                </c:pt>
                <c:pt idx="748">
                  <c:v>1.5449999999999988</c:v>
                </c:pt>
                <c:pt idx="749">
                  <c:v>1.546</c:v>
                </c:pt>
                <c:pt idx="750">
                  <c:v>1.546</c:v>
                </c:pt>
                <c:pt idx="751">
                  <c:v>1.5469999999999988</c:v>
                </c:pt>
                <c:pt idx="752">
                  <c:v>1.5469999999999988</c:v>
                </c:pt>
                <c:pt idx="753">
                  <c:v>1.548</c:v>
                </c:pt>
                <c:pt idx="754">
                  <c:v>1.5489999999999988</c:v>
                </c:pt>
                <c:pt idx="755">
                  <c:v>1.5489999999999988</c:v>
                </c:pt>
                <c:pt idx="756">
                  <c:v>1.55</c:v>
                </c:pt>
                <c:pt idx="757">
                  <c:v>1.55</c:v>
                </c:pt>
                <c:pt idx="758">
                  <c:v>1.5509999999999988</c:v>
                </c:pt>
                <c:pt idx="759">
                  <c:v>1.552</c:v>
                </c:pt>
                <c:pt idx="760">
                  <c:v>1.552</c:v>
                </c:pt>
                <c:pt idx="761">
                  <c:v>1.5529999999999988</c:v>
                </c:pt>
                <c:pt idx="762">
                  <c:v>1.5529999999999988</c:v>
                </c:pt>
                <c:pt idx="763">
                  <c:v>1.554</c:v>
                </c:pt>
                <c:pt idx="764">
                  <c:v>1.5549999999999988</c:v>
                </c:pt>
                <c:pt idx="765">
                  <c:v>1.5549999999999988</c:v>
                </c:pt>
                <c:pt idx="766">
                  <c:v>1.556</c:v>
                </c:pt>
                <c:pt idx="767">
                  <c:v>1.556</c:v>
                </c:pt>
                <c:pt idx="768">
                  <c:v>1.5569999999999988</c:v>
                </c:pt>
                <c:pt idx="769">
                  <c:v>1.5569999999999988</c:v>
                </c:pt>
                <c:pt idx="770">
                  <c:v>1.5580000000000001</c:v>
                </c:pt>
                <c:pt idx="771">
                  <c:v>1.5589999999999988</c:v>
                </c:pt>
                <c:pt idx="772">
                  <c:v>1.5589999999999988</c:v>
                </c:pt>
                <c:pt idx="773">
                  <c:v>1.56</c:v>
                </c:pt>
                <c:pt idx="774">
                  <c:v>1.56</c:v>
                </c:pt>
                <c:pt idx="775">
                  <c:v>1.5609999999999988</c:v>
                </c:pt>
                <c:pt idx="776">
                  <c:v>1.5620000000000001</c:v>
                </c:pt>
                <c:pt idx="777">
                  <c:v>1.5620000000000001</c:v>
                </c:pt>
                <c:pt idx="778">
                  <c:v>1.5629999999999988</c:v>
                </c:pt>
                <c:pt idx="779">
                  <c:v>1.5629999999999988</c:v>
                </c:pt>
                <c:pt idx="780">
                  <c:v>1.5640000000000001</c:v>
                </c:pt>
                <c:pt idx="781">
                  <c:v>1.5640000000000001</c:v>
                </c:pt>
                <c:pt idx="782">
                  <c:v>1.5649999999999988</c:v>
                </c:pt>
                <c:pt idx="783">
                  <c:v>1.5660000000000001</c:v>
                </c:pt>
                <c:pt idx="784">
                  <c:v>1.5660000000000001</c:v>
                </c:pt>
                <c:pt idx="785">
                  <c:v>1.5669999999999988</c:v>
                </c:pt>
                <c:pt idx="786">
                  <c:v>1.5669999999999988</c:v>
                </c:pt>
                <c:pt idx="787">
                  <c:v>1.5680000000000001</c:v>
                </c:pt>
                <c:pt idx="788">
                  <c:v>1.5680000000000001</c:v>
                </c:pt>
                <c:pt idx="789">
                  <c:v>1.569</c:v>
                </c:pt>
                <c:pt idx="790">
                  <c:v>1.57</c:v>
                </c:pt>
                <c:pt idx="791">
                  <c:v>1.57</c:v>
                </c:pt>
                <c:pt idx="792">
                  <c:v>1.571</c:v>
                </c:pt>
                <c:pt idx="793">
                  <c:v>1.571</c:v>
                </c:pt>
                <c:pt idx="794">
                  <c:v>1.5720000000000001</c:v>
                </c:pt>
                <c:pt idx="795">
                  <c:v>1.5720000000000001</c:v>
                </c:pt>
                <c:pt idx="796">
                  <c:v>1.573</c:v>
                </c:pt>
                <c:pt idx="797">
                  <c:v>1.5740000000000001</c:v>
                </c:pt>
                <c:pt idx="798">
                  <c:v>1.5740000000000001</c:v>
                </c:pt>
                <c:pt idx="799">
                  <c:v>1.575</c:v>
                </c:pt>
                <c:pt idx="800">
                  <c:v>1.575</c:v>
                </c:pt>
                <c:pt idx="801">
                  <c:v>1.5760000000000001</c:v>
                </c:pt>
                <c:pt idx="802">
                  <c:v>1.5760000000000001</c:v>
                </c:pt>
                <c:pt idx="803">
                  <c:v>1.577</c:v>
                </c:pt>
                <c:pt idx="804">
                  <c:v>1.5780000000000001</c:v>
                </c:pt>
                <c:pt idx="805">
                  <c:v>1.5780000000000001</c:v>
                </c:pt>
                <c:pt idx="806">
                  <c:v>1.579</c:v>
                </c:pt>
                <c:pt idx="807">
                  <c:v>1.579</c:v>
                </c:pt>
                <c:pt idx="808">
                  <c:v>1.58</c:v>
                </c:pt>
                <c:pt idx="809">
                  <c:v>1.58</c:v>
                </c:pt>
                <c:pt idx="810">
                  <c:v>1.581</c:v>
                </c:pt>
                <c:pt idx="811">
                  <c:v>1.581</c:v>
                </c:pt>
                <c:pt idx="812">
                  <c:v>1.5820000000000001</c:v>
                </c:pt>
                <c:pt idx="813">
                  <c:v>1.5820000000000001</c:v>
                </c:pt>
                <c:pt idx="814">
                  <c:v>1.583</c:v>
                </c:pt>
                <c:pt idx="815">
                  <c:v>1.5840000000000001</c:v>
                </c:pt>
                <c:pt idx="816">
                  <c:v>1.5840000000000001</c:v>
                </c:pt>
                <c:pt idx="817">
                  <c:v>1.585</c:v>
                </c:pt>
                <c:pt idx="818">
                  <c:v>1.585</c:v>
                </c:pt>
                <c:pt idx="819">
                  <c:v>1.5860000000000001</c:v>
                </c:pt>
                <c:pt idx="820">
                  <c:v>1.5860000000000001</c:v>
                </c:pt>
                <c:pt idx="821">
                  <c:v>1.587</c:v>
                </c:pt>
                <c:pt idx="822">
                  <c:v>1.587</c:v>
                </c:pt>
                <c:pt idx="823">
                  <c:v>1.5880000000000001</c:v>
                </c:pt>
                <c:pt idx="824">
                  <c:v>1.5880000000000001</c:v>
                </c:pt>
                <c:pt idx="825">
                  <c:v>1.589</c:v>
                </c:pt>
                <c:pt idx="826">
                  <c:v>1.589</c:v>
                </c:pt>
                <c:pt idx="827">
                  <c:v>1.59</c:v>
                </c:pt>
                <c:pt idx="828">
                  <c:v>1.591</c:v>
                </c:pt>
                <c:pt idx="829">
                  <c:v>1.591</c:v>
                </c:pt>
                <c:pt idx="830">
                  <c:v>1.5920000000000001</c:v>
                </c:pt>
                <c:pt idx="831">
                  <c:v>1.5920000000000001</c:v>
                </c:pt>
                <c:pt idx="832">
                  <c:v>1.593</c:v>
                </c:pt>
                <c:pt idx="833">
                  <c:v>1.593</c:v>
                </c:pt>
                <c:pt idx="834">
                  <c:v>1.5940000000000001</c:v>
                </c:pt>
                <c:pt idx="835">
                  <c:v>1.5940000000000001</c:v>
                </c:pt>
                <c:pt idx="836">
                  <c:v>1.595</c:v>
                </c:pt>
                <c:pt idx="837">
                  <c:v>1.595</c:v>
                </c:pt>
                <c:pt idx="838">
                  <c:v>1.5960000000000001</c:v>
                </c:pt>
                <c:pt idx="839">
                  <c:v>1.5960000000000001</c:v>
                </c:pt>
                <c:pt idx="840">
                  <c:v>1.597</c:v>
                </c:pt>
                <c:pt idx="841">
                  <c:v>1.597</c:v>
                </c:pt>
                <c:pt idx="842">
                  <c:v>1.5980000000000001</c:v>
                </c:pt>
                <c:pt idx="843">
                  <c:v>1.5980000000000001</c:v>
                </c:pt>
                <c:pt idx="844">
                  <c:v>1.599</c:v>
                </c:pt>
                <c:pt idx="845">
                  <c:v>1.599</c:v>
                </c:pt>
                <c:pt idx="846">
                  <c:v>1.6</c:v>
                </c:pt>
                <c:pt idx="847">
                  <c:v>1.6</c:v>
                </c:pt>
                <c:pt idx="848">
                  <c:v>1.601</c:v>
                </c:pt>
                <c:pt idx="849">
                  <c:v>1.601</c:v>
                </c:pt>
                <c:pt idx="850">
                  <c:v>1.6020000000000001</c:v>
                </c:pt>
                <c:pt idx="851">
                  <c:v>1.6020000000000001</c:v>
                </c:pt>
                <c:pt idx="852">
                  <c:v>1.603</c:v>
                </c:pt>
                <c:pt idx="853">
                  <c:v>1.603</c:v>
                </c:pt>
                <c:pt idx="854">
                  <c:v>1.6040000000000001</c:v>
                </c:pt>
                <c:pt idx="855">
                  <c:v>1.6040000000000001</c:v>
                </c:pt>
                <c:pt idx="856">
                  <c:v>1.605</c:v>
                </c:pt>
                <c:pt idx="857">
                  <c:v>1.605</c:v>
                </c:pt>
                <c:pt idx="858">
                  <c:v>1.6060000000000001</c:v>
                </c:pt>
                <c:pt idx="859">
                  <c:v>1.6060000000000001</c:v>
                </c:pt>
                <c:pt idx="860">
                  <c:v>1.607</c:v>
                </c:pt>
                <c:pt idx="861">
                  <c:v>1.607</c:v>
                </c:pt>
                <c:pt idx="862">
                  <c:v>1.6080000000000001</c:v>
                </c:pt>
                <c:pt idx="863">
                  <c:v>1.6080000000000001</c:v>
                </c:pt>
                <c:pt idx="864">
                  <c:v>1.609</c:v>
                </c:pt>
                <c:pt idx="865">
                  <c:v>1.609</c:v>
                </c:pt>
                <c:pt idx="866">
                  <c:v>1.609</c:v>
                </c:pt>
                <c:pt idx="867">
                  <c:v>1.61</c:v>
                </c:pt>
                <c:pt idx="868">
                  <c:v>1.61</c:v>
                </c:pt>
                <c:pt idx="869">
                  <c:v>1.611</c:v>
                </c:pt>
                <c:pt idx="870">
                  <c:v>1.611</c:v>
                </c:pt>
                <c:pt idx="871">
                  <c:v>1.6120000000000001</c:v>
                </c:pt>
                <c:pt idx="872">
                  <c:v>1.6120000000000001</c:v>
                </c:pt>
                <c:pt idx="873">
                  <c:v>1.613</c:v>
                </c:pt>
                <c:pt idx="874">
                  <c:v>1.613</c:v>
                </c:pt>
                <c:pt idx="875">
                  <c:v>1.6140000000000001</c:v>
                </c:pt>
                <c:pt idx="876">
                  <c:v>1.6140000000000001</c:v>
                </c:pt>
                <c:pt idx="877">
                  <c:v>1.6140000000000001</c:v>
                </c:pt>
                <c:pt idx="878">
                  <c:v>1.615</c:v>
                </c:pt>
                <c:pt idx="879">
                  <c:v>1.615</c:v>
                </c:pt>
                <c:pt idx="880">
                  <c:v>1.6160000000000001</c:v>
                </c:pt>
                <c:pt idx="881">
                  <c:v>1.6160000000000001</c:v>
                </c:pt>
                <c:pt idx="882">
                  <c:v>1.617</c:v>
                </c:pt>
                <c:pt idx="883">
                  <c:v>1.617</c:v>
                </c:pt>
                <c:pt idx="884">
                  <c:v>1.6180000000000001</c:v>
                </c:pt>
                <c:pt idx="885">
                  <c:v>1.6180000000000001</c:v>
                </c:pt>
                <c:pt idx="886">
                  <c:v>1.6180000000000001</c:v>
                </c:pt>
                <c:pt idx="887">
                  <c:v>1.619</c:v>
                </c:pt>
                <c:pt idx="888">
                  <c:v>1.619</c:v>
                </c:pt>
                <c:pt idx="889">
                  <c:v>1.62</c:v>
                </c:pt>
                <c:pt idx="890">
                  <c:v>1.62</c:v>
                </c:pt>
                <c:pt idx="891">
                  <c:v>1.62</c:v>
                </c:pt>
                <c:pt idx="892">
                  <c:v>1.621</c:v>
                </c:pt>
                <c:pt idx="893">
                  <c:v>1.621</c:v>
                </c:pt>
                <c:pt idx="894">
                  <c:v>1.6220000000000001</c:v>
                </c:pt>
                <c:pt idx="895">
                  <c:v>1.6220000000000001</c:v>
                </c:pt>
                <c:pt idx="896">
                  <c:v>1.6220000000000001</c:v>
                </c:pt>
                <c:pt idx="897">
                  <c:v>1.623</c:v>
                </c:pt>
                <c:pt idx="898">
                  <c:v>1.623</c:v>
                </c:pt>
                <c:pt idx="899">
                  <c:v>1.6240000000000001</c:v>
                </c:pt>
                <c:pt idx="900">
                  <c:v>1.6240000000000001</c:v>
                </c:pt>
                <c:pt idx="901">
                  <c:v>1.6240000000000001</c:v>
                </c:pt>
                <c:pt idx="902">
                  <c:v>1.625</c:v>
                </c:pt>
                <c:pt idx="903">
                  <c:v>1.625</c:v>
                </c:pt>
                <c:pt idx="904">
                  <c:v>1.6259999999999988</c:v>
                </c:pt>
                <c:pt idx="905">
                  <c:v>1.6259999999999988</c:v>
                </c:pt>
                <c:pt idx="906">
                  <c:v>1.6259999999999988</c:v>
                </c:pt>
                <c:pt idx="907">
                  <c:v>1.627</c:v>
                </c:pt>
                <c:pt idx="908">
                  <c:v>1.627</c:v>
                </c:pt>
                <c:pt idx="909">
                  <c:v>1.627</c:v>
                </c:pt>
                <c:pt idx="910">
                  <c:v>1.6279999999999988</c:v>
                </c:pt>
                <c:pt idx="911">
                  <c:v>1.6279999999999988</c:v>
                </c:pt>
                <c:pt idx="912">
                  <c:v>1.629</c:v>
                </c:pt>
                <c:pt idx="913">
                  <c:v>1.629</c:v>
                </c:pt>
                <c:pt idx="914">
                  <c:v>1.629</c:v>
                </c:pt>
                <c:pt idx="915">
                  <c:v>1.6300000000000001</c:v>
                </c:pt>
                <c:pt idx="916">
                  <c:v>1.6300000000000001</c:v>
                </c:pt>
                <c:pt idx="917">
                  <c:v>1.6300000000000001</c:v>
                </c:pt>
                <c:pt idx="918">
                  <c:v>1.631</c:v>
                </c:pt>
                <c:pt idx="919">
                  <c:v>1.631</c:v>
                </c:pt>
                <c:pt idx="920">
                  <c:v>1.631</c:v>
                </c:pt>
                <c:pt idx="921">
                  <c:v>1.6319999999999988</c:v>
                </c:pt>
                <c:pt idx="922">
                  <c:v>1.6319999999999988</c:v>
                </c:pt>
                <c:pt idx="923">
                  <c:v>1.6319999999999988</c:v>
                </c:pt>
                <c:pt idx="924">
                  <c:v>1.633</c:v>
                </c:pt>
                <c:pt idx="925">
                  <c:v>1.633</c:v>
                </c:pt>
                <c:pt idx="926">
                  <c:v>1.633</c:v>
                </c:pt>
                <c:pt idx="927">
                  <c:v>1.6339999999999988</c:v>
                </c:pt>
                <c:pt idx="928">
                  <c:v>1.6339999999999988</c:v>
                </c:pt>
                <c:pt idx="929">
                  <c:v>1.6339999999999988</c:v>
                </c:pt>
                <c:pt idx="930">
                  <c:v>1.635</c:v>
                </c:pt>
                <c:pt idx="931">
                  <c:v>1.635</c:v>
                </c:pt>
                <c:pt idx="932">
                  <c:v>1.635</c:v>
                </c:pt>
                <c:pt idx="933">
                  <c:v>1.6359999999999988</c:v>
                </c:pt>
                <c:pt idx="934">
                  <c:v>1.6359999999999988</c:v>
                </c:pt>
                <c:pt idx="935">
                  <c:v>1.6359999999999988</c:v>
                </c:pt>
                <c:pt idx="936">
                  <c:v>1.6359999999999988</c:v>
                </c:pt>
                <c:pt idx="937">
                  <c:v>1.637</c:v>
                </c:pt>
                <c:pt idx="938">
                  <c:v>1.637</c:v>
                </c:pt>
                <c:pt idx="939">
                  <c:v>1.637</c:v>
                </c:pt>
                <c:pt idx="940">
                  <c:v>1.6379999999999988</c:v>
                </c:pt>
                <c:pt idx="941">
                  <c:v>1.6379999999999988</c:v>
                </c:pt>
                <c:pt idx="942">
                  <c:v>1.6379999999999988</c:v>
                </c:pt>
                <c:pt idx="943">
                  <c:v>1.6379999999999988</c:v>
                </c:pt>
                <c:pt idx="944">
                  <c:v>1.639</c:v>
                </c:pt>
                <c:pt idx="945">
                  <c:v>1.639</c:v>
                </c:pt>
                <c:pt idx="946">
                  <c:v>1.639</c:v>
                </c:pt>
                <c:pt idx="947">
                  <c:v>1.639</c:v>
                </c:pt>
                <c:pt idx="948">
                  <c:v>1.6400000000000001</c:v>
                </c:pt>
                <c:pt idx="949">
                  <c:v>1.6400000000000001</c:v>
                </c:pt>
                <c:pt idx="950">
                  <c:v>1.6400000000000001</c:v>
                </c:pt>
                <c:pt idx="951">
                  <c:v>1.6400000000000001</c:v>
                </c:pt>
                <c:pt idx="952">
                  <c:v>1.641</c:v>
                </c:pt>
                <c:pt idx="953">
                  <c:v>1.641</c:v>
                </c:pt>
                <c:pt idx="954">
                  <c:v>1.641</c:v>
                </c:pt>
                <c:pt idx="955">
                  <c:v>1.641</c:v>
                </c:pt>
                <c:pt idx="956">
                  <c:v>1.6419999999999988</c:v>
                </c:pt>
                <c:pt idx="957">
                  <c:v>1.6419999999999988</c:v>
                </c:pt>
                <c:pt idx="958">
                  <c:v>1.6419999999999988</c:v>
                </c:pt>
                <c:pt idx="959">
                  <c:v>1.6419999999999988</c:v>
                </c:pt>
                <c:pt idx="960">
                  <c:v>1.643</c:v>
                </c:pt>
                <c:pt idx="961">
                  <c:v>1.643</c:v>
                </c:pt>
                <c:pt idx="962">
                  <c:v>1.643</c:v>
                </c:pt>
                <c:pt idx="963">
                  <c:v>1.643</c:v>
                </c:pt>
                <c:pt idx="964">
                  <c:v>1.643</c:v>
                </c:pt>
                <c:pt idx="965">
                  <c:v>1.6439999999999988</c:v>
                </c:pt>
                <c:pt idx="966">
                  <c:v>1.6439999999999988</c:v>
                </c:pt>
                <c:pt idx="967">
                  <c:v>1.6439999999999988</c:v>
                </c:pt>
                <c:pt idx="968">
                  <c:v>1.6439999999999988</c:v>
                </c:pt>
                <c:pt idx="969">
                  <c:v>1.6439999999999988</c:v>
                </c:pt>
                <c:pt idx="970">
                  <c:v>1.645</c:v>
                </c:pt>
                <c:pt idx="971">
                  <c:v>1.645</c:v>
                </c:pt>
                <c:pt idx="972">
                  <c:v>1.645</c:v>
                </c:pt>
                <c:pt idx="973">
                  <c:v>1.645</c:v>
                </c:pt>
                <c:pt idx="974">
                  <c:v>1.645</c:v>
                </c:pt>
                <c:pt idx="975">
                  <c:v>1.645</c:v>
                </c:pt>
                <c:pt idx="976">
                  <c:v>1.6459999999999988</c:v>
                </c:pt>
                <c:pt idx="977">
                  <c:v>1.6459999999999988</c:v>
                </c:pt>
                <c:pt idx="978">
                  <c:v>1.6459999999999988</c:v>
                </c:pt>
                <c:pt idx="979">
                  <c:v>1.6459999999999988</c:v>
                </c:pt>
                <c:pt idx="980">
                  <c:v>1.6459999999999988</c:v>
                </c:pt>
                <c:pt idx="981">
                  <c:v>1.6459999999999988</c:v>
                </c:pt>
                <c:pt idx="982">
                  <c:v>1.647</c:v>
                </c:pt>
                <c:pt idx="983">
                  <c:v>1.647</c:v>
                </c:pt>
                <c:pt idx="984">
                  <c:v>1.647</c:v>
                </c:pt>
                <c:pt idx="985">
                  <c:v>1.647</c:v>
                </c:pt>
                <c:pt idx="986">
                  <c:v>1.647</c:v>
                </c:pt>
                <c:pt idx="987">
                  <c:v>1.647</c:v>
                </c:pt>
                <c:pt idx="988">
                  <c:v>1.647</c:v>
                </c:pt>
                <c:pt idx="989">
                  <c:v>1.6479999999999988</c:v>
                </c:pt>
                <c:pt idx="990">
                  <c:v>1.6479999999999988</c:v>
                </c:pt>
                <c:pt idx="991">
                  <c:v>1.6479999999999988</c:v>
                </c:pt>
                <c:pt idx="992">
                  <c:v>1.6479999999999988</c:v>
                </c:pt>
                <c:pt idx="993">
                  <c:v>1.6479999999999988</c:v>
                </c:pt>
                <c:pt idx="994">
                  <c:v>1.6479999999999988</c:v>
                </c:pt>
                <c:pt idx="995">
                  <c:v>1.6479999999999988</c:v>
                </c:pt>
                <c:pt idx="996">
                  <c:v>1.6479999999999988</c:v>
                </c:pt>
                <c:pt idx="997">
                  <c:v>1.6479999999999988</c:v>
                </c:pt>
                <c:pt idx="998">
                  <c:v>1.6479999999999988</c:v>
                </c:pt>
                <c:pt idx="999">
                  <c:v>1.649</c:v>
                </c:pt>
                <c:pt idx="1000">
                  <c:v>1.649</c:v>
                </c:pt>
                <c:pt idx="1001">
                  <c:v>1.649</c:v>
                </c:pt>
                <c:pt idx="1002">
                  <c:v>1.649</c:v>
                </c:pt>
                <c:pt idx="1003">
                  <c:v>1.649</c:v>
                </c:pt>
                <c:pt idx="1004">
                  <c:v>1.649</c:v>
                </c:pt>
                <c:pt idx="1005">
                  <c:v>1.649</c:v>
                </c:pt>
                <c:pt idx="1006">
                  <c:v>1.649</c:v>
                </c:pt>
                <c:pt idx="1007">
                  <c:v>1.649</c:v>
                </c:pt>
                <c:pt idx="1008">
                  <c:v>1.649</c:v>
                </c:pt>
                <c:pt idx="1009">
                  <c:v>1.649</c:v>
                </c:pt>
                <c:pt idx="1010">
                  <c:v>1.649</c:v>
                </c:pt>
                <c:pt idx="1011">
                  <c:v>1.649</c:v>
                </c:pt>
                <c:pt idx="1012">
                  <c:v>1.649</c:v>
                </c:pt>
                <c:pt idx="1013">
                  <c:v>1.649</c:v>
                </c:pt>
                <c:pt idx="1014">
                  <c:v>1.6500000000000001</c:v>
                </c:pt>
                <c:pt idx="1015">
                  <c:v>1.6500000000000001</c:v>
                </c:pt>
                <c:pt idx="1016">
                  <c:v>1.6500000000000001</c:v>
                </c:pt>
                <c:pt idx="1017">
                  <c:v>1.6500000000000001</c:v>
                </c:pt>
                <c:pt idx="1018">
                  <c:v>1.6500000000000001</c:v>
                </c:pt>
                <c:pt idx="1019">
                  <c:v>1.6500000000000001</c:v>
                </c:pt>
                <c:pt idx="1020">
                  <c:v>1.6500000000000001</c:v>
                </c:pt>
                <c:pt idx="1021">
                  <c:v>1.6500000000000001</c:v>
                </c:pt>
                <c:pt idx="1022">
                  <c:v>1.6500000000000001</c:v>
                </c:pt>
                <c:pt idx="1023">
                  <c:v>1.6500000000000001</c:v>
                </c:pt>
                <c:pt idx="1024">
                  <c:v>1.6500000000000001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00C-47D4-A09E-83AEDCF55DDD}"/>
            </c:ext>
          </c:extLst>
        </c:ser>
        <c:ser>
          <c:idx val="5"/>
          <c:order val="5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'c2h_arm-chair'!$G$1:$G$1025</c:f>
              <c:numCache>
                <c:formatCode>0.00E+00</c:formatCode>
                <c:ptCount val="1025"/>
                <c:pt idx="0">
                  <c:v>2.57</c:v>
                </c:pt>
                <c:pt idx="1">
                  <c:v>2.57</c:v>
                </c:pt>
                <c:pt idx="2">
                  <c:v>2.57</c:v>
                </c:pt>
                <c:pt idx="3">
                  <c:v>2.57</c:v>
                </c:pt>
                <c:pt idx="4">
                  <c:v>2.57</c:v>
                </c:pt>
                <c:pt idx="5">
                  <c:v>2.57</c:v>
                </c:pt>
                <c:pt idx="6">
                  <c:v>2.57</c:v>
                </c:pt>
                <c:pt idx="7">
                  <c:v>2.57</c:v>
                </c:pt>
                <c:pt idx="8">
                  <c:v>2.57</c:v>
                </c:pt>
                <c:pt idx="9">
                  <c:v>2.57</c:v>
                </c:pt>
                <c:pt idx="10">
                  <c:v>2.57</c:v>
                </c:pt>
                <c:pt idx="11">
                  <c:v>2.57</c:v>
                </c:pt>
                <c:pt idx="12">
                  <c:v>2.57</c:v>
                </c:pt>
                <c:pt idx="13">
                  <c:v>2.57</c:v>
                </c:pt>
                <c:pt idx="14">
                  <c:v>2.57</c:v>
                </c:pt>
                <c:pt idx="15">
                  <c:v>2.57</c:v>
                </c:pt>
                <c:pt idx="16">
                  <c:v>2.57</c:v>
                </c:pt>
                <c:pt idx="17">
                  <c:v>2.57</c:v>
                </c:pt>
                <c:pt idx="18">
                  <c:v>2.57</c:v>
                </c:pt>
                <c:pt idx="19">
                  <c:v>2.57</c:v>
                </c:pt>
                <c:pt idx="20">
                  <c:v>2.57</c:v>
                </c:pt>
                <c:pt idx="21">
                  <c:v>2.57</c:v>
                </c:pt>
                <c:pt idx="22">
                  <c:v>2.57</c:v>
                </c:pt>
                <c:pt idx="23">
                  <c:v>2.57</c:v>
                </c:pt>
                <c:pt idx="24">
                  <c:v>2.57</c:v>
                </c:pt>
                <c:pt idx="25">
                  <c:v>2.57</c:v>
                </c:pt>
                <c:pt idx="26">
                  <c:v>2.57</c:v>
                </c:pt>
                <c:pt idx="27">
                  <c:v>2.57</c:v>
                </c:pt>
                <c:pt idx="28">
                  <c:v>2.57</c:v>
                </c:pt>
                <c:pt idx="29">
                  <c:v>2.57</c:v>
                </c:pt>
                <c:pt idx="30">
                  <c:v>2.57</c:v>
                </c:pt>
                <c:pt idx="31">
                  <c:v>2.57</c:v>
                </c:pt>
                <c:pt idx="32">
                  <c:v>2.57</c:v>
                </c:pt>
                <c:pt idx="33">
                  <c:v>2.57</c:v>
                </c:pt>
                <c:pt idx="34">
                  <c:v>2.57</c:v>
                </c:pt>
                <c:pt idx="35">
                  <c:v>2.57</c:v>
                </c:pt>
                <c:pt idx="36">
                  <c:v>2.57</c:v>
                </c:pt>
                <c:pt idx="37">
                  <c:v>2.57</c:v>
                </c:pt>
                <c:pt idx="38">
                  <c:v>2.57</c:v>
                </c:pt>
                <c:pt idx="39">
                  <c:v>2.57</c:v>
                </c:pt>
                <c:pt idx="40">
                  <c:v>2.57</c:v>
                </c:pt>
                <c:pt idx="41">
                  <c:v>2.57</c:v>
                </c:pt>
                <c:pt idx="42">
                  <c:v>2.57</c:v>
                </c:pt>
                <c:pt idx="43">
                  <c:v>2.569</c:v>
                </c:pt>
                <c:pt idx="44">
                  <c:v>2.569</c:v>
                </c:pt>
                <c:pt idx="45">
                  <c:v>2.569</c:v>
                </c:pt>
                <c:pt idx="46">
                  <c:v>2.569</c:v>
                </c:pt>
                <c:pt idx="47">
                  <c:v>2.569</c:v>
                </c:pt>
                <c:pt idx="48">
                  <c:v>2.569</c:v>
                </c:pt>
                <c:pt idx="49">
                  <c:v>2.569</c:v>
                </c:pt>
                <c:pt idx="50">
                  <c:v>2.569</c:v>
                </c:pt>
                <c:pt idx="51">
                  <c:v>2.569</c:v>
                </c:pt>
                <c:pt idx="52">
                  <c:v>2.569</c:v>
                </c:pt>
                <c:pt idx="53">
                  <c:v>2.569</c:v>
                </c:pt>
                <c:pt idx="54">
                  <c:v>2.569</c:v>
                </c:pt>
                <c:pt idx="55">
                  <c:v>2.569</c:v>
                </c:pt>
                <c:pt idx="56">
                  <c:v>2.569</c:v>
                </c:pt>
                <c:pt idx="57">
                  <c:v>2.569</c:v>
                </c:pt>
                <c:pt idx="58">
                  <c:v>2.569</c:v>
                </c:pt>
                <c:pt idx="59">
                  <c:v>2.569</c:v>
                </c:pt>
                <c:pt idx="60">
                  <c:v>2.5680000000000001</c:v>
                </c:pt>
                <c:pt idx="61">
                  <c:v>2.5680000000000001</c:v>
                </c:pt>
                <c:pt idx="62">
                  <c:v>2.5680000000000001</c:v>
                </c:pt>
                <c:pt idx="63">
                  <c:v>2.5680000000000001</c:v>
                </c:pt>
                <c:pt idx="64">
                  <c:v>2.5680000000000001</c:v>
                </c:pt>
                <c:pt idx="65">
                  <c:v>2.5680000000000001</c:v>
                </c:pt>
                <c:pt idx="66">
                  <c:v>2.5680000000000001</c:v>
                </c:pt>
                <c:pt idx="67">
                  <c:v>2.5680000000000001</c:v>
                </c:pt>
                <c:pt idx="68">
                  <c:v>2.5680000000000001</c:v>
                </c:pt>
                <c:pt idx="69">
                  <c:v>2.5680000000000001</c:v>
                </c:pt>
                <c:pt idx="70">
                  <c:v>2.5680000000000001</c:v>
                </c:pt>
                <c:pt idx="71">
                  <c:v>2.5680000000000001</c:v>
                </c:pt>
                <c:pt idx="72">
                  <c:v>2.5680000000000001</c:v>
                </c:pt>
                <c:pt idx="73">
                  <c:v>2.5680000000000001</c:v>
                </c:pt>
                <c:pt idx="74">
                  <c:v>2.5670000000000002</c:v>
                </c:pt>
                <c:pt idx="75">
                  <c:v>2.5670000000000002</c:v>
                </c:pt>
                <c:pt idx="76">
                  <c:v>2.5670000000000002</c:v>
                </c:pt>
                <c:pt idx="77">
                  <c:v>2.5670000000000002</c:v>
                </c:pt>
                <c:pt idx="78">
                  <c:v>2.5670000000000002</c:v>
                </c:pt>
                <c:pt idx="79">
                  <c:v>2.5670000000000002</c:v>
                </c:pt>
                <c:pt idx="80">
                  <c:v>2.5670000000000002</c:v>
                </c:pt>
                <c:pt idx="81">
                  <c:v>2.5670000000000002</c:v>
                </c:pt>
                <c:pt idx="82">
                  <c:v>2.5670000000000002</c:v>
                </c:pt>
                <c:pt idx="83">
                  <c:v>2.5670000000000002</c:v>
                </c:pt>
                <c:pt idx="84">
                  <c:v>2.5670000000000002</c:v>
                </c:pt>
                <c:pt idx="85">
                  <c:v>2.5659999999999998</c:v>
                </c:pt>
                <c:pt idx="86">
                  <c:v>2.5659999999999998</c:v>
                </c:pt>
                <c:pt idx="87">
                  <c:v>2.5659999999999998</c:v>
                </c:pt>
                <c:pt idx="88">
                  <c:v>2.5659999999999998</c:v>
                </c:pt>
                <c:pt idx="89">
                  <c:v>2.5659999999999998</c:v>
                </c:pt>
                <c:pt idx="90">
                  <c:v>2.5659999999999998</c:v>
                </c:pt>
                <c:pt idx="91">
                  <c:v>2.5659999999999998</c:v>
                </c:pt>
                <c:pt idx="92">
                  <c:v>2.5659999999999998</c:v>
                </c:pt>
                <c:pt idx="93">
                  <c:v>2.5659999999999998</c:v>
                </c:pt>
                <c:pt idx="94">
                  <c:v>2.5659999999999998</c:v>
                </c:pt>
                <c:pt idx="95">
                  <c:v>2.5649999999999999</c:v>
                </c:pt>
                <c:pt idx="96">
                  <c:v>2.5649999999999999</c:v>
                </c:pt>
                <c:pt idx="97">
                  <c:v>2.5649999999999999</c:v>
                </c:pt>
                <c:pt idx="98">
                  <c:v>2.5649999999999999</c:v>
                </c:pt>
                <c:pt idx="99">
                  <c:v>2.5649999999999999</c:v>
                </c:pt>
                <c:pt idx="100">
                  <c:v>2.5649999999999999</c:v>
                </c:pt>
                <c:pt idx="101">
                  <c:v>2.5649999999999999</c:v>
                </c:pt>
                <c:pt idx="102">
                  <c:v>2.5649999999999999</c:v>
                </c:pt>
                <c:pt idx="103">
                  <c:v>2.5649999999999999</c:v>
                </c:pt>
                <c:pt idx="104">
                  <c:v>2.5640000000000001</c:v>
                </c:pt>
                <c:pt idx="105">
                  <c:v>2.5640000000000001</c:v>
                </c:pt>
                <c:pt idx="106">
                  <c:v>2.5640000000000001</c:v>
                </c:pt>
                <c:pt idx="107">
                  <c:v>2.5640000000000001</c:v>
                </c:pt>
                <c:pt idx="108">
                  <c:v>2.5640000000000001</c:v>
                </c:pt>
                <c:pt idx="109">
                  <c:v>2.5640000000000001</c:v>
                </c:pt>
                <c:pt idx="110">
                  <c:v>2.5640000000000001</c:v>
                </c:pt>
                <c:pt idx="111">
                  <c:v>2.5640000000000001</c:v>
                </c:pt>
                <c:pt idx="112">
                  <c:v>2.5640000000000001</c:v>
                </c:pt>
                <c:pt idx="113">
                  <c:v>2.5630000000000002</c:v>
                </c:pt>
                <c:pt idx="114">
                  <c:v>2.5630000000000002</c:v>
                </c:pt>
                <c:pt idx="115">
                  <c:v>2.5630000000000002</c:v>
                </c:pt>
                <c:pt idx="116">
                  <c:v>2.5630000000000002</c:v>
                </c:pt>
                <c:pt idx="117">
                  <c:v>2.5630000000000002</c:v>
                </c:pt>
                <c:pt idx="118">
                  <c:v>2.5630000000000002</c:v>
                </c:pt>
                <c:pt idx="119">
                  <c:v>2.5630000000000002</c:v>
                </c:pt>
                <c:pt idx="120">
                  <c:v>2.5619999999999998</c:v>
                </c:pt>
                <c:pt idx="121">
                  <c:v>2.5619999999999998</c:v>
                </c:pt>
                <c:pt idx="122">
                  <c:v>2.5619999999999998</c:v>
                </c:pt>
                <c:pt idx="123">
                  <c:v>2.5619999999999998</c:v>
                </c:pt>
                <c:pt idx="124">
                  <c:v>2.5619999999999998</c:v>
                </c:pt>
                <c:pt idx="125">
                  <c:v>2.5619999999999998</c:v>
                </c:pt>
                <c:pt idx="126">
                  <c:v>2.5619999999999998</c:v>
                </c:pt>
                <c:pt idx="127">
                  <c:v>2.5619999999999998</c:v>
                </c:pt>
                <c:pt idx="128">
                  <c:v>2.5609999999999999</c:v>
                </c:pt>
                <c:pt idx="129">
                  <c:v>2.5609999999999999</c:v>
                </c:pt>
                <c:pt idx="130">
                  <c:v>2.5609999999999999</c:v>
                </c:pt>
                <c:pt idx="131">
                  <c:v>2.5609999999999999</c:v>
                </c:pt>
                <c:pt idx="132">
                  <c:v>2.5609999999999999</c:v>
                </c:pt>
                <c:pt idx="133">
                  <c:v>2.5609999999999999</c:v>
                </c:pt>
                <c:pt idx="134">
                  <c:v>2.5609999999999999</c:v>
                </c:pt>
                <c:pt idx="135">
                  <c:v>2.56</c:v>
                </c:pt>
                <c:pt idx="136">
                  <c:v>2.56</c:v>
                </c:pt>
                <c:pt idx="137">
                  <c:v>2.56</c:v>
                </c:pt>
                <c:pt idx="138">
                  <c:v>2.56</c:v>
                </c:pt>
                <c:pt idx="139">
                  <c:v>2.56</c:v>
                </c:pt>
                <c:pt idx="140">
                  <c:v>2.56</c:v>
                </c:pt>
                <c:pt idx="141">
                  <c:v>2.5589999999999997</c:v>
                </c:pt>
                <c:pt idx="142">
                  <c:v>2.5589999999999997</c:v>
                </c:pt>
                <c:pt idx="143">
                  <c:v>2.5589999999999997</c:v>
                </c:pt>
                <c:pt idx="144">
                  <c:v>2.5589999999999997</c:v>
                </c:pt>
                <c:pt idx="145">
                  <c:v>2.5589999999999997</c:v>
                </c:pt>
                <c:pt idx="146">
                  <c:v>2.5589999999999997</c:v>
                </c:pt>
                <c:pt idx="147">
                  <c:v>2.5589999999999997</c:v>
                </c:pt>
                <c:pt idx="148">
                  <c:v>2.5579999999999998</c:v>
                </c:pt>
                <c:pt idx="149">
                  <c:v>2.5579999999999998</c:v>
                </c:pt>
                <c:pt idx="150">
                  <c:v>2.5579999999999998</c:v>
                </c:pt>
                <c:pt idx="151">
                  <c:v>2.5579999999999998</c:v>
                </c:pt>
                <c:pt idx="152">
                  <c:v>2.5579999999999998</c:v>
                </c:pt>
                <c:pt idx="153">
                  <c:v>2.5579999999999998</c:v>
                </c:pt>
                <c:pt idx="154">
                  <c:v>2.5569999999999977</c:v>
                </c:pt>
                <c:pt idx="155">
                  <c:v>2.5569999999999977</c:v>
                </c:pt>
                <c:pt idx="156">
                  <c:v>2.5569999999999977</c:v>
                </c:pt>
                <c:pt idx="157">
                  <c:v>2.5569999999999977</c:v>
                </c:pt>
                <c:pt idx="158">
                  <c:v>2.5569999999999977</c:v>
                </c:pt>
                <c:pt idx="159">
                  <c:v>2.5559999999999987</c:v>
                </c:pt>
                <c:pt idx="160">
                  <c:v>2.5559999999999987</c:v>
                </c:pt>
                <c:pt idx="161">
                  <c:v>2.5559999999999987</c:v>
                </c:pt>
                <c:pt idx="162">
                  <c:v>2.5559999999999987</c:v>
                </c:pt>
                <c:pt idx="163">
                  <c:v>2.5559999999999987</c:v>
                </c:pt>
                <c:pt idx="164">
                  <c:v>2.5559999999999987</c:v>
                </c:pt>
                <c:pt idx="165">
                  <c:v>2.5549999999999997</c:v>
                </c:pt>
                <c:pt idx="166">
                  <c:v>2.5549999999999997</c:v>
                </c:pt>
                <c:pt idx="167">
                  <c:v>2.5549999999999997</c:v>
                </c:pt>
                <c:pt idx="168">
                  <c:v>2.5549999999999997</c:v>
                </c:pt>
                <c:pt idx="169">
                  <c:v>2.5549999999999997</c:v>
                </c:pt>
                <c:pt idx="170">
                  <c:v>2.5539999999999998</c:v>
                </c:pt>
                <c:pt idx="171">
                  <c:v>2.5539999999999998</c:v>
                </c:pt>
                <c:pt idx="172">
                  <c:v>2.5539999999999998</c:v>
                </c:pt>
                <c:pt idx="173">
                  <c:v>2.5539999999999998</c:v>
                </c:pt>
                <c:pt idx="174">
                  <c:v>2.5539999999999998</c:v>
                </c:pt>
                <c:pt idx="175">
                  <c:v>2.5539999999999998</c:v>
                </c:pt>
                <c:pt idx="176">
                  <c:v>2.5529999999999977</c:v>
                </c:pt>
                <c:pt idx="177">
                  <c:v>2.5529999999999977</c:v>
                </c:pt>
                <c:pt idx="178">
                  <c:v>2.5529999999999977</c:v>
                </c:pt>
                <c:pt idx="179">
                  <c:v>2.5529999999999977</c:v>
                </c:pt>
                <c:pt idx="180">
                  <c:v>2.5529999999999977</c:v>
                </c:pt>
                <c:pt idx="181">
                  <c:v>2.5519999999999987</c:v>
                </c:pt>
                <c:pt idx="182">
                  <c:v>2.5519999999999987</c:v>
                </c:pt>
                <c:pt idx="183">
                  <c:v>2.5519999999999987</c:v>
                </c:pt>
                <c:pt idx="184">
                  <c:v>2.5519999999999987</c:v>
                </c:pt>
                <c:pt idx="185">
                  <c:v>2.5519999999999987</c:v>
                </c:pt>
                <c:pt idx="186">
                  <c:v>2.5509999999999997</c:v>
                </c:pt>
                <c:pt idx="187">
                  <c:v>2.5509999999999997</c:v>
                </c:pt>
                <c:pt idx="188">
                  <c:v>2.5509999999999997</c:v>
                </c:pt>
                <c:pt idx="189">
                  <c:v>2.5509999999999997</c:v>
                </c:pt>
                <c:pt idx="190">
                  <c:v>2.5509999999999997</c:v>
                </c:pt>
                <c:pt idx="191">
                  <c:v>2.5499999999999998</c:v>
                </c:pt>
                <c:pt idx="192">
                  <c:v>2.5499999999999998</c:v>
                </c:pt>
                <c:pt idx="193">
                  <c:v>2.5499999999999998</c:v>
                </c:pt>
                <c:pt idx="194">
                  <c:v>2.5499999999999998</c:v>
                </c:pt>
                <c:pt idx="195">
                  <c:v>2.5489999999999999</c:v>
                </c:pt>
                <c:pt idx="196">
                  <c:v>2.5489999999999999</c:v>
                </c:pt>
                <c:pt idx="197">
                  <c:v>2.5489999999999999</c:v>
                </c:pt>
                <c:pt idx="198">
                  <c:v>2.5489999999999999</c:v>
                </c:pt>
                <c:pt idx="199">
                  <c:v>2.5489999999999999</c:v>
                </c:pt>
                <c:pt idx="200">
                  <c:v>2.548</c:v>
                </c:pt>
                <c:pt idx="201">
                  <c:v>2.548</c:v>
                </c:pt>
                <c:pt idx="202">
                  <c:v>2.548</c:v>
                </c:pt>
                <c:pt idx="203">
                  <c:v>2.548</c:v>
                </c:pt>
                <c:pt idx="204">
                  <c:v>2.548</c:v>
                </c:pt>
                <c:pt idx="205">
                  <c:v>2.5470000000000002</c:v>
                </c:pt>
                <c:pt idx="206">
                  <c:v>2.5470000000000002</c:v>
                </c:pt>
                <c:pt idx="207">
                  <c:v>2.5470000000000002</c:v>
                </c:pt>
                <c:pt idx="208">
                  <c:v>2.5470000000000002</c:v>
                </c:pt>
                <c:pt idx="209">
                  <c:v>2.5459999999999998</c:v>
                </c:pt>
                <c:pt idx="210">
                  <c:v>2.5459999999999998</c:v>
                </c:pt>
                <c:pt idx="211">
                  <c:v>2.5459999999999998</c:v>
                </c:pt>
                <c:pt idx="212">
                  <c:v>2.5459999999999998</c:v>
                </c:pt>
                <c:pt idx="213">
                  <c:v>2.5449999999999999</c:v>
                </c:pt>
                <c:pt idx="214">
                  <c:v>2.5449999999999999</c:v>
                </c:pt>
                <c:pt idx="215">
                  <c:v>2.5449999999999999</c:v>
                </c:pt>
                <c:pt idx="216">
                  <c:v>2.5449999999999999</c:v>
                </c:pt>
                <c:pt idx="217">
                  <c:v>2.5449999999999999</c:v>
                </c:pt>
                <c:pt idx="218">
                  <c:v>2.544</c:v>
                </c:pt>
                <c:pt idx="219">
                  <c:v>2.544</c:v>
                </c:pt>
                <c:pt idx="220">
                  <c:v>2.544</c:v>
                </c:pt>
                <c:pt idx="221">
                  <c:v>2.544</c:v>
                </c:pt>
                <c:pt idx="222">
                  <c:v>2.5430000000000001</c:v>
                </c:pt>
                <c:pt idx="223">
                  <c:v>2.5430000000000001</c:v>
                </c:pt>
                <c:pt idx="224">
                  <c:v>2.5430000000000001</c:v>
                </c:pt>
                <c:pt idx="225">
                  <c:v>2.5430000000000001</c:v>
                </c:pt>
                <c:pt idx="226">
                  <c:v>2.5419999999999998</c:v>
                </c:pt>
                <c:pt idx="227">
                  <c:v>2.5419999999999998</c:v>
                </c:pt>
                <c:pt idx="228">
                  <c:v>2.5419999999999998</c:v>
                </c:pt>
                <c:pt idx="229">
                  <c:v>2.5419999999999998</c:v>
                </c:pt>
                <c:pt idx="230">
                  <c:v>2.5409999999999999</c:v>
                </c:pt>
                <c:pt idx="231">
                  <c:v>2.5409999999999999</c:v>
                </c:pt>
                <c:pt idx="232">
                  <c:v>2.5409999999999999</c:v>
                </c:pt>
                <c:pt idx="233">
                  <c:v>2.5409999999999999</c:v>
                </c:pt>
                <c:pt idx="234">
                  <c:v>2.54</c:v>
                </c:pt>
                <c:pt idx="235">
                  <c:v>2.54</c:v>
                </c:pt>
                <c:pt idx="236">
                  <c:v>2.54</c:v>
                </c:pt>
                <c:pt idx="237">
                  <c:v>2.54</c:v>
                </c:pt>
                <c:pt idx="238">
                  <c:v>2.5389999999999997</c:v>
                </c:pt>
                <c:pt idx="239">
                  <c:v>2.5389999999999997</c:v>
                </c:pt>
                <c:pt idx="240">
                  <c:v>2.5389999999999997</c:v>
                </c:pt>
                <c:pt idx="241">
                  <c:v>2.5389999999999997</c:v>
                </c:pt>
                <c:pt idx="242">
                  <c:v>2.5379999999999998</c:v>
                </c:pt>
                <c:pt idx="243">
                  <c:v>2.5379999999999998</c:v>
                </c:pt>
                <c:pt idx="244">
                  <c:v>2.5379999999999998</c:v>
                </c:pt>
                <c:pt idx="245">
                  <c:v>2.5369999999999977</c:v>
                </c:pt>
                <c:pt idx="246">
                  <c:v>2.5369999999999977</c:v>
                </c:pt>
                <c:pt idx="247">
                  <c:v>2.5369999999999977</c:v>
                </c:pt>
                <c:pt idx="248">
                  <c:v>2.5369999999999977</c:v>
                </c:pt>
                <c:pt idx="249">
                  <c:v>2.5359999999999987</c:v>
                </c:pt>
                <c:pt idx="250">
                  <c:v>2.5359999999999987</c:v>
                </c:pt>
                <c:pt idx="251">
                  <c:v>2.5359999999999987</c:v>
                </c:pt>
                <c:pt idx="252">
                  <c:v>2.5359999999999987</c:v>
                </c:pt>
                <c:pt idx="253">
                  <c:v>2.5349999999999997</c:v>
                </c:pt>
                <c:pt idx="254">
                  <c:v>2.5349999999999997</c:v>
                </c:pt>
                <c:pt idx="255">
                  <c:v>2.5349999999999997</c:v>
                </c:pt>
                <c:pt idx="256">
                  <c:v>2.5349999999999997</c:v>
                </c:pt>
                <c:pt idx="257">
                  <c:v>2.5339999999999998</c:v>
                </c:pt>
                <c:pt idx="258">
                  <c:v>2.5339999999999998</c:v>
                </c:pt>
                <c:pt idx="259">
                  <c:v>2.5339999999999998</c:v>
                </c:pt>
                <c:pt idx="260">
                  <c:v>2.5329999999999977</c:v>
                </c:pt>
                <c:pt idx="261">
                  <c:v>2.5329999999999977</c:v>
                </c:pt>
                <c:pt idx="262">
                  <c:v>2.5329999999999977</c:v>
                </c:pt>
                <c:pt idx="263">
                  <c:v>2.5329999999999977</c:v>
                </c:pt>
                <c:pt idx="264">
                  <c:v>2.5319999999999987</c:v>
                </c:pt>
                <c:pt idx="265">
                  <c:v>2.5319999999999987</c:v>
                </c:pt>
                <c:pt idx="266">
                  <c:v>2.5319999999999987</c:v>
                </c:pt>
                <c:pt idx="267">
                  <c:v>2.5309999999999997</c:v>
                </c:pt>
                <c:pt idx="268">
                  <c:v>2.5309999999999997</c:v>
                </c:pt>
                <c:pt idx="269">
                  <c:v>2.5309999999999997</c:v>
                </c:pt>
                <c:pt idx="270">
                  <c:v>2.5309999999999997</c:v>
                </c:pt>
                <c:pt idx="271">
                  <c:v>2.5299999999999998</c:v>
                </c:pt>
                <c:pt idx="272">
                  <c:v>2.5299999999999998</c:v>
                </c:pt>
                <c:pt idx="273">
                  <c:v>2.5299999999999998</c:v>
                </c:pt>
                <c:pt idx="274">
                  <c:v>2.5289999999999999</c:v>
                </c:pt>
                <c:pt idx="275">
                  <c:v>2.5289999999999999</c:v>
                </c:pt>
                <c:pt idx="276">
                  <c:v>2.5289999999999999</c:v>
                </c:pt>
                <c:pt idx="277">
                  <c:v>2.528</c:v>
                </c:pt>
                <c:pt idx="278">
                  <c:v>2.528</c:v>
                </c:pt>
                <c:pt idx="279">
                  <c:v>2.528</c:v>
                </c:pt>
                <c:pt idx="280">
                  <c:v>2.528</c:v>
                </c:pt>
                <c:pt idx="281">
                  <c:v>2.5270000000000001</c:v>
                </c:pt>
                <c:pt idx="282">
                  <c:v>2.5270000000000001</c:v>
                </c:pt>
                <c:pt idx="283">
                  <c:v>2.5270000000000001</c:v>
                </c:pt>
                <c:pt idx="284">
                  <c:v>2.5259999999999998</c:v>
                </c:pt>
                <c:pt idx="285">
                  <c:v>2.5259999999999998</c:v>
                </c:pt>
                <c:pt idx="286">
                  <c:v>2.5259999999999998</c:v>
                </c:pt>
                <c:pt idx="287">
                  <c:v>2.5249999999999999</c:v>
                </c:pt>
                <c:pt idx="288">
                  <c:v>2.5249999999999999</c:v>
                </c:pt>
                <c:pt idx="289">
                  <c:v>2.5249999999999999</c:v>
                </c:pt>
                <c:pt idx="290">
                  <c:v>2.524</c:v>
                </c:pt>
                <c:pt idx="291">
                  <c:v>2.524</c:v>
                </c:pt>
                <c:pt idx="292">
                  <c:v>2.524</c:v>
                </c:pt>
                <c:pt idx="293">
                  <c:v>2.524</c:v>
                </c:pt>
                <c:pt idx="294">
                  <c:v>2.5230000000000001</c:v>
                </c:pt>
                <c:pt idx="295">
                  <c:v>2.5230000000000001</c:v>
                </c:pt>
                <c:pt idx="296">
                  <c:v>2.5230000000000001</c:v>
                </c:pt>
                <c:pt idx="297">
                  <c:v>2.5219999999999998</c:v>
                </c:pt>
                <c:pt idx="298">
                  <c:v>2.5219999999999998</c:v>
                </c:pt>
                <c:pt idx="299">
                  <c:v>2.5219999999999998</c:v>
                </c:pt>
                <c:pt idx="300">
                  <c:v>2.5209999999999999</c:v>
                </c:pt>
                <c:pt idx="301">
                  <c:v>2.5209999999999999</c:v>
                </c:pt>
                <c:pt idx="302">
                  <c:v>2.5209999999999999</c:v>
                </c:pt>
                <c:pt idx="303">
                  <c:v>2.52</c:v>
                </c:pt>
                <c:pt idx="304">
                  <c:v>2.52</c:v>
                </c:pt>
                <c:pt idx="305">
                  <c:v>2.52</c:v>
                </c:pt>
                <c:pt idx="306">
                  <c:v>2.5189999999999997</c:v>
                </c:pt>
                <c:pt idx="307">
                  <c:v>2.5189999999999997</c:v>
                </c:pt>
                <c:pt idx="308">
                  <c:v>2.5189999999999997</c:v>
                </c:pt>
                <c:pt idx="309">
                  <c:v>2.5179999999999998</c:v>
                </c:pt>
                <c:pt idx="310">
                  <c:v>2.5179999999999998</c:v>
                </c:pt>
                <c:pt idx="311">
                  <c:v>2.5179999999999998</c:v>
                </c:pt>
                <c:pt idx="312">
                  <c:v>2.5169999999999977</c:v>
                </c:pt>
                <c:pt idx="313">
                  <c:v>2.5169999999999977</c:v>
                </c:pt>
                <c:pt idx="314">
                  <c:v>2.5169999999999977</c:v>
                </c:pt>
                <c:pt idx="315">
                  <c:v>2.5159999999999987</c:v>
                </c:pt>
                <c:pt idx="316">
                  <c:v>2.5159999999999987</c:v>
                </c:pt>
                <c:pt idx="317">
                  <c:v>2.5159999999999987</c:v>
                </c:pt>
                <c:pt idx="318">
                  <c:v>2.5149999999999997</c:v>
                </c:pt>
                <c:pt idx="319">
                  <c:v>2.5149999999999997</c:v>
                </c:pt>
                <c:pt idx="320">
                  <c:v>2.5149999999999997</c:v>
                </c:pt>
                <c:pt idx="321">
                  <c:v>2.5139999999999998</c:v>
                </c:pt>
                <c:pt idx="322">
                  <c:v>2.5139999999999998</c:v>
                </c:pt>
                <c:pt idx="323">
                  <c:v>2.5139999999999998</c:v>
                </c:pt>
                <c:pt idx="324">
                  <c:v>2.5129999999999977</c:v>
                </c:pt>
                <c:pt idx="325">
                  <c:v>2.5129999999999977</c:v>
                </c:pt>
                <c:pt idx="326">
                  <c:v>2.5129999999999977</c:v>
                </c:pt>
                <c:pt idx="327">
                  <c:v>2.5119999999999987</c:v>
                </c:pt>
                <c:pt idx="328">
                  <c:v>2.5119999999999987</c:v>
                </c:pt>
                <c:pt idx="329">
                  <c:v>2.5119999999999987</c:v>
                </c:pt>
                <c:pt idx="330">
                  <c:v>2.5109999999999997</c:v>
                </c:pt>
                <c:pt idx="331">
                  <c:v>2.5109999999999997</c:v>
                </c:pt>
                <c:pt idx="332">
                  <c:v>2.5109999999999997</c:v>
                </c:pt>
                <c:pt idx="333">
                  <c:v>2.5099999999999998</c:v>
                </c:pt>
                <c:pt idx="334">
                  <c:v>2.5099999999999998</c:v>
                </c:pt>
                <c:pt idx="335">
                  <c:v>2.5089999999999999</c:v>
                </c:pt>
                <c:pt idx="336">
                  <c:v>2.5089999999999999</c:v>
                </c:pt>
                <c:pt idx="337">
                  <c:v>2.5089999999999999</c:v>
                </c:pt>
                <c:pt idx="338">
                  <c:v>2.508</c:v>
                </c:pt>
                <c:pt idx="339">
                  <c:v>2.508</c:v>
                </c:pt>
                <c:pt idx="340">
                  <c:v>2.508</c:v>
                </c:pt>
                <c:pt idx="341">
                  <c:v>2.5070000000000001</c:v>
                </c:pt>
                <c:pt idx="342">
                  <c:v>2.5070000000000001</c:v>
                </c:pt>
                <c:pt idx="343">
                  <c:v>2.5070000000000001</c:v>
                </c:pt>
                <c:pt idx="344">
                  <c:v>2.5059999999999998</c:v>
                </c:pt>
                <c:pt idx="345">
                  <c:v>2.5059999999999998</c:v>
                </c:pt>
                <c:pt idx="346">
                  <c:v>2.5059999999999998</c:v>
                </c:pt>
                <c:pt idx="347">
                  <c:v>2.5049999999999999</c:v>
                </c:pt>
                <c:pt idx="348">
                  <c:v>2.5049999999999999</c:v>
                </c:pt>
                <c:pt idx="349">
                  <c:v>2.504</c:v>
                </c:pt>
                <c:pt idx="350">
                  <c:v>2.504</c:v>
                </c:pt>
                <c:pt idx="351">
                  <c:v>2.504</c:v>
                </c:pt>
                <c:pt idx="352">
                  <c:v>2.5030000000000001</c:v>
                </c:pt>
                <c:pt idx="353">
                  <c:v>2.5030000000000001</c:v>
                </c:pt>
                <c:pt idx="354">
                  <c:v>2.5030000000000001</c:v>
                </c:pt>
                <c:pt idx="355">
                  <c:v>2.5019999999999998</c:v>
                </c:pt>
                <c:pt idx="356">
                  <c:v>2.5019999999999998</c:v>
                </c:pt>
                <c:pt idx="357">
                  <c:v>2.5009999999999999</c:v>
                </c:pt>
                <c:pt idx="358">
                  <c:v>2.5009999999999999</c:v>
                </c:pt>
                <c:pt idx="359">
                  <c:v>2.5009999999999999</c:v>
                </c:pt>
                <c:pt idx="360">
                  <c:v>2.5</c:v>
                </c:pt>
                <c:pt idx="361">
                  <c:v>2.5</c:v>
                </c:pt>
                <c:pt idx="362">
                  <c:v>2.5</c:v>
                </c:pt>
                <c:pt idx="363">
                  <c:v>2.4989999999999997</c:v>
                </c:pt>
                <c:pt idx="364">
                  <c:v>2.4989999999999997</c:v>
                </c:pt>
                <c:pt idx="365">
                  <c:v>2.4979999999999998</c:v>
                </c:pt>
                <c:pt idx="366">
                  <c:v>2.4979999999999998</c:v>
                </c:pt>
                <c:pt idx="367">
                  <c:v>2.4979999999999998</c:v>
                </c:pt>
                <c:pt idx="368">
                  <c:v>2.4969999999999977</c:v>
                </c:pt>
                <c:pt idx="369">
                  <c:v>2.4969999999999977</c:v>
                </c:pt>
                <c:pt idx="370">
                  <c:v>2.4959999999999987</c:v>
                </c:pt>
                <c:pt idx="371">
                  <c:v>2.4959999999999987</c:v>
                </c:pt>
                <c:pt idx="372">
                  <c:v>2.4959999999999987</c:v>
                </c:pt>
                <c:pt idx="373">
                  <c:v>2.4949999999999997</c:v>
                </c:pt>
                <c:pt idx="374">
                  <c:v>2.4949999999999997</c:v>
                </c:pt>
                <c:pt idx="375">
                  <c:v>2.4949999999999997</c:v>
                </c:pt>
                <c:pt idx="376">
                  <c:v>2.4939999999999998</c:v>
                </c:pt>
                <c:pt idx="377">
                  <c:v>2.4939999999999998</c:v>
                </c:pt>
                <c:pt idx="378">
                  <c:v>2.4929999999999977</c:v>
                </c:pt>
                <c:pt idx="379">
                  <c:v>2.4929999999999977</c:v>
                </c:pt>
                <c:pt idx="380">
                  <c:v>2.4929999999999977</c:v>
                </c:pt>
                <c:pt idx="381">
                  <c:v>2.4919999999999987</c:v>
                </c:pt>
                <c:pt idx="382">
                  <c:v>2.4919999999999987</c:v>
                </c:pt>
                <c:pt idx="383">
                  <c:v>2.4909999999999997</c:v>
                </c:pt>
                <c:pt idx="384">
                  <c:v>2.4909999999999997</c:v>
                </c:pt>
                <c:pt idx="385">
                  <c:v>2.4909999999999997</c:v>
                </c:pt>
                <c:pt idx="386">
                  <c:v>2.4899999999999998</c:v>
                </c:pt>
                <c:pt idx="387">
                  <c:v>2.4899999999999998</c:v>
                </c:pt>
                <c:pt idx="388">
                  <c:v>2.4889999999999999</c:v>
                </c:pt>
                <c:pt idx="389">
                  <c:v>2.4889999999999999</c:v>
                </c:pt>
                <c:pt idx="390">
                  <c:v>2.4889999999999999</c:v>
                </c:pt>
                <c:pt idx="391">
                  <c:v>2.488</c:v>
                </c:pt>
                <c:pt idx="392">
                  <c:v>2.488</c:v>
                </c:pt>
                <c:pt idx="393">
                  <c:v>2.4870000000000001</c:v>
                </c:pt>
                <c:pt idx="394">
                  <c:v>2.4870000000000001</c:v>
                </c:pt>
                <c:pt idx="395">
                  <c:v>2.4870000000000001</c:v>
                </c:pt>
                <c:pt idx="396">
                  <c:v>2.4859999999999998</c:v>
                </c:pt>
                <c:pt idx="397">
                  <c:v>2.4859999999999998</c:v>
                </c:pt>
                <c:pt idx="398">
                  <c:v>2.4849999999999999</c:v>
                </c:pt>
                <c:pt idx="399">
                  <c:v>2.4849999999999999</c:v>
                </c:pt>
                <c:pt idx="400">
                  <c:v>2.484</c:v>
                </c:pt>
                <c:pt idx="401">
                  <c:v>2.484</c:v>
                </c:pt>
                <c:pt idx="402">
                  <c:v>2.484</c:v>
                </c:pt>
                <c:pt idx="403">
                  <c:v>2.4830000000000001</c:v>
                </c:pt>
                <c:pt idx="404">
                  <c:v>2.4830000000000001</c:v>
                </c:pt>
                <c:pt idx="405">
                  <c:v>2.4819999999999998</c:v>
                </c:pt>
                <c:pt idx="406">
                  <c:v>2.4819999999999998</c:v>
                </c:pt>
                <c:pt idx="407">
                  <c:v>2.4819999999999998</c:v>
                </c:pt>
                <c:pt idx="408">
                  <c:v>2.4809999999999999</c:v>
                </c:pt>
                <c:pt idx="409">
                  <c:v>2.4809999999999999</c:v>
                </c:pt>
                <c:pt idx="410">
                  <c:v>2.48</c:v>
                </c:pt>
                <c:pt idx="411">
                  <c:v>2.48</c:v>
                </c:pt>
                <c:pt idx="412">
                  <c:v>2.4789999999999988</c:v>
                </c:pt>
                <c:pt idx="413">
                  <c:v>2.4789999999999988</c:v>
                </c:pt>
                <c:pt idx="414">
                  <c:v>2.4789999999999988</c:v>
                </c:pt>
                <c:pt idx="415">
                  <c:v>2.4779999999999998</c:v>
                </c:pt>
                <c:pt idx="416">
                  <c:v>2.4779999999999998</c:v>
                </c:pt>
                <c:pt idx="417">
                  <c:v>2.4769999999999976</c:v>
                </c:pt>
                <c:pt idx="418">
                  <c:v>2.4769999999999976</c:v>
                </c:pt>
                <c:pt idx="419">
                  <c:v>2.4759999999999978</c:v>
                </c:pt>
                <c:pt idx="420">
                  <c:v>2.4759999999999978</c:v>
                </c:pt>
                <c:pt idx="421">
                  <c:v>2.4759999999999978</c:v>
                </c:pt>
                <c:pt idx="422">
                  <c:v>2.4749999999999988</c:v>
                </c:pt>
                <c:pt idx="423">
                  <c:v>2.4749999999999988</c:v>
                </c:pt>
                <c:pt idx="424">
                  <c:v>2.4739999999999998</c:v>
                </c:pt>
                <c:pt idx="425">
                  <c:v>2.4739999999999998</c:v>
                </c:pt>
                <c:pt idx="426">
                  <c:v>2.4729999999999976</c:v>
                </c:pt>
                <c:pt idx="427">
                  <c:v>2.4729999999999976</c:v>
                </c:pt>
                <c:pt idx="428">
                  <c:v>2.4729999999999976</c:v>
                </c:pt>
                <c:pt idx="429">
                  <c:v>2.4719999999999978</c:v>
                </c:pt>
                <c:pt idx="430">
                  <c:v>2.4719999999999978</c:v>
                </c:pt>
                <c:pt idx="431">
                  <c:v>2.4709999999999988</c:v>
                </c:pt>
                <c:pt idx="432">
                  <c:v>2.4709999999999988</c:v>
                </c:pt>
                <c:pt idx="433">
                  <c:v>2.4699999999999998</c:v>
                </c:pt>
                <c:pt idx="434">
                  <c:v>2.4699999999999998</c:v>
                </c:pt>
                <c:pt idx="435">
                  <c:v>2.4689999999999999</c:v>
                </c:pt>
                <c:pt idx="436">
                  <c:v>2.4689999999999999</c:v>
                </c:pt>
                <c:pt idx="437">
                  <c:v>2.4689999999999999</c:v>
                </c:pt>
                <c:pt idx="438">
                  <c:v>2.468</c:v>
                </c:pt>
                <c:pt idx="439">
                  <c:v>2.468</c:v>
                </c:pt>
                <c:pt idx="440">
                  <c:v>2.4670000000000001</c:v>
                </c:pt>
                <c:pt idx="441">
                  <c:v>2.4670000000000001</c:v>
                </c:pt>
                <c:pt idx="442">
                  <c:v>2.4659999999999997</c:v>
                </c:pt>
                <c:pt idx="443">
                  <c:v>2.4659999999999997</c:v>
                </c:pt>
                <c:pt idx="444">
                  <c:v>2.4649999999999999</c:v>
                </c:pt>
                <c:pt idx="445">
                  <c:v>2.4649999999999999</c:v>
                </c:pt>
                <c:pt idx="446">
                  <c:v>2.4649999999999999</c:v>
                </c:pt>
                <c:pt idx="447">
                  <c:v>2.464</c:v>
                </c:pt>
                <c:pt idx="448">
                  <c:v>2.464</c:v>
                </c:pt>
                <c:pt idx="449">
                  <c:v>2.4630000000000001</c:v>
                </c:pt>
                <c:pt idx="450">
                  <c:v>2.4630000000000001</c:v>
                </c:pt>
                <c:pt idx="451">
                  <c:v>2.4619999999999997</c:v>
                </c:pt>
                <c:pt idx="452">
                  <c:v>2.4619999999999997</c:v>
                </c:pt>
                <c:pt idx="453">
                  <c:v>2.4609999999999999</c:v>
                </c:pt>
                <c:pt idx="454">
                  <c:v>2.4609999999999999</c:v>
                </c:pt>
                <c:pt idx="455">
                  <c:v>2.46</c:v>
                </c:pt>
                <c:pt idx="456">
                  <c:v>2.46</c:v>
                </c:pt>
                <c:pt idx="457">
                  <c:v>2.4589999999999987</c:v>
                </c:pt>
                <c:pt idx="458">
                  <c:v>2.4589999999999987</c:v>
                </c:pt>
                <c:pt idx="459">
                  <c:v>2.4589999999999987</c:v>
                </c:pt>
                <c:pt idx="460">
                  <c:v>2.4579999999999997</c:v>
                </c:pt>
                <c:pt idx="461">
                  <c:v>2.4579999999999997</c:v>
                </c:pt>
                <c:pt idx="462">
                  <c:v>2.4569999999999976</c:v>
                </c:pt>
                <c:pt idx="463">
                  <c:v>2.4569999999999976</c:v>
                </c:pt>
                <c:pt idx="464">
                  <c:v>2.4559999999999977</c:v>
                </c:pt>
                <c:pt idx="465">
                  <c:v>2.4559999999999977</c:v>
                </c:pt>
                <c:pt idx="466">
                  <c:v>2.4549999999999987</c:v>
                </c:pt>
                <c:pt idx="467">
                  <c:v>2.4549999999999987</c:v>
                </c:pt>
                <c:pt idx="468">
                  <c:v>2.4539999999999997</c:v>
                </c:pt>
                <c:pt idx="469">
                  <c:v>2.4539999999999997</c:v>
                </c:pt>
                <c:pt idx="470">
                  <c:v>2.4529999999999976</c:v>
                </c:pt>
                <c:pt idx="471">
                  <c:v>2.4529999999999976</c:v>
                </c:pt>
                <c:pt idx="472">
                  <c:v>2.4519999999999977</c:v>
                </c:pt>
                <c:pt idx="473">
                  <c:v>2.4519999999999977</c:v>
                </c:pt>
                <c:pt idx="474">
                  <c:v>2.4519999999999977</c:v>
                </c:pt>
                <c:pt idx="475">
                  <c:v>2.4509999999999987</c:v>
                </c:pt>
                <c:pt idx="476">
                  <c:v>2.4509999999999987</c:v>
                </c:pt>
                <c:pt idx="477">
                  <c:v>2.4499999999999997</c:v>
                </c:pt>
                <c:pt idx="478">
                  <c:v>2.4499999999999997</c:v>
                </c:pt>
                <c:pt idx="479">
                  <c:v>2.4489999999999998</c:v>
                </c:pt>
                <c:pt idx="480">
                  <c:v>2.4489999999999998</c:v>
                </c:pt>
                <c:pt idx="481">
                  <c:v>2.448</c:v>
                </c:pt>
                <c:pt idx="482">
                  <c:v>2.448</c:v>
                </c:pt>
                <c:pt idx="483">
                  <c:v>2.4470000000000001</c:v>
                </c:pt>
                <c:pt idx="484">
                  <c:v>2.4470000000000001</c:v>
                </c:pt>
                <c:pt idx="485">
                  <c:v>2.4459999999999997</c:v>
                </c:pt>
                <c:pt idx="486">
                  <c:v>2.4459999999999997</c:v>
                </c:pt>
                <c:pt idx="487">
                  <c:v>2.4449999999999998</c:v>
                </c:pt>
                <c:pt idx="488">
                  <c:v>2.4449999999999998</c:v>
                </c:pt>
                <c:pt idx="489">
                  <c:v>2.444</c:v>
                </c:pt>
                <c:pt idx="490">
                  <c:v>2.444</c:v>
                </c:pt>
                <c:pt idx="491">
                  <c:v>2.4430000000000001</c:v>
                </c:pt>
                <c:pt idx="492">
                  <c:v>2.4430000000000001</c:v>
                </c:pt>
                <c:pt idx="493">
                  <c:v>2.4419999999999997</c:v>
                </c:pt>
                <c:pt idx="494">
                  <c:v>2.4419999999999997</c:v>
                </c:pt>
                <c:pt idx="495">
                  <c:v>2.4409999999999998</c:v>
                </c:pt>
                <c:pt idx="496">
                  <c:v>2.4409999999999998</c:v>
                </c:pt>
                <c:pt idx="497">
                  <c:v>2.44</c:v>
                </c:pt>
                <c:pt idx="498">
                  <c:v>2.44</c:v>
                </c:pt>
                <c:pt idx="499">
                  <c:v>2.4389999999999987</c:v>
                </c:pt>
                <c:pt idx="500">
                  <c:v>2.4389999999999987</c:v>
                </c:pt>
                <c:pt idx="501">
                  <c:v>2.4389999999999987</c:v>
                </c:pt>
                <c:pt idx="502">
                  <c:v>2.4379999999999997</c:v>
                </c:pt>
                <c:pt idx="503">
                  <c:v>2.4379999999999997</c:v>
                </c:pt>
                <c:pt idx="504">
                  <c:v>2.4369999999999976</c:v>
                </c:pt>
                <c:pt idx="505">
                  <c:v>2.4369999999999976</c:v>
                </c:pt>
                <c:pt idx="506">
                  <c:v>2.4359999999999977</c:v>
                </c:pt>
                <c:pt idx="507">
                  <c:v>2.4359999999999977</c:v>
                </c:pt>
                <c:pt idx="508">
                  <c:v>2.4349999999999987</c:v>
                </c:pt>
                <c:pt idx="509">
                  <c:v>2.4349999999999987</c:v>
                </c:pt>
                <c:pt idx="510">
                  <c:v>2.4339999999999997</c:v>
                </c:pt>
                <c:pt idx="511">
                  <c:v>2.4339999999999997</c:v>
                </c:pt>
                <c:pt idx="512">
                  <c:v>2.4329999999999976</c:v>
                </c:pt>
                <c:pt idx="513">
                  <c:v>2.4329999999999976</c:v>
                </c:pt>
                <c:pt idx="514">
                  <c:v>2.4319999999999977</c:v>
                </c:pt>
                <c:pt idx="515">
                  <c:v>2.4319999999999977</c:v>
                </c:pt>
                <c:pt idx="516">
                  <c:v>2.4309999999999987</c:v>
                </c:pt>
                <c:pt idx="517">
                  <c:v>2.4309999999999987</c:v>
                </c:pt>
                <c:pt idx="518">
                  <c:v>2.4299999999999997</c:v>
                </c:pt>
                <c:pt idx="519">
                  <c:v>2.4299999999999997</c:v>
                </c:pt>
                <c:pt idx="520">
                  <c:v>2.4289999999999998</c:v>
                </c:pt>
                <c:pt idx="521">
                  <c:v>2.4289999999999998</c:v>
                </c:pt>
                <c:pt idx="522">
                  <c:v>2.4279999999999999</c:v>
                </c:pt>
                <c:pt idx="523">
                  <c:v>2.4279999999999999</c:v>
                </c:pt>
                <c:pt idx="524">
                  <c:v>2.427</c:v>
                </c:pt>
                <c:pt idx="525">
                  <c:v>2.4259999999999997</c:v>
                </c:pt>
                <c:pt idx="526">
                  <c:v>2.4259999999999997</c:v>
                </c:pt>
                <c:pt idx="527">
                  <c:v>2.4249999999999998</c:v>
                </c:pt>
                <c:pt idx="528">
                  <c:v>2.4249999999999998</c:v>
                </c:pt>
                <c:pt idx="529">
                  <c:v>2.4239999999999999</c:v>
                </c:pt>
                <c:pt idx="530">
                  <c:v>2.4239999999999999</c:v>
                </c:pt>
                <c:pt idx="531">
                  <c:v>2.423</c:v>
                </c:pt>
                <c:pt idx="532">
                  <c:v>2.423</c:v>
                </c:pt>
                <c:pt idx="533">
                  <c:v>2.4219999999999997</c:v>
                </c:pt>
                <c:pt idx="534">
                  <c:v>2.4219999999999997</c:v>
                </c:pt>
                <c:pt idx="535">
                  <c:v>2.4209999999999998</c:v>
                </c:pt>
                <c:pt idx="536">
                  <c:v>2.4209999999999998</c:v>
                </c:pt>
                <c:pt idx="537">
                  <c:v>2.42</c:v>
                </c:pt>
                <c:pt idx="538">
                  <c:v>2.42</c:v>
                </c:pt>
                <c:pt idx="539">
                  <c:v>2.4189999999999987</c:v>
                </c:pt>
                <c:pt idx="540">
                  <c:v>2.4189999999999987</c:v>
                </c:pt>
                <c:pt idx="541">
                  <c:v>2.4179999999999997</c:v>
                </c:pt>
                <c:pt idx="542">
                  <c:v>2.4179999999999997</c:v>
                </c:pt>
                <c:pt idx="543">
                  <c:v>2.4169999999999976</c:v>
                </c:pt>
                <c:pt idx="544">
                  <c:v>2.4169999999999976</c:v>
                </c:pt>
                <c:pt idx="545">
                  <c:v>2.4159999999999977</c:v>
                </c:pt>
                <c:pt idx="546">
                  <c:v>2.4159999999999977</c:v>
                </c:pt>
                <c:pt idx="547">
                  <c:v>2.4149999999999987</c:v>
                </c:pt>
                <c:pt idx="548">
                  <c:v>2.4149999999999987</c:v>
                </c:pt>
                <c:pt idx="549">
                  <c:v>2.4139999999999997</c:v>
                </c:pt>
                <c:pt idx="550">
                  <c:v>2.4139999999999997</c:v>
                </c:pt>
                <c:pt idx="551">
                  <c:v>2.4129999999999976</c:v>
                </c:pt>
                <c:pt idx="552">
                  <c:v>2.4129999999999976</c:v>
                </c:pt>
                <c:pt idx="553">
                  <c:v>2.4119999999999977</c:v>
                </c:pt>
                <c:pt idx="554">
                  <c:v>2.4119999999999977</c:v>
                </c:pt>
                <c:pt idx="555">
                  <c:v>2.4109999999999987</c:v>
                </c:pt>
                <c:pt idx="556">
                  <c:v>2.4099999999999997</c:v>
                </c:pt>
                <c:pt idx="557">
                  <c:v>2.4099999999999997</c:v>
                </c:pt>
                <c:pt idx="558">
                  <c:v>2.4089999999999998</c:v>
                </c:pt>
                <c:pt idx="559">
                  <c:v>2.4089999999999998</c:v>
                </c:pt>
                <c:pt idx="560">
                  <c:v>2.4079999999999999</c:v>
                </c:pt>
                <c:pt idx="561">
                  <c:v>2.4079999999999999</c:v>
                </c:pt>
                <c:pt idx="562">
                  <c:v>2.407</c:v>
                </c:pt>
                <c:pt idx="563">
                  <c:v>2.407</c:v>
                </c:pt>
                <c:pt idx="564">
                  <c:v>2.4059999999999997</c:v>
                </c:pt>
                <c:pt idx="565">
                  <c:v>2.4059999999999997</c:v>
                </c:pt>
                <c:pt idx="566">
                  <c:v>2.4049999999999998</c:v>
                </c:pt>
                <c:pt idx="567">
                  <c:v>2.4049999999999998</c:v>
                </c:pt>
                <c:pt idx="568">
                  <c:v>2.4039999999999999</c:v>
                </c:pt>
                <c:pt idx="569">
                  <c:v>2.4039999999999999</c:v>
                </c:pt>
                <c:pt idx="570">
                  <c:v>2.403</c:v>
                </c:pt>
                <c:pt idx="571">
                  <c:v>2.403</c:v>
                </c:pt>
                <c:pt idx="572">
                  <c:v>2.4019999999999997</c:v>
                </c:pt>
                <c:pt idx="573">
                  <c:v>2.4009999999999998</c:v>
                </c:pt>
                <c:pt idx="574">
                  <c:v>2.4009999999999998</c:v>
                </c:pt>
                <c:pt idx="575">
                  <c:v>2.4</c:v>
                </c:pt>
                <c:pt idx="576">
                  <c:v>2.4</c:v>
                </c:pt>
                <c:pt idx="577">
                  <c:v>2.3989999999999987</c:v>
                </c:pt>
                <c:pt idx="578">
                  <c:v>2.3989999999999987</c:v>
                </c:pt>
                <c:pt idx="579">
                  <c:v>2.3979999999999997</c:v>
                </c:pt>
                <c:pt idx="580">
                  <c:v>2.3979999999999997</c:v>
                </c:pt>
                <c:pt idx="581">
                  <c:v>2.3969999999999976</c:v>
                </c:pt>
                <c:pt idx="582">
                  <c:v>2.3969999999999976</c:v>
                </c:pt>
                <c:pt idx="583">
                  <c:v>2.3959999999999977</c:v>
                </c:pt>
                <c:pt idx="584">
                  <c:v>2.3959999999999977</c:v>
                </c:pt>
                <c:pt idx="585">
                  <c:v>2.3949999999999987</c:v>
                </c:pt>
                <c:pt idx="586">
                  <c:v>2.3949999999999987</c:v>
                </c:pt>
                <c:pt idx="587">
                  <c:v>2.3939999999999997</c:v>
                </c:pt>
                <c:pt idx="588">
                  <c:v>2.3929999999999976</c:v>
                </c:pt>
                <c:pt idx="589">
                  <c:v>2.3929999999999976</c:v>
                </c:pt>
                <c:pt idx="590">
                  <c:v>2.3919999999999977</c:v>
                </c:pt>
                <c:pt idx="591">
                  <c:v>2.3919999999999977</c:v>
                </c:pt>
                <c:pt idx="592">
                  <c:v>2.3909999999999987</c:v>
                </c:pt>
                <c:pt idx="593">
                  <c:v>2.3909999999999987</c:v>
                </c:pt>
                <c:pt idx="594">
                  <c:v>2.3899999999999997</c:v>
                </c:pt>
                <c:pt idx="595">
                  <c:v>2.3899999999999997</c:v>
                </c:pt>
                <c:pt idx="596">
                  <c:v>2.3889999999999998</c:v>
                </c:pt>
                <c:pt idx="597">
                  <c:v>2.3889999999999998</c:v>
                </c:pt>
                <c:pt idx="598">
                  <c:v>2.3879999999999999</c:v>
                </c:pt>
                <c:pt idx="599">
                  <c:v>2.387</c:v>
                </c:pt>
                <c:pt idx="600">
                  <c:v>2.387</c:v>
                </c:pt>
                <c:pt idx="601">
                  <c:v>2.3859999999999997</c:v>
                </c:pt>
                <c:pt idx="602">
                  <c:v>2.3859999999999997</c:v>
                </c:pt>
                <c:pt idx="603">
                  <c:v>2.3849999999999998</c:v>
                </c:pt>
                <c:pt idx="604">
                  <c:v>2.3849999999999998</c:v>
                </c:pt>
                <c:pt idx="605">
                  <c:v>2.3839999999999999</c:v>
                </c:pt>
                <c:pt idx="606">
                  <c:v>2.3839999999999999</c:v>
                </c:pt>
                <c:pt idx="607">
                  <c:v>2.383</c:v>
                </c:pt>
                <c:pt idx="608">
                  <c:v>2.383</c:v>
                </c:pt>
                <c:pt idx="609">
                  <c:v>2.3819999999999997</c:v>
                </c:pt>
                <c:pt idx="610">
                  <c:v>2.3809999999999998</c:v>
                </c:pt>
                <c:pt idx="611">
                  <c:v>2.3809999999999998</c:v>
                </c:pt>
                <c:pt idx="612">
                  <c:v>2.38</c:v>
                </c:pt>
                <c:pt idx="613">
                  <c:v>2.38</c:v>
                </c:pt>
                <c:pt idx="614">
                  <c:v>2.3789999999999987</c:v>
                </c:pt>
                <c:pt idx="615">
                  <c:v>2.3789999999999987</c:v>
                </c:pt>
                <c:pt idx="616">
                  <c:v>2.3779999999999997</c:v>
                </c:pt>
                <c:pt idx="617">
                  <c:v>2.3779999999999997</c:v>
                </c:pt>
                <c:pt idx="618">
                  <c:v>2.3769999999999976</c:v>
                </c:pt>
                <c:pt idx="619">
                  <c:v>2.3759999999999977</c:v>
                </c:pt>
                <c:pt idx="620">
                  <c:v>2.3759999999999977</c:v>
                </c:pt>
                <c:pt idx="621">
                  <c:v>2.3749999999999987</c:v>
                </c:pt>
                <c:pt idx="622">
                  <c:v>2.3749999999999987</c:v>
                </c:pt>
                <c:pt idx="623">
                  <c:v>2.3739999999999997</c:v>
                </c:pt>
                <c:pt idx="624">
                  <c:v>2.3739999999999997</c:v>
                </c:pt>
                <c:pt idx="625">
                  <c:v>2.372999999999998</c:v>
                </c:pt>
                <c:pt idx="626">
                  <c:v>2.372999999999998</c:v>
                </c:pt>
                <c:pt idx="627">
                  <c:v>2.3719999999999977</c:v>
                </c:pt>
                <c:pt idx="628">
                  <c:v>2.3719999999999977</c:v>
                </c:pt>
                <c:pt idx="629">
                  <c:v>2.3709999999999987</c:v>
                </c:pt>
                <c:pt idx="630">
                  <c:v>2.3699999999999997</c:v>
                </c:pt>
                <c:pt idx="631">
                  <c:v>2.3699999999999997</c:v>
                </c:pt>
                <c:pt idx="632">
                  <c:v>2.3689999999999998</c:v>
                </c:pt>
                <c:pt idx="633">
                  <c:v>2.3689999999999998</c:v>
                </c:pt>
                <c:pt idx="634">
                  <c:v>2.3679999999999999</c:v>
                </c:pt>
                <c:pt idx="635">
                  <c:v>2.3679999999999999</c:v>
                </c:pt>
                <c:pt idx="636">
                  <c:v>2.367</c:v>
                </c:pt>
                <c:pt idx="637">
                  <c:v>2.367</c:v>
                </c:pt>
                <c:pt idx="638">
                  <c:v>2.3659999999999997</c:v>
                </c:pt>
                <c:pt idx="639">
                  <c:v>2.3649999999999998</c:v>
                </c:pt>
                <c:pt idx="640">
                  <c:v>2.3649999999999998</c:v>
                </c:pt>
                <c:pt idx="641">
                  <c:v>2.3639999999999999</c:v>
                </c:pt>
                <c:pt idx="642">
                  <c:v>2.3639999999999999</c:v>
                </c:pt>
                <c:pt idx="643">
                  <c:v>2.363</c:v>
                </c:pt>
                <c:pt idx="644">
                  <c:v>2.363</c:v>
                </c:pt>
                <c:pt idx="645">
                  <c:v>2.3619999999999997</c:v>
                </c:pt>
                <c:pt idx="646">
                  <c:v>2.3619999999999997</c:v>
                </c:pt>
                <c:pt idx="647">
                  <c:v>2.3609999999999998</c:v>
                </c:pt>
                <c:pt idx="648">
                  <c:v>2.36</c:v>
                </c:pt>
                <c:pt idx="649">
                  <c:v>2.36</c:v>
                </c:pt>
                <c:pt idx="650">
                  <c:v>2.3589999999999987</c:v>
                </c:pt>
                <c:pt idx="651">
                  <c:v>2.3589999999999987</c:v>
                </c:pt>
                <c:pt idx="652">
                  <c:v>2.3579999999999997</c:v>
                </c:pt>
                <c:pt idx="653">
                  <c:v>2.3579999999999997</c:v>
                </c:pt>
                <c:pt idx="654">
                  <c:v>2.356999999999998</c:v>
                </c:pt>
                <c:pt idx="655">
                  <c:v>2.356999999999998</c:v>
                </c:pt>
                <c:pt idx="656">
                  <c:v>2.3559999999999977</c:v>
                </c:pt>
                <c:pt idx="657">
                  <c:v>2.3549999999999978</c:v>
                </c:pt>
                <c:pt idx="658">
                  <c:v>2.3549999999999978</c:v>
                </c:pt>
                <c:pt idx="659">
                  <c:v>2.3539999999999988</c:v>
                </c:pt>
                <c:pt idx="660">
                  <c:v>2.3539999999999988</c:v>
                </c:pt>
                <c:pt idx="661">
                  <c:v>2.352999999999998</c:v>
                </c:pt>
                <c:pt idx="662">
                  <c:v>2.352999999999998</c:v>
                </c:pt>
                <c:pt idx="663">
                  <c:v>2.3519999999999976</c:v>
                </c:pt>
                <c:pt idx="664">
                  <c:v>2.3509999999999978</c:v>
                </c:pt>
                <c:pt idx="665">
                  <c:v>2.3509999999999978</c:v>
                </c:pt>
                <c:pt idx="666">
                  <c:v>2.3499999999999988</c:v>
                </c:pt>
                <c:pt idx="667">
                  <c:v>2.3499999999999988</c:v>
                </c:pt>
                <c:pt idx="668">
                  <c:v>2.3489999999999998</c:v>
                </c:pt>
                <c:pt idx="669">
                  <c:v>2.3489999999999998</c:v>
                </c:pt>
                <c:pt idx="670">
                  <c:v>2.3479999999999999</c:v>
                </c:pt>
                <c:pt idx="671">
                  <c:v>2.3479999999999999</c:v>
                </c:pt>
                <c:pt idx="672">
                  <c:v>2.347</c:v>
                </c:pt>
                <c:pt idx="673">
                  <c:v>2.3459999999999988</c:v>
                </c:pt>
                <c:pt idx="674">
                  <c:v>2.3459999999999988</c:v>
                </c:pt>
                <c:pt idx="675">
                  <c:v>2.3449999999999998</c:v>
                </c:pt>
                <c:pt idx="676">
                  <c:v>2.3449999999999998</c:v>
                </c:pt>
                <c:pt idx="677">
                  <c:v>2.3439999999999999</c:v>
                </c:pt>
                <c:pt idx="678">
                  <c:v>2.3439999999999999</c:v>
                </c:pt>
                <c:pt idx="679">
                  <c:v>2.343</c:v>
                </c:pt>
                <c:pt idx="680">
                  <c:v>2.343</c:v>
                </c:pt>
                <c:pt idx="681">
                  <c:v>2.3419999999999987</c:v>
                </c:pt>
                <c:pt idx="682">
                  <c:v>2.3409999999999997</c:v>
                </c:pt>
                <c:pt idx="683">
                  <c:v>2.3409999999999997</c:v>
                </c:pt>
                <c:pt idx="684">
                  <c:v>2.34</c:v>
                </c:pt>
                <c:pt idx="685">
                  <c:v>2.34</c:v>
                </c:pt>
                <c:pt idx="686">
                  <c:v>2.3389999999999977</c:v>
                </c:pt>
                <c:pt idx="687">
                  <c:v>2.3389999999999977</c:v>
                </c:pt>
                <c:pt idx="688">
                  <c:v>2.3379999999999987</c:v>
                </c:pt>
                <c:pt idx="689">
                  <c:v>2.336999999999998</c:v>
                </c:pt>
                <c:pt idx="690">
                  <c:v>2.336999999999998</c:v>
                </c:pt>
                <c:pt idx="691">
                  <c:v>2.3359999999999976</c:v>
                </c:pt>
                <c:pt idx="692">
                  <c:v>2.3359999999999976</c:v>
                </c:pt>
                <c:pt idx="693">
                  <c:v>2.3349999999999977</c:v>
                </c:pt>
                <c:pt idx="694">
                  <c:v>2.3349999999999977</c:v>
                </c:pt>
                <c:pt idx="695">
                  <c:v>2.3339999999999987</c:v>
                </c:pt>
                <c:pt idx="696">
                  <c:v>2.3339999999999987</c:v>
                </c:pt>
                <c:pt idx="697">
                  <c:v>2.332999999999998</c:v>
                </c:pt>
                <c:pt idx="698">
                  <c:v>2.3319999999999976</c:v>
                </c:pt>
                <c:pt idx="699">
                  <c:v>2.3319999999999976</c:v>
                </c:pt>
                <c:pt idx="700">
                  <c:v>2.3309999999999977</c:v>
                </c:pt>
                <c:pt idx="701">
                  <c:v>2.3309999999999977</c:v>
                </c:pt>
                <c:pt idx="702">
                  <c:v>2.3299999999999987</c:v>
                </c:pt>
                <c:pt idx="703">
                  <c:v>2.3299999999999987</c:v>
                </c:pt>
                <c:pt idx="704">
                  <c:v>2.3289999999999997</c:v>
                </c:pt>
                <c:pt idx="705">
                  <c:v>2.3289999999999997</c:v>
                </c:pt>
                <c:pt idx="706">
                  <c:v>2.3279999999999998</c:v>
                </c:pt>
                <c:pt idx="707">
                  <c:v>2.327</c:v>
                </c:pt>
                <c:pt idx="708">
                  <c:v>2.327</c:v>
                </c:pt>
                <c:pt idx="709">
                  <c:v>2.3259999999999987</c:v>
                </c:pt>
                <c:pt idx="710">
                  <c:v>2.3259999999999987</c:v>
                </c:pt>
                <c:pt idx="711">
                  <c:v>2.3249999999999997</c:v>
                </c:pt>
                <c:pt idx="712">
                  <c:v>2.3249999999999997</c:v>
                </c:pt>
                <c:pt idx="713">
                  <c:v>2.3239999999999998</c:v>
                </c:pt>
                <c:pt idx="714">
                  <c:v>2.3239999999999998</c:v>
                </c:pt>
                <c:pt idx="715">
                  <c:v>2.323</c:v>
                </c:pt>
                <c:pt idx="716">
                  <c:v>2.3219999999999987</c:v>
                </c:pt>
                <c:pt idx="717">
                  <c:v>2.3219999999999987</c:v>
                </c:pt>
                <c:pt idx="718">
                  <c:v>2.3209999999999997</c:v>
                </c:pt>
                <c:pt idx="719">
                  <c:v>2.3209999999999997</c:v>
                </c:pt>
                <c:pt idx="720">
                  <c:v>2.3199999999999976</c:v>
                </c:pt>
                <c:pt idx="721">
                  <c:v>2.3199999999999976</c:v>
                </c:pt>
                <c:pt idx="722">
                  <c:v>2.3189999999999977</c:v>
                </c:pt>
                <c:pt idx="723">
                  <c:v>2.3189999999999977</c:v>
                </c:pt>
                <c:pt idx="724">
                  <c:v>2.3179999999999987</c:v>
                </c:pt>
                <c:pt idx="725">
                  <c:v>2.316999999999998</c:v>
                </c:pt>
                <c:pt idx="726">
                  <c:v>2.316999999999998</c:v>
                </c:pt>
                <c:pt idx="727">
                  <c:v>2.3159999999999976</c:v>
                </c:pt>
                <c:pt idx="728">
                  <c:v>2.3159999999999976</c:v>
                </c:pt>
                <c:pt idx="729">
                  <c:v>2.3149999999999977</c:v>
                </c:pt>
                <c:pt idx="730">
                  <c:v>2.3149999999999977</c:v>
                </c:pt>
                <c:pt idx="731">
                  <c:v>2.3139999999999987</c:v>
                </c:pt>
                <c:pt idx="732">
                  <c:v>2.3139999999999987</c:v>
                </c:pt>
                <c:pt idx="733">
                  <c:v>2.3129999999999979</c:v>
                </c:pt>
                <c:pt idx="734">
                  <c:v>2.3129999999999979</c:v>
                </c:pt>
                <c:pt idx="735">
                  <c:v>2.3119999999999976</c:v>
                </c:pt>
                <c:pt idx="736">
                  <c:v>2.3109999999999977</c:v>
                </c:pt>
                <c:pt idx="737">
                  <c:v>2.3109999999999977</c:v>
                </c:pt>
                <c:pt idx="738">
                  <c:v>2.3099999999999987</c:v>
                </c:pt>
                <c:pt idx="739">
                  <c:v>2.3099999999999987</c:v>
                </c:pt>
                <c:pt idx="740">
                  <c:v>2.3089999999999997</c:v>
                </c:pt>
                <c:pt idx="741">
                  <c:v>2.3089999999999997</c:v>
                </c:pt>
                <c:pt idx="742">
                  <c:v>2.3079999999999998</c:v>
                </c:pt>
                <c:pt idx="743">
                  <c:v>2.3079999999999998</c:v>
                </c:pt>
                <c:pt idx="744">
                  <c:v>2.3069999999999977</c:v>
                </c:pt>
                <c:pt idx="745">
                  <c:v>2.3069999999999977</c:v>
                </c:pt>
                <c:pt idx="746">
                  <c:v>2.3059999999999987</c:v>
                </c:pt>
                <c:pt idx="747">
                  <c:v>2.3049999999999997</c:v>
                </c:pt>
                <c:pt idx="748">
                  <c:v>2.3049999999999997</c:v>
                </c:pt>
                <c:pt idx="749">
                  <c:v>2.3039999999999998</c:v>
                </c:pt>
                <c:pt idx="750">
                  <c:v>2.3039999999999998</c:v>
                </c:pt>
                <c:pt idx="751">
                  <c:v>2.3029999999999977</c:v>
                </c:pt>
                <c:pt idx="752">
                  <c:v>2.3029999999999977</c:v>
                </c:pt>
                <c:pt idx="753">
                  <c:v>2.3019999999999987</c:v>
                </c:pt>
                <c:pt idx="754">
                  <c:v>2.3019999999999987</c:v>
                </c:pt>
                <c:pt idx="755">
                  <c:v>2.3009999999999997</c:v>
                </c:pt>
                <c:pt idx="756">
                  <c:v>2.3009999999999997</c:v>
                </c:pt>
                <c:pt idx="757">
                  <c:v>2.2999999999999998</c:v>
                </c:pt>
                <c:pt idx="758">
                  <c:v>2.2989999999999999</c:v>
                </c:pt>
                <c:pt idx="759">
                  <c:v>2.2989999999999999</c:v>
                </c:pt>
                <c:pt idx="760">
                  <c:v>2.298</c:v>
                </c:pt>
                <c:pt idx="761">
                  <c:v>2.298</c:v>
                </c:pt>
                <c:pt idx="762">
                  <c:v>2.2970000000000002</c:v>
                </c:pt>
                <c:pt idx="763">
                  <c:v>2.2970000000000002</c:v>
                </c:pt>
                <c:pt idx="764">
                  <c:v>2.2959999999999998</c:v>
                </c:pt>
                <c:pt idx="765">
                  <c:v>2.2959999999999998</c:v>
                </c:pt>
                <c:pt idx="766">
                  <c:v>2.2949999999999999</c:v>
                </c:pt>
                <c:pt idx="767">
                  <c:v>2.2949999999999999</c:v>
                </c:pt>
                <c:pt idx="768">
                  <c:v>2.294</c:v>
                </c:pt>
                <c:pt idx="769">
                  <c:v>2.294</c:v>
                </c:pt>
                <c:pt idx="770">
                  <c:v>2.2930000000000001</c:v>
                </c:pt>
                <c:pt idx="771">
                  <c:v>2.2930000000000001</c:v>
                </c:pt>
                <c:pt idx="772">
                  <c:v>2.2919999999999998</c:v>
                </c:pt>
                <c:pt idx="773">
                  <c:v>2.2909999999999999</c:v>
                </c:pt>
                <c:pt idx="774">
                  <c:v>2.2909999999999999</c:v>
                </c:pt>
                <c:pt idx="775">
                  <c:v>2.29</c:v>
                </c:pt>
                <c:pt idx="776">
                  <c:v>2.29</c:v>
                </c:pt>
                <c:pt idx="777">
                  <c:v>2.2890000000000001</c:v>
                </c:pt>
                <c:pt idx="778">
                  <c:v>2.2890000000000001</c:v>
                </c:pt>
                <c:pt idx="779">
                  <c:v>2.2880000000000011</c:v>
                </c:pt>
                <c:pt idx="780">
                  <c:v>2.2880000000000011</c:v>
                </c:pt>
                <c:pt idx="781">
                  <c:v>2.2869999999999999</c:v>
                </c:pt>
                <c:pt idx="782">
                  <c:v>2.2869999999999999</c:v>
                </c:pt>
                <c:pt idx="783">
                  <c:v>2.286</c:v>
                </c:pt>
                <c:pt idx="784">
                  <c:v>2.286</c:v>
                </c:pt>
                <c:pt idx="785">
                  <c:v>2.2850000000000001</c:v>
                </c:pt>
                <c:pt idx="786">
                  <c:v>2.2850000000000001</c:v>
                </c:pt>
                <c:pt idx="787">
                  <c:v>2.2840000000000011</c:v>
                </c:pt>
                <c:pt idx="788">
                  <c:v>2.2840000000000011</c:v>
                </c:pt>
                <c:pt idx="789">
                  <c:v>2.2829999999999999</c:v>
                </c:pt>
                <c:pt idx="790">
                  <c:v>2.2829999999999999</c:v>
                </c:pt>
                <c:pt idx="791">
                  <c:v>2.282</c:v>
                </c:pt>
                <c:pt idx="792">
                  <c:v>2.282</c:v>
                </c:pt>
                <c:pt idx="793">
                  <c:v>2.2810000000000001</c:v>
                </c:pt>
                <c:pt idx="794">
                  <c:v>2.2810000000000001</c:v>
                </c:pt>
                <c:pt idx="795">
                  <c:v>2.2799999999999998</c:v>
                </c:pt>
                <c:pt idx="796">
                  <c:v>2.2799999999999998</c:v>
                </c:pt>
                <c:pt idx="797">
                  <c:v>2.2789999999999999</c:v>
                </c:pt>
                <c:pt idx="798">
                  <c:v>2.2789999999999999</c:v>
                </c:pt>
                <c:pt idx="799">
                  <c:v>2.278</c:v>
                </c:pt>
                <c:pt idx="800">
                  <c:v>2.278</c:v>
                </c:pt>
                <c:pt idx="801">
                  <c:v>2.2770000000000001</c:v>
                </c:pt>
                <c:pt idx="802">
                  <c:v>2.2770000000000001</c:v>
                </c:pt>
                <c:pt idx="803">
                  <c:v>2.2759999999999998</c:v>
                </c:pt>
                <c:pt idx="804">
                  <c:v>2.2759999999999998</c:v>
                </c:pt>
                <c:pt idx="805">
                  <c:v>2.2749999999999999</c:v>
                </c:pt>
                <c:pt idx="806">
                  <c:v>2.2749999999999999</c:v>
                </c:pt>
                <c:pt idx="807">
                  <c:v>2.274</c:v>
                </c:pt>
                <c:pt idx="808">
                  <c:v>2.274</c:v>
                </c:pt>
                <c:pt idx="809">
                  <c:v>2.2730000000000001</c:v>
                </c:pt>
                <c:pt idx="810">
                  <c:v>2.2730000000000001</c:v>
                </c:pt>
                <c:pt idx="811">
                  <c:v>2.2719999999999998</c:v>
                </c:pt>
                <c:pt idx="812">
                  <c:v>2.2719999999999998</c:v>
                </c:pt>
                <c:pt idx="813">
                  <c:v>2.2709999999999999</c:v>
                </c:pt>
                <c:pt idx="814">
                  <c:v>2.2709999999999999</c:v>
                </c:pt>
                <c:pt idx="815">
                  <c:v>2.27</c:v>
                </c:pt>
                <c:pt idx="816">
                  <c:v>2.27</c:v>
                </c:pt>
                <c:pt idx="817">
                  <c:v>2.2690000000000001</c:v>
                </c:pt>
                <c:pt idx="818">
                  <c:v>2.2690000000000001</c:v>
                </c:pt>
                <c:pt idx="819">
                  <c:v>2.2680000000000002</c:v>
                </c:pt>
                <c:pt idx="820">
                  <c:v>2.2680000000000002</c:v>
                </c:pt>
                <c:pt idx="821">
                  <c:v>2.2669999999999999</c:v>
                </c:pt>
                <c:pt idx="822">
                  <c:v>2.2669999999999999</c:v>
                </c:pt>
                <c:pt idx="823">
                  <c:v>2.266</c:v>
                </c:pt>
                <c:pt idx="824">
                  <c:v>2.266</c:v>
                </c:pt>
                <c:pt idx="825">
                  <c:v>2.2650000000000001</c:v>
                </c:pt>
                <c:pt idx="826">
                  <c:v>2.2650000000000001</c:v>
                </c:pt>
                <c:pt idx="827">
                  <c:v>2.2640000000000002</c:v>
                </c:pt>
                <c:pt idx="828">
                  <c:v>2.2640000000000002</c:v>
                </c:pt>
                <c:pt idx="829">
                  <c:v>2.2629999999999999</c:v>
                </c:pt>
                <c:pt idx="830">
                  <c:v>2.2629999999999999</c:v>
                </c:pt>
                <c:pt idx="831">
                  <c:v>2.262</c:v>
                </c:pt>
                <c:pt idx="832">
                  <c:v>2.262</c:v>
                </c:pt>
                <c:pt idx="833">
                  <c:v>2.262</c:v>
                </c:pt>
                <c:pt idx="834">
                  <c:v>2.2610000000000001</c:v>
                </c:pt>
                <c:pt idx="835">
                  <c:v>2.2610000000000001</c:v>
                </c:pt>
                <c:pt idx="836">
                  <c:v>2.2599999999999998</c:v>
                </c:pt>
                <c:pt idx="837">
                  <c:v>2.2599999999999998</c:v>
                </c:pt>
                <c:pt idx="838">
                  <c:v>2.2589999999999999</c:v>
                </c:pt>
                <c:pt idx="839">
                  <c:v>2.2589999999999999</c:v>
                </c:pt>
                <c:pt idx="840">
                  <c:v>2.258</c:v>
                </c:pt>
                <c:pt idx="841">
                  <c:v>2.258</c:v>
                </c:pt>
                <c:pt idx="842">
                  <c:v>2.2570000000000001</c:v>
                </c:pt>
                <c:pt idx="843">
                  <c:v>2.2570000000000001</c:v>
                </c:pt>
                <c:pt idx="844">
                  <c:v>2.2559999999999998</c:v>
                </c:pt>
                <c:pt idx="845">
                  <c:v>2.2559999999999998</c:v>
                </c:pt>
                <c:pt idx="846">
                  <c:v>2.2559999999999998</c:v>
                </c:pt>
                <c:pt idx="847">
                  <c:v>2.2549999999999999</c:v>
                </c:pt>
                <c:pt idx="848">
                  <c:v>2.2549999999999999</c:v>
                </c:pt>
                <c:pt idx="849">
                  <c:v>2.254</c:v>
                </c:pt>
                <c:pt idx="850">
                  <c:v>2.254</c:v>
                </c:pt>
                <c:pt idx="851">
                  <c:v>2.2530000000000001</c:v>
                </c:pt>
                <c:pt idx="852">
                  <c:v>2.2530000000000001</c:v>
                </c:pt>
                <c:pt idx="853">
                  <c:v>2.2519999999999998</c:v>
                </c:pt>
                <c:pt idx="854">
                  <c:v>2.2519999999999998</c:v>
                </c:pt>
                <c:pt idx="855">
                  <c:v>2.2519999999999998</c:v>
                </c:pt>
                <c:pt idx="856">
                  <c:v>2.2509999999999999</c:v>
                </c:pt>
                <c:pt idx="857">
                  <c:v>2.2509999999999999</c:v>
                </c:pt>
                <c:pt idx="858">
                  <c:v>2.25</c:v>
                </c:pt>
                <c:pt idx="859">
                  <c:v>2.25</c:v>
                </c:pt>
                <c:pt idx="860">
                  <c:v>2.2490000000000001</c:v>
                </c:pt>
                <c:pt idx="861">
                  <c:v>2.2490000000000001</c:v>
                </c:pt>
                <c:pt idx="862">
                  <c:v>2.2490000000000001</c:v>
                </c:pt>
                <c:pt idx="863">
                  <c:v>2.2480000000000002</c:v>
                </c:pt>
                <c:pt idx="864">
                  <c:v>2.2480000000000002</c:v>
                </c:pt>
                <c:pt idx="865">
                  <c:v>2.2469999999999999</c:v>
                </c:pt>
                <c:pt idx="866">
                  <c:v>2.2469999999999999</c:v>
                </c:pt>
                <c:pt idx="867">
                  <c:v>2.2469999999999999</c:v>
                </c:pt>
                <c:pt idx="868">
                  <c:v>2.246</c:v>
                </c:pt>
                <c:pt idx="869">
                  <c:v>2.246</c:v>
                </c:pt>
                <c:pt idx="870">
                  <c:v>2.2450000000000001</c:v>
                </c:pt>
                <c:pt idx="871">
                  <c:v>2.2450000000000001</c:v>
                </c:pt>
                <c:pt idx="872">
                  <c:v>2.2450000000000001</c:v>
                </c:pt>
                <c:pt idx="873">
                  <c:v>2.2440000000000002</c:v>
                </c:pt>
                <c:pt idx="874">
                  <c:v>2.2440000000000002</c:v>
                </c:pt>
                <c:pt idx="875">
                  <c:v>2.2429999999999999</c:v>
                </c:pt>
                <c:pt idx="876">
                  <c:v>2.2429999999999999</c:v>
                </c:pt>
                <c:pt idx="877">
                  <c:v>2.2429999999999999</c:v>
                </c:pt>
                <c:pt idx="878">
                  <c:v>2.242</c:v>
                </c:pt>
                <c:pt idx="879">
                  <c:v>2.242</c:v>
                </c:pt>
                <c:pt idx="880">
                  <c:v>2.2410000000000001</c:v>
                </c:pt>
                <c:pt idx="881">
                  <c:v>2.2410000000000001</c:v>
                </c:pt>
                <c:pt idx="882">
                  <c:v>2.2410000000000001</c:v>
                </c:pt>
                <c:pt idx="883">
                  <c:v>2.2400000000000002</c:v>
                </c:pt>
                <c:pt idx="884">
                  <c:v>2.2400000000000002</c:v>
                </c:pt>
                <c:pt idx="885">
                  <c:v>2.2389999999999999</c:v>
                </c:pt>
                <c:pt idx="886">
                  <c:v>2.2389999999999999</c:v>
                </c:pt>
                <c:pt idx="887">
                  <c:v>2.2389999999999999</c:v>
                </c:pt>
                <c:pt idx="888">
                  <c:v>2.238</c:v>
                </c:pt>
                <c:pt idx="889">
                  <c:v>2.238</c:v>
                </c:pt>
                <c:pt idx="890">
                  <c:v>2.238</c:v>
                </c:pt>
                <c:pt idx="891">
                  <c:v>2.2370000000000001</c:v>
                </c:pt>
                <c:pt idx="892">
                  <c:v>2.2370000000000001</c:v>
                </c:pt>
                <c:pt idx="893">
                  <c:v>2.2359999999999998</c:v>
                </c:pt>
                <c:pt idx="894">
                  <c:v>2.2359999999999998</c:v>
                </c:pt>
                <c:pt idx="895">
                  <c:v>2.2359999999999998</c:v>
                </c:pt>
                <c:pt idx="896">
                  <c:v>2.2349999999999999</c:v>
                </c:pt>
                <c:pt idx="897">
                  <c:v>2.2349999999999999</c:v>
                </c:pt>
                <c:pt idx="898">
                  <c:v>2.2349999999999999</c:v>
                </c:pt>
                <c:pt idx="899">
                  <c:v>2.234</c:v>
                </c:pt>
                <c:pt idx="900">
                  <c:v>2.234</c:v>
                </c:pt>
                <c:pt idx="901">
                  <c:v>2.234</c:v>
                </c:pt>
                <c:pt idx="902">
                  <c:v>2.2330000000000001</c:v>
                </c:pt>
                <c:pt idx="903">
                  <c:v>2.2330000000000001</c:v>
                </c:pt>
                <c:pt idx="904">
                  <c:v>2.2330000000000001</c:v>
                </c:pt>
                <c:pt idx="905">
                  <c:v>2.2319999999999998</c:v>
                </c:pt>
                <c:pt idx="906">
                  <c:v>2.2319999999999998</c:v>
                </c:pt>
                <c:pt idx="907">
                  <c:v>2.2319999999999998</c:v>
                </c:pt>
                <c:pt idx="908">
                  <c:v>2.2309999999999999</c:v>
                </c:pt>
                <c:pt idx="909">
                  <c:v>2.2309999999999999</c:v>
                </c:pt>
                <c:pt idx="910">
                  <c:v>2.2309999999999999</c:v>
                </c:pt>
                <c:pt idx="911">
                  <c:v>2.23</c:v>
                </c:pt>
                <c:pt idx="912">
                  <c:v>2.23</c:v>
                </c:pt>
                <c:pt idx="913">
                  <c:v>2.23</c:v>
                </c:pt>
                <c:pt idx="914">
                  <c:v>2.2290000000000001</c:v>
                </c:pt>
                <c:pt idx="915">
                  <c:v>2.2290000000000001</c:v>
                </c:pt>
                <c:pt idx="916">
                  <c:v>2.2290000000000001</c:v>
                </c:pt>
                <c:pt idx="917">
                  <c:v>2.2280000000000002</c:v>
                </c:pt>
                <c:pt idx="918">
                  <c:v>2.2280000000000002</c:v>
                </c:pt>
                <c:pt idx="919">
                  <c:v>2.2280000000000002</c:v>
                </c:pt>
                <c:pt idx="920">
                  <c:v>2.2280000000000002</c:v>
                </c:pt>
                <c:pt idx="921">
                  <c:v>2.2269999999999999</c:v>
                </c:pt>
                <c:pt idx="922">
                  <c:v>2.2269999999999999</c:v>
                </c:pt>
                <c:pt idx="923">
                  <c:v>2.2269999999999999</c:v>
                </c:pt>
                <c:pt idx="924">
                  <c:v>2.226</c:v>
                </c:pt>
                <c:pt idx="925">
                  <c:v>2.226</c:v>
                </c:pt>
                <c:pt idx="926">
                  <c:v>2.226</c:v>
                </c:pt>
                <c:pt idx="927">
                  <c:v>2.2250000000000001</c:v>
                </c:pt>
                <c:pt idx="928">
                  <c:v>2.2250000000000001</c:v>
                </c:pt>
                <c:pt idx="929">
                  <c:v>2.2250000000000001</c:v>
                </c:pt>
                <c:pt idx="930">
                  <c:v>2.2250000000000001</c:v>
                </c:pt>
                <c:pt idx="931">
                  <c:v>2.2240000000000002</c:v>
                </c:pt>
                <c:pt idx="932">
                  <c:v>2.2240000000000002</c:v>
                </c:pt>
                <c:pt idx="933">
                  <c:v>2.2240000000000002</c:v>
                </c:pt>
                <c:pt idx="934">
                  <c:v>2.2240000000000002</c:v>
                </c:pt>
                <c:pt idx="935">
                  <c:v>2.2229999999999999</c:v>
                </c:pt>
                <c:pt idx="936">
                  <c:v>2.2229999999999999</c:v>
                </c:pt>
                <c:pt idx="937">
                  <c:v>2.2229999999999999</c:v>
                </c:pt>
                <c:pt idx="938">
                  <c:v>2.2229999999999999</c:v>
                </c:pt>
                <c:pt idx="939">
                  <c:v>2.222</c:v>
                </c:pt>
                <c:pt idx="940">
                  <c:v>2.222</c:v>
                </c:pt>
                <c:pt idx="941">
                  <c:v>2.222</c:v>
                </c:pt>
                <c:pt idx="942">
                  <c:v>2.222</c:v>
                </c:pt>
                <c:pt idx="943">
                  <c:v>2.2210000000000001</c:v>
                </c:pt>
                <c:pt idx="944">
                  <c:v>2.2210000000000001</c:v>
                </c:pt>
                <c:pt idx="945">
                  <c:v>2.2210000000000001</c:v>
                </c:pt>
                <c:pt idx="946">
                  <c:v>2.2210000000000001</c:v>
                </c:pt>
                <c:pt idx="947">
                  <c:v>2.2200000000000002</c:v>
                </c:pt>
                <c:pt idx="948">
                  <c:v>2.2200000000000002</c:v>
                </c:pt>
                <c:pt idx="949">
                  <c:v>2.2200000000000002</c:v>
                </c:pt>
                <c:pt idx="950">
                  <c:v>2.2200000000000002</c:v>
                </c:pt>
                <c:pt idx="951">
                  <c:v>2.2189999999999999</c:v>
                </c:pt>
                <c:pt idx="952">
                  <c:v>2.2189999999999999</c:v>
                </c:pt>
                <c:pt idx="953">
                  <c:v>2.2189999999999999</c:v>
                </c:pt>
                <c:pt idx="954">
                  <c:v>2.2189999999999999</c:v>
                </c:pt>
                <c:pt idx="955">
                  <c:v>2.2189999999999999</c:v>
                </c:pt>
                <c:pt idx="956">
                  <c:v>2.218</c:v>
                </c:pt>
                <c:pt idx="957">
                  <c:v>2.218</c:v>
                </c:pt>
                <c:pt idx="958">
                  <c:v>2.218</c:v>
                </c:pt>
                <c:pt idx="959">
                  <c:v>2.218</c:v>
                </c:pt>
                <c:pt idx="960">
                  <c:v>2.218</c:v>
                </c:pt>
                <c:pt idx="961">
                  <c:v>2.2170000000000001</c:v>
                </c:pt>
                <c:pt idx="962">
                  <c:v>2.2170000000000001</c:v>
                </c:pt>
                <c:pt idx="963">
                  <c:v>2.2170000000000001</c:v>
                </c:pt>
                <c:pt idx="964">
                  <c:v>2.2170000000000001</c:v>
                </c:pt>
                <c:pt idx="965">
                  <c:v>2.2170000000000001</c:v>
                </c:pt>
                <c:pt idx="966">
                  <c:v>2.2159999999999997</c:v>
                </c:pt>
                <c:pt idx="967">
                  <c:v>2.2159999999999997</c:v>
                </c:pt>
                <c:pt idx="968">
                  <c:v>2.2159999999999997</c:v>
                </c:pt>
                <c:pt idx="969">
                  <c:v>2.2159999999999997</c:v>
                </c:pt>
                <c:pt idx="970">
                  <c:v>2.2159999999999997</c:v>
                </c:pt>
                <c:pt idx="971">
                  <c:v>2.2159999999999997</c:v>
                </c:pt>
                <c:pt idx="972">
                  <c:v>2.2149999999999999</c:v>
                </c:pt>
                <c:pt idx="973">
                  <c:v>2.2149999999999999</c:v>
                </c:pt>
                <c:pt idx="974">
                  <c:v>2.2149999999999999</c:v>
                </c:pt>
                <c:pt idx="975">
                  <c:v>2.2149999999999999</c:v>
                </c:pt>
                <c:pt idx="976">
                  <c:v>2.2149999999999999</c:v>
                </c:pt>
                <c:pt idx="977">
                  <c:v>2.2149999999999999</c:v>
                </c:pt>
                <c:pt idx="978">
                  <c:v>2.2149999999999999</c:v>
                </c:pt>
                <c:pt idx="979">
                  <c:v>2.214</c:v>
                </c:pt>
                <c:pt idx="980">
                  <c:v>2.214</c:v>
                </c:pt>
                <c:pt idx="981">
                  <c:v>2.214</c:v>
                </c:pt>
                <c:pt idx="982">
                  <c:v>2.214</c:v>
                </c:pt>
                <c:pt idx="983">
                  <c:v>2.214</c:v>
                </c:pt>
                <c:pt idx="984">
                  <c:v>2.214</c:v>
                </c:pt>
                <c:pt idx="985">
                  <c:v>2.214</c:v>
                </c:pt>
                <c:pt idx="986">
                  <c:v>2.2130000000000001</c:v>
                </c:pt>
                <c:pt idx="987">
                  <c:v>2.2130000000000001</c:v>
                </c:pt>
                <c:pt idx="988">
                  <c:v>2.2130000000000001</c:v>
                </c:pt>
                <c:pt idx="989">
                  <c:v>2.2130000000000001</c:v>
                </c:pt>
                <c:pt idx="990">
                  <c:v>2.2130000000000001</c:v>
                </c:pt>
                <c:pt idx="991">
                  <c:v>2.2130000000000001</c:v>
                </c:pt>
                <c:pt idx="992">
                  <c:v>2.2130000000000001</c:v>
                </c:pt>
                <c:pt idx="993">
                  <c:v>2.2130000000000001</c:v>
                </c:pt>
                <c:pt idx="994">
                  <c:v>2.2130000000000001</c:v>
                </c:pt>
                <c:pt idx="995">
                  <c:v>2.2130000000000001</c:v>
                </c:pt>
                <c:pt idx="996">
                  <c:v>2.2119999999999997</c:v>
                </c:pt>
                <c:pt idx="997">
                  <c:v>2.2119999999999997</c:v>
                </c:pt>
                <c:pt idx="998">
                  <c:v>2.2119999999999997</c:v>
                </c:pt>
                <c:pt idx="999">
                  <c:v>2.2119999999999997</c:v>
                </c:pt>
                <c:pt idx="1000">
                  <c:v>2.2119999999999997</c:v>
                </c:pt>
                <c:pt idx="1001">
                  <c:v>2.2119999999999997</c:v>
                </c:pt>
                <c:pt idx="1002">
                  <c:v>2.2119999999999997</c:v>
                </c:pt>
                <c:pt idx="1003">
                  <c:v>2.2119999999999997</c:v>
                </c:pt>
                <c:pt idx="1004">
                  <c:v>2.2119999999999997</c:v>
                </c:pt>
                <c:pt idx="1005">
                  <c:v>2.2119999999999997</c:v>
                </c:pt>
                <c:pt idx="1006">
                  <c:v>2.2119999999999997</c:v>
                </c:pt>
                <c:pt idx="1007">
                  <c:v>2.2119999999999997</c:v>
                </c:pt>
                <c:pt idx="1008">
                  <c:v>2.2119999999999997</c:v>
                </c:pt>
                <c:pt idx="1009">
                  <c:v>2.2119999999999997</c:v>
                </c:pt>
                <c:pt idx="1010">
                  <c:v>2.2119999999999997</c:v>
                </c:pt>
                <c:pt idx="1011">
                  <c:v>2.2109999999999999</c:v>
                </c:pt>
                <c:pt idx="1012">
                  <c:v>2.2109999999999999</c:v>
                </c:pt>
                <c:pt idx="1013">
                  <c:v>2.2109999999999999</c:v>
                </c:pt>
                <c:pt idx="1014">
                  <c:v>2.2109999999999999</c:v>
                </c:pt>
                <c:pt idx="1015">
                  <c:v>2.2109999999999999</c:v>
                </c:pt>
                <c:pt idx="1016">
                  <c:v>2.2109999999999999</c:v>
                </c:pt>
                <c:pt idx="1017">
                  <c:v>2.2109999999999999</c:v>
                </c:pt>
                <c:pt idx="1018">
                  <c:v>2.2109999999999999</c:v>
                </c:pt>
                <c:pt idx="1019">
                  <c:v>2.2109999999999999</c:v>
                </c:pt>
                <c:pt idx="1020">
                  <c:v>2.2109999999999999</c:v>
                </c:pt>
                <c:pt idx="1021">
                  <c:v>2.2109999999999999</c:v>
                </c:pt>
                <c:pt idx="1022">
                  <c:v>2.2109999999999999</c:v>
                </c:pt>
                <c:pt idx="1023">
                  <c:v>2.2109999999999999</c:v>
                </c:pt>
                <c:pt idx="1024">
                  <c:v>2.2109999999999999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00C-47D4-A09E-83AEDCF55DDD}"/>
            </c:ext>
          </c:extLst>
        </c:ser>
        <c:ser>
          <c:idx val="6"/>
          <c:order val="6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'c2h_arm-chair'!$H$1:$H$1025</c:f>
              <c:numCache>
                <c:formatCode>0.00E+00</c:formatCode>
                <c:ptCount val="1025"/>
                <c:pt idx="0">
                  <c:v>0.63710000000000055</c:v>
                </c:pt>
                <c:pt idx="1">
                  <c:v>0.63710000000000055</c:v>
                </c:pt>
                <c:pt idx="2">
                  <c:v>0.63710000000000055</c:v>
                </c:pt>
                <c:pt idx="3">
                  <c:v>0.63710000000000055</c:v>
                </c:pt>
                <c:pt idx="4">
                  <c:v>0.63710000000000055</c:v>
                </c:pt>
                <c:pt idx="5">
                  <c:v>0.63710000000000055</c:v>
                </c:pt>
                <c:pt idx="6">
                  <c:v>0.63710000000000055</c:v>
                </c:pt>
                <c:pt idx="7">
                  <c:v>0.63720000000000054</c:v>
                </c:pt>
                <c:pt idx="8">
                  <c:v>0.63720000000000054</c:v>
                </c:pt>
                <c:pt idx="9">
                  <c:v>0.63720000000000054</c:v>
                </c:pt>
                <c:pt idx="10">
                  <c:v>0.63720000000000054</c:v>
                </c:pt>
                <c:pt idx="11">
                  <c:v>0.63720000000000054</c:v>
                </c:pt>
                <c:pt idx="12">
                  <c:v>0.63730000000000053</c:v>
                </c:pt>
                <c:pt idx="13">
                  <c:v>0.63730000000000053</c:v>
                </c:pt>
                <c:pt idx="14">
                  <c:v>0.63730000000000053</c:v>
                </c:pt>
                <c:pt idx="15">
                  <c:v>0.63740000000000052</c:v>
                </c:pt>
                <c:pt idx="16">
                  <c:v>0.63740000000000052</c:v>
                </c:pt>
                <c:pt idx="17">
                  <c:v>0.63740000000000052</c:v>
                </c:pt>
                <c:pt idx="18">
                  <c:v>0.63750000000000051</c:v>
                </c:pt>
                <c:pt idx="19">
                  <c:v>0.63750000000000051</c:v>
                </c:pt>
                <c:pt idx="20">
                  <c:v>0.63750000000000051</c:v>
                </c:pt>
                <c:pt idx="21">
                  <c:v>0.63759999999999994</c:v>
                </c:pt>
                <c:pt idx="22">
                  <c:v>0.63759999999999994</c:v>
                </c:pt>
                <c:pt idx="23">
                  <c:v>0.63770000000000082</c:v>
                </c:pt>
                <c:pt idx="24">
                  <c:v>0.63770000000000082</c:v>
                </c:pt>
                <c:pt idx="25">
                  <c:v>0.63780000000000081</c:v>
                </c:pt>
                <c:pt idx="26">
                  <c:v>0.63780000000000081</c:v>
                </c:pt>
                <c:pt idx="27">
                  <c:v>0.6379000000000008</c:v>
                </c:pt>
                <c:pt idx="28">
                  <c:v>0.63800000000000068</c:v>
                </c:pt>
                <c:pt idx="29">
                  <c:v>0.63800000000000068</c:v>
                </c:pt>
                <c:pt idx="30">
                  <c:v>0.63810000000000056</c:v>
                </c:pt>
                <c:pt idx="31">
                  <c:v>0.63810000000000056</c:v>
                </c:pt>
                <c:pt idx="32">
                  <c:v>0.63820000000000054</c:v>
                </c:pt>
                <c:pt idx="33">
                  <c:v>0.63830000000000053</c:v>
                </c:pt>
                <c:pt idx="34">
                  <c:v>0.63840000000000052</c:v>
                </c:pt>
                <c:pt idx="35">
                  <c:v>0.63840000000000052</c:v>
                </c:pt>
                <c:pt idx="36">
                  <c:v>0.63850000000000051</c:v>
                </c:pt>
                <c:pt idx="37">
                  <c:v>0.63859999999999995</c:v>
                </c:pt>
                <c:pt idx="38">
                  <c:v>0.63870000000000082</c:v>
                </c:pt>
                <c:pt idx="39">
                  <c:v>0.63870000000000082</c:v>
                </c:pt>
                <c:pt idx="40">
                  <c:v>0.63880000000000081</c:v>
                </c:pt>
                <c:pt idx="41">
                  <c:v>0.6389000000000008</c:v>
                </c:pt>
                <c:pt idx="42">
                  <c:v>0.63900000000000068</c:v>
                </c:pt>
                <c:pt idx="43">
                  <c:v>0.63910000000000056</c:v>
                </c:pt>
                <c:pt idx="44">
                  <c:v>0.63920000000000055</c:v>
                </c:pt>
                <c:pt idx="45">
                  <c:v>0.63930000000000053</c:v>
                </c:pt>
                <c:pt idx="46">
                  <c:v>0.63940000000000052</c:v>
                </c:pt>
                <c:pt idx="47">
                  <c:v>0.63950000000000051</c:v>
                </c:pt>
                <c:pt idx="48">
                  <c:v>0.63959999999999995</c:v>
                </c:pt>
                <c:pt idx="49">
                  <c:v>0.63970000000000082</c:v>
                </c:pt>
                <c:pt idx="50">
                  <c:v>0.63980000000000081</c:v>
                </c:pt>
                <c:pt idx="51">
                  <c:v>0.6399000000000008</c:v>
                </c:pt>
                <c:pt idx="52">
                  <c:v>0.64000000000000068</c:v>
                </c:pt>
                <c:pt idx="53">
                  <c:v>0.64010000000000056</c:v>
                </c:pt>
                <c:pt idx="54">
                  <c:v>0.64020000000000055</c:v>
                </c:pt>
                <c:pt idx="55">
                  <c:v>0.64040000000000052</c:v>
                </c:pt>
                <c:pt idx="56">
                  <c:v>0.64050000000000051</c:v>
                </c:pt>
                <c:pt idx="57">
                  <c:v>0.64059999999999995</c:v>
                </c:pt>
                <c:pt idx="58">
                  <c:v>0.64070000000000082</c:v>
                </c:pt>
                <c:pt idx="59">
                  <c:v>0.64080000000000081</c:v>
                </c:pt>
                <c:pt idx="60">
                  <c:v>0.64100000000000068</c:v>
                </c:pt>
                <c:pt idx="61">
                  <c:v>0.64110000000000056</c:v>
                </c:pt>
                <c:pt idx="62">
                  <c:v>0.64120000000000055</c:v>
                </c:pt>
                <c:pt idx="63">
                  <c:v>0.64140000000000053</c:v>
                </c:pt>
                <c:pt idx="64">
                  <c:v>0.64150000000000051</c:v>
                </c:pt>
                <c:pt idx="65">
                  <c:v>0.64159999999999995</c:v>
                </c:pt>
                <c:pt idx="66">
                  <c:v>0.64180000000000081</c:v>
                </c:pt>
                <c:pt idx="67">
                  <c:v>0.6419000000000008</c:v>
                </c:pt>
                <c:pt idx="68">
                  <c:v>0.64200000000000068</c:v>
                </c:pt>
                <c:pt idx="69">
                  <c:v>0.64220000000000055</c:v>
                </c:pt>
                <c:pt idx="70">
                  <c:v>0.64230000000000054</c:v>
                </c:pt>
                <c:pt idx="71">
                  <c:v>0.64250000000000052</c:v>
                </c:pt>
                <c:pt idx="72">
                  <c:v>0.64259999999999995</c:v>
                </c:pt>
                <c:pt idx="73">
                  <c:v>0.64280000000000082</c:v>
                </c:pt>
                <c:pt idx="74">
                  <c:v>0.6429000000000008</c:v>
                </c:pt>
                <c:pt idx="75">
                  <c:v>0.64310000000000056</c:v>
                </c:pt>
                <c:pt idx="76">
                  <c:v>0.64330000000000054</c:v>
                </c:pt>
                <c:pt idx="77">
                  <c:v>0.64340000000000053</c:v>
                </c:pt>
                <c:pt idx="78">
                  <c:v>0.64359999999999995</c:v>
                </c:pt>
                <c:pt idx="79">
                  <c:v>0.64380000000000082</c:v>
                </c:pt>
                <c:pt idx="80">
                  <c:v>0.64390000000000081</c:v>
                </c:pt>
                <c:pt idx="81">
                  <c:v>0.64410000000000056</c:v>
                </c:pt>
                <c:pt idx="82">
                  <c:v>0.64430000000000054</c:v>
                </c:pt>
                <c:pt idx="83">
                  <c:v>0.64440000000000053</c:v>
                </c:pt>
                <c:pt idx="84">
                  <c:v>0.64459999999999995</c:v>
                </c:pt>
                <c:pt idx="85">
                  <c:v>0.64480000000000082</c:v>
                </c:pt>
                <c:pt idx="86">
                  <c:v>0.64500000000000068</c:v>
                </c:pt>
                <c:pt idx="87">
                  <c:v>0.64510000000000056</c:v>
                </c:pt>
                <c:pt idx="88">
                  <c:v>0.64530000000000054</c:v>
                </c:pt>
                <c:pt idx="89">
                  <c:v>0.64550000000000052</c:v>
                </c:pt>
                <c:pt idx="90">
                  <c:v>0.64570000000000083</c:v>
                </c:pt>
                <c:pt idx="91">
                  <c:v>0.64590000000000081</c:v>
                </c:pt>
                <c:pt idx="92">
                  <c:v>0.64610000000000056</c:v>
                </c:pt>
                <c:pt idx="93">
                  <c:v>0.64630000000000054</c:v>
                </c:pt>
                <c:pt idx="94">
                  <c:v>0.64650000000000052</c:v>
                </c:pt>
                <c:pt idx="95">
                  <c:v>0.64670000000000083</c:v>
                </c:pt>
                <c:pt idx="96">
                  <c:v>0.64690000000000081</c:v>
                </c:pt>
                <c:pt idx="97">
                  <c:v>0.64710000000000056</c:v>
                </c:pt>
                <c:pt idx="98">
                  <c:v>0.64730000000000054</c:v>
                </c:pt>
                <c:pt idx="99">
                  <c:v>0.64750000000000052</c:v>
                </c:pt>
                <c:pt idx="100">
                  <c:v>0.64770000000000083</c:v>
                </c:pt>
                <c:pt idx="101">
                  <c:v>0.64790000000000081</c:v>
                </c:pt>
                <c:pt idx="102">
                  <c:v>0.64810000000000056</c:v>
                </c:pt>
                <c:pt idx="103">
                  <c:v>0.64830000000000054</c:v>
                </c:pt>
                <c:pt idx="104">
                  <c:v>0.64850000000000052</c:v>
                </c:pt>
                <c:pt idx="105">
                  <c:v>0.64870000000000083</c:v>
                </c:pt>
                <c:pt idx="106">
                  <c:v>0.64900000000000069</c:v>
                </c:pt>
                <c:pt idx="107">
                  <c:v>0.64920000000000055</c:v>
                </c:pt>
                <c:pt idx="108">
                  <c:v>0.64940000000000053</c:v>
                </c:pt>
                <c:pt idx="109">
                  <c:v>0.64960000000000084</c:v>
                </c:pt>
                <c:pt idx="110">
                  <c:v>0.64990000000000081</c:v>
                </c:pt>
                <c:pt idx="111">
                  <c:v>0.65010000000000068</c:v>
                </c:pt>
                <c:pt idx="112">
                  <c:v>0.65030000000000054</c:v>
                </c:pt>
                <c:pt idx="113">
                  <c:v>0.65050000000000052</c:v>
                </c:pt>
                <c:pt idx="114">
                  <c:v>0.65080000000000082</c:v>
                </c:pt>
                <c:pt idx="115">
                  <c:v>0.6510000000000008</c:v>
                </c:pt>
                <c:pt idx="116">
                  <c:v>0.65120000000000056</c:v>
                </c:pt>
                <c:pt idx="117">
                  <c:v>0.65150000000000052</c:v>
                </c:pt>
                <c:pt idx="118">
                  <c:v>0.65170000000000083</c:v>
                </c:pt>
                <c:pt idx="119">
                  <c:v>0.6520000000000008</c:v>
                </c:pt>
                <c:pt idx="120">
                  <c:v>0.65220000000000056</c:v>
                </c:pt>
                <c:pt idx="121">
                  <c:v>0.65250000000000052</c:v>
                </c:pt>
                <c:pt idx="122">
                  <c:v>0.65270000000000084</c:v>
                </c:pt>
                <c:pt idx="123">
                  <c:v>0.65290000000000081</c:v>
                </c:pt>
                <c:pt idx="124">
                  <c:v>0.65320000000000056</c:v>
                </c:pt>
                <c:pt idx="125">
                  <c:v>0.65350000000000052</c:v>
                </c:pt>
                <c:pt idx="126">
                  <c:v>0.65370000000000084</c:v>
                </c:pt>
                <c:pt idx="127">
                  <c:v>0.6540000000000008</c:v>
                </c:pt>
                <c:pt idx="128">
                  <c:v>0.65420000000000056</c:v>
                </c:pt>
                <c:pt idx="129">
                  <c:v>0.65450000000000053</c:v>
                </c:pt>
                <c:pt idx="130">
                  <c:v>0.65470000000000084</c:v>
                </c:pt>
                <c:pt idx="131">
                  <c:v>0.6550000000000008</c:v>
                </c:pt>
                <c:pt idx="132">
                  <c:v>0.65530000000000055</c:v>
                </c:pt>
                <c:pt idx="133">
                  <c:v>0.65550000000000053</c:v>
                </c:pt>
                <c:pt idx="134">
                  <c:v>0.65580000000000083</c:v>
                </c:pt>
                <c:pt idx="135">
                  <c:v>0.65610000000000068</c:v>
                </c:pt>
                <c:pt idx="136">
                  <c:v>0.65640000000000054</c:v>
                </c:pt>
                <c:pt idx="137">
                  <c:v>0.65660000000000085</c:v>
                </c:pt>
                <c:pt idx="138">
                  <c:v>0.65690000000000082</c:v>
                </c:pt>
                <c:pt idx="139">
                  <c:v>0.65720000000000056</c:v>
                </c:pt>
                <c:pt idx="140">
                  <c:v>0.65750000000000053</c:v>
                </c:pt>
                <c:pt idx="141">
                  <c:v>0.65770000000000084</c:v>
                </c:pt>
                <c:pt idx="142">
                  <c:v>0.65800000000000081</c:v>
                </c:pt>
                <c:pt idx="143">
                  <c:v>0.65830000000000055</c:v>
                </c:pt>
                <c:pt idx="144">
                  <c:v>0.65860000000000085</c:v>
                </c:pt>
                <c:pt idx="145">
                  <c:v>0.65890000000000082</c:v>
                </c:pt>
                <c:pt idx="146">
                  <c:v>0.65920000000000056</c:v>
                </c:pt>
                <c:pt idx="147">
                  <c:v>0.65950000000000053</c:v>
                </c:pt>
                <c:pt idx="148">
                  <c:v>0.65980000000000083</c:v>
                </c:pt>
                <c:pt idx="149">
                  <c:v>0.66000000000000081</c:v>
                </c:pt>
                <c:pt idx="150">
                  <c:v>0.66030000000000055</c:v>
                </c:pt>
                <c:pt idx="151">
                  <c:v>0.66060000000000085</c:v>
                </c:pt>
                <c:pt idx="152">
                  <c:v>0.66090000000000082</c:v>
                </c:pt>
                <c:pt idx="153">
                  <c:v>0.66120000000000057</c:v>
                </c:pt>
                <c:pt idx="154">
                  <c:v>0.66150000000000053</c:v>
                </c:pt>
                <c:pt idx="155">
                  <c:v>0.66180000000000083</c:v>
                </c:pt>
                <c:pt idx="156">
                  <c:v>0.66220000000000057</c:v>
                </c:pt>
                <c:pt idx="157">
                  <c:v>0.66250000000000053</c:v>
                </c:pt>
                <c:pt idx="158">
                  <c:v>0.66280000000000083</c:v>
                </c:pt>
                <c:pt idx="159">
                  <c:v>0.6631000000000008</c:v>
                </c:pt>
                <c:pt idx="160">
                  <c:v>0.66340000000000054</c:v>
                </c:pt>
                <c:pt idx="161">
                  <c:v>0.66370000000000084</c:v>
                </c:pt>
                <c:pt idx="162">
                  <c:v>0.66400000000000081</c:v>
                </c:pt>
                <c:pt idx="163">
                  <c:v>0.66430000000000056</c:v>
                </c:pt>
                <c:pt idx="164">
                  <c:v>0.66470000000000085</c:v>
                </c:pt>
                <c:pt idx="165">
                  <c:v>0.66500000000000081</c:v>
                </c:pt>
                <c:pt idx="166">
                  <c:v>0.66530000000000056</c:v>
                </c:pt>
                <c:pt idx="167">
                  <c:v>0.66560000000000086</c:v>
                </c:pt>
                <c:pt idx="168">
                  <c:v>0.66590000000000082</c:v>
                </c:pt>
                <c:pt idx="169">
                  <c:v>0.66630000000000056</c:v>
                </c:pt>
                <c:pt idx="170">
                  <c:v>0.66660000000000086</c:v>
                </c:pt>
                <c:pt idx="171">
                  <c:v>0.66690000000000083</c:v>
                </c:pt>
                <c:pt idx="172">
                  <c:v>0.66730000000000056</c:v>
                </c:pt>
                <c:pt idx="173">
                  <c:v>0.66760000000000086</c:v>
                </c:pt>
                <c:pt idx="174">
                  <c:v>0.66790000000000083</c:v>
                </c:pt>
                <c:pt idx="175">
                  <c:v>0.66830000000000056</c:v>
                </c:pt>
                <c:pt idx="176">
                  <c:v>0.66860000000000086</c:v>
                </c:pt>
                <c:pt idx="177">
                  <c:v>0.66890000000000083</c:v>
                </c:pt>
                <c:pt idx="178">
                  <c:v>0.66930000000000056</c:v>
                </c:pt>
                <c:pt idx="179">
                  <c:v>0.66960000000000086</c:v>
                </c:pt>
                <c:pt idx="180">
                  <c:v>0.67000000000000082</c:v>
                </c:pt>
                <c:pt idx="181">
                  <c:v>0.67030000000000056</c:v>
                </c:pt>
                <c:pt idx="182">
                  <c:v>0.67060000000000086</c:v>
                </c:pt>
                <c:pt idx="183">
                  <c:v>0.67100000000000082</c:v>
                </c:pt>
                <c:pt idx="184">
                  <c:v>0.67130000000000056</c:v>
                </c:pt>
                <c:pt idx="185">
                  <c:v>0.67170000000000085</c:v>
                </c:pt>
                <c:pt idx="186">
                  <c:v>0.67200000000000082</c:v>
                </c:pt>
                <c:pt idx="187">
                  <c:v>0.67240000000000055</c:v>
                </c:pt>
                <c:pt idx="188">
                  <c:v>0.67270000000000085</c:v>
                </c:pt>
                <c:pt idx="189">
                  <c:v>0.67310000000000081</c:v>
                </c:pt>
                <c:pt idx="190">
                  <c:v>0.67350000000000054</c:v>
                </c:pt>
                <c:pt idx="191">
                  <c:v>0.67380000000000084</c:v>
                </c:pt>
                <c:pt idx="192">
                  <c:v>0.67420000000000069</c:v>
                </c:pt>
                <c:pt idx="193">
                  <c:v>0.67450000000000054</c:v>
                </c:pt>
                <c:pt idx="194">
                  <c:v>0.67490000000000094</c:v>
                </c:pt>
                <c:pt idx="195">
                  <c:v>0.67530000000000068</c:v>
                </c:pt>
                <c:pt idx="196">
                  <c:v>0.67560000000000098</c:v>
                </c:pt>
                <c:pt idx="197">
                  <c:v>0.67600000000000082</c:v>
                </c:pt>
                <c:pt idx="198">
                  <c:v>0.67640000000000056</c:v>
                </c:pt>
                <c:pt idx="199">
                  <c:v>0.67670000000000086</c:v>
                </c:pt>
                <c:pt idx="200">
                  <c:v>0.67710000000000081</c:v>
                </c:pt>
                <c:pt idx="201">
                  <c:v>0.67750000000000055</c:v>
                </c:pt>
                <c:pt idx="202">
                  <c:v>0.67780000000000085</c:v>
                </c:pt>
                <c:pt idx="203">
                  <c:v>0.6782000000000008</c:v>
                </c:pt>
                <c:pt idx="204">
                  <c:v>0.67860000000000098</c:v>
                </c:pt>
                <c:pt idx="205">
                  <c:v>0.67900000000000083</c:v>
                </c:pt>
                <c:pt idx="206">
                  <c:v>0.67930000000000068</c:v>
                </c:pt>
                <c:pt idx="207">
                  <c:v>0.67970000000000086</c:v>
                </c:pt>
                <c:pt idx="208">
                  <c:v>0.68010000000000004</c:v>
                </c:pt>
                <c:pt idx="209">
                  <c:v>0.68049999999999999</c:v>
                </c:pt>
                <c:pt idx="210">
                  <c:v>0.68089999999999995</c:v>
                </c:pt>
                <c:pt idx="211">
                  <c:v>0.68120000000000003</c:v>
                </c:pt>
                <c:pt idx="212">
                  <c:v>0.68159999999999998</c:v>
                </c:pt>
                <c:pt idx="213">
                  <c:v>0.68200000000000005</c:v>
                </c:pt>
                <c:pt idx="214">
                  <c:v>0.68240000000000001</c:v>
                </c:pt>
                <c:pt idx="215">
                  <c:v>0.68280000000000052</c:v>
                </c:pt>
                <c:pt idx="216">
                  <c:v>0.68320000000000003</c:v>
                </c:pt>
                <c:pt idx="217">
                  <c:v>0.68359999999999999</c:v>
                </c:pt>
                <c:pt idx="218">
                  <c:v>0.68400000000000005</c:v>
                </c:pt>
                <c:pt idx="219">
                  <c:v>0.68440000000000001</c:v>
                </c:pt>
                <c:pt idx="220">
                  <c:v>0.68480000000000052</c:v>
                </c:pt>
                <c:pt idx="221">
                  <c:v>0.68520000000000003</c:v>
                </c:pt>
                <c:pt idx="222">
                  <c:v>0.6855</c:v>
                </c:pt>
                <c:pt idx="223">
                  <c:v>0.68589999999999995</c:v>
                </c:pt>
                <c:pt idx="224">
                  <c:v>0.68630000000000002</c:v>
                </c:pt>
                <c:pt idx="225">
                  <c:v>0.68670000000000053</c:v>
                </c:pt>
                <c:pt idx="226">
                  <c:v>0.68710000000000004</c:v>
                </c:pt>
                <c:pt idx="227">
                  <c:v>0.68759999999999999</c:v>
                </c:pt>
                <c:pt idx="228">
                  <c:v>0.68799999999999994</c:v>
                </c:pt>
                <c:pt idx="229">
                  <c:v>0.68840000000000001</c:v>
                </c:pt>
                <c:pt idx="230">
                  <c:v>0.68880000000000052</c:v>
                </c:pt>
                <c:pt idx="231">
                  <c:v>0.68920000000000003</c:v>
                </c:pt>
                <c:pt idx="232">
                  <c:v>0.68959999999999999</c:v>
                </c:pt>
                <c:pt idx="233">
                  <c:v>0.6900000000000005</c:v>
                </c:pt>
                <c:pt idx="234">
                  <c:v>0.69040000000000001</c:v>
                </c:pt>
                <c:pt idx="235">
                  <c:v>0.69080000000000052</c:v>
                </c:pt>
                <c:pt idx="236">
                  <c:v>0.69120000000000004</c:v>
                </c:pt>
                <c:pt idx="237">
                  <c:v>0.69159999999999999</c:v>
                </c:pt>
                <c:pt idx="238">
                  <c:v>0.69210000000000005</c:v>
                </c:pt>
                <c:pt idx="239">
                  <c:v>0.6925</c:v>
                </c:pt>
                <c:pt idx="240">
                  <c:v>0.69290000000000052</c:v>
                </c:pt>
                <c:pt idx="241">
                  <c:v>0.69330000000000003</c:v>
                </c:pt>
                <c:pt idx="242">
                  <c:v>0.69370000000000054</c:v>
                </c:pt>
                <c:pt idx="243">
                  <c:v>0.69410000000000005</c:v>
                </c:pt>
                <c:pt idx="244">
                  <c:v>0.69460000000000055</c:v>
                </c:pt>
                <c:pt idx="245">
                  <c:v>0.69499999999999995</c:v>
                </c:pt>
                <c:pt idx="246">
                  <c:v>0.69540000000000002</c:v>
                </c:pt>
                <c:pt idx="247">
                  <c:v>0.69580000000000053</c:v>
                </c:pt>
                <c:pt idx="248">
                  <c:v>0.69620000000000004</c:v>
                </c:pt>
                <c:pt idx="249">
                  <c:v>0.69670000000000054</c:v>
                </c:pt>
                <c:pt idx="250">
                  <c:v>0.69710000000000005</c:v>
                </c:pt>
                <c:pt idx="251">
                  <c:v>0.69750000000000001</c:v>
                </c:pt>
                <c:pt idx="252">
                  <c:v>0.69799999999999995</c:v>
                </c:pt>
                <c:pt idx="253">
                  <c:v>0.69840000000000002</c:v>
                </c:pt>
                <c:pt idx="254">
                  <c:v>0.69880000000000053</c:v>
                </c:pt>
                <c:pt idx="255">
                  <c:v>0.69920000000000004</c:v>
                </c:pt>
                <c:pt idx="256">
                  <c:v>0.69970000000000054</c:v>
                </c:pt>
                <c:pt idx="257">
                  <c:v>0.70009999999999994</c:v>
                </c:pt>
                <c:pt idx="258">
                  <c:v>0.70050000000000001</c:v>
                </c:pt>
                <c:pt idx="259">
                  <c:v>0.70100000000000051</c:v>
                </c:pt>
                <c:pt idx="260">
                  <c:v>0.70140000000000002</c:v>
                </c:pt>
                <c:pt idx="261">
                  <c:v>0.70180000000000053</c:v>
                </c:pt>
                <c:pt idx="262">
                  <c:v>0.70230000000000004</c:v>
                </c:pt>
                <c:pt idx="263">
                  <c:v>0.70270000000000055</c:v>
                </c:pt>
                <c:pt idx="264">
                  <c:v>0.70320000000000005</c:v>
                </c:pt>
                <c:pt idx="265">
                  <c:v>0.70360000000000056</c:v>
                </c:pt>
                <c:pt idx="266">
                  <c:v>0.70400000000000051</c:v>
                </c:pt>
                <c:pt idx="267">
                  <c:v>0.70450000000000002</c:v>
                </c:pt>
                <c:pt idx="268">
                  <c:v>0.70490000000000053</c:v>
                </c:pt>
                <c:pt idx="269">
                  <c:v>0.70540000000000003</c:v>
                </c:pt>
                <c:pt idx="270">
                  <c:v>0.70580000000000054</c:v>
                </c:pt>
                <c:pt idx="271">
                  <c:v>0.70630000000000004</c:v>
                </c:pt>
                <c:pt idx="272">
                  <c:v>0.70670000000000055</c:v>
                </c:pt>
                <c:pt idx="273">
                  <c:v>0.70709999999999995</c:v>
                </c:pt>
                <c:pt idx="274">
                  <c:v>0.70760000000000056</c:v>
                </c:pt>
                <c:pt idx="275">
                  <c:v>0.70800000000000052</c:v>
                </c:pt>
                <c:pt idx="276">
                  <c:v>0.70850000000000002</c:v>
                </c:pt>
                <c:pt idx="277">
                  <c:v>0.70890000000000053</c:v>
                </c:pt>
                <c:pt idx="278">
                  <c:v>0.70940000000000003</c:v>
                </c:pt>
                <c:pt idx="279">
                  <c:v>0.70980000000000054</c:v>
                </c:pt>
                <c:pt idx="280">
                  <c:v>0.71030000000000004</c:v>
                </c:pt>
                <c:pt idx="281">
                  <c:v>0.71070000000000055</c:v>
                </c:pt>
                <c:pt idx="282">
                  <c:v>0.71120000000000005</c:v>
                </c:pt>
                <c:pt idx="283">
                  <c:v>0.71160000000000057</c:v>
                </c:pt>
                <c:pt idx="284">
                  <c:v>0.71210000000000051</c:v>
                </c:pt>
                <c:pt idx="285">
                  <c:v>0.71260000000000068</c:v>
                </c:pt>
                <c:pt idx="286">
                  <c:v>0.71300000000000052</c:v>
                </c:pt>
                <c:pt idx="287">
                  <c:v>0.71350000000000002</c:v>
                </c:pt>
                <c:pt idx="288">
                  <c:v>0.71390000000000053</c:v>
                </c:pt>
                <c:pt idx="289">
                  <c:v>0.71440000000000003</c:v>
                </c:pt>
                <c:pt idx="290">
                  <c:v>0.71480000000000055</c:v>
                </c:pt>
                <c:pt idx="291">
                  <c:v>0.71530000000000005</c:v>
                </c:pt>
                <c:pt idx="292">
                  <c:v>0.71580000000000055</c:v>
                </c:pt>
                <c:pt idx="293">
                  <c:v>0.71619999999999995</c:v>
                </c:pt>
                <c:pt idx="294">
                  <c:v>0.71670000000000056</c:v>
                </c:pt>
                <c:pt idx="295">
                  <c:v>0.71710000000000051</c:v>
                </c:pt>
                <c:pt idx="296">
                  <c:v>0.71760000000000068</c:v>
                </c:pt>
                <c:pt idx="297">
                  <c:v>0.71810000000000052</c:v>
                </c:pt>
                <c:pt idx="298">
                  <c:v>0.71850000000000003</c:v>
                </c:pt>
                <c:pt idx="299">
                  <c:v>0.71900000000000053</c:v>
                </c:pt>
                <c:pt idx="300">
                  <c:v>0.71940000000000004</c:v>
                </c:pt>
                <c:pt idx="301">
                  <c:v>0.71990000000000054</c:v>
                </c:pt>
                <c:pt idx="302">
                  <c:v>0.72040000000000004</c:v>
                </c:pt>
                <c:pt idx="303">
                  <c:v>0.72080000000000055</c:v>
                </c:pt>
                <c:pt idx="304">
                  <c:v>0.72130000000000005</c:v>
                </c:pt>
                <c:pt idx="305">
                  <c:v>0.72180000000000055</c:v>
                </c:pt>
                <c:pt idx="306">
                  <c:v>0.72219999999999995</c:v>
                </c:pt>
                <c:pt idx="307">
                  <c:v>0.72270000000000056</c:v>
                </c:pt>
                <c:pt idx="308">
                  <c:v>0.72319999999999995</c:v>
                </c:pt>
                <c:pt idx="309">
                  <c:v>0.72360000000000069</c:v>
                </c:pt>
                <c:pt idx="310">
                  <c:v>0.72410000000000052</c:v>
                </c:pt>
                <c:pt idx="311">
                  <c:v>0.72460000000000069</c:v>
                </c:pt>
                <c:pt idx="312">
                  <c:v>0.72510000000000052</c:v>
                </c:pt>
                <c:pt idx="313">
                  <c:v>0.72550000000000003</c:v>
                </c:pt>
                <c:pt idx="314">
                  <c:v>0.72600000000000053</c:v>
                </c:pt>
                <c:pt idx="315">
                  <c:v>0.72650000000000003</c:v>
                </c:pt>
                <c:pt idx="316">
                  <c:v>0.72690000000000055</c:v>
                </c:pt>
                <c:pt idx="317">
                  <c:v>0.72740000000000005</c:v>
                </c:pt>
                <c:pt idx="318">
                  <c:v>0.72790000000000055</c:v>
                </c:pt>
                <c:pt idx="319">
                  <c:v>0.72840000000000005</c:v>
                </c:pt>
                <c:pt idx="320">
                  <c:v>0.72880000000000056</c:v>
                </c:pt>
                <c:pt idx="321">
                  <c:v>0.72929999999999995</c:v>
                </c:pt>
                <c:pt idx="322">
                  <c:v>0.72980000000000056</c:v>
                </c:pt>
                <c:pt idx="323">
                  <c:v>0.73020000000000052</c:v>
                </c:pt>
                <c:pt idx="324">
                  <c:v>0.73070000000000068</c:v>
                </c:pt>
                <c:pt idx="325">
                  <c:v>0.73120000000000052</c:v>
                </c:pt>
                <c:pt idx="326">
                  <c:v>0.73170000000000068</c:v>
                </c:pt>
                <c:pt idx="327">
                  <c:v>0.73220000000000052</c:v>
                </c:pt>
                <c:pt idx="328">
                  <c:v>0.73260000000000081</c:v>
                </c:pt>
                <c:pt idx="329">
                  <c:v>0.73310000000000053</c:v>
                </c:pt>
                <c:pt idx="330">
                  <c:v>0.73360000000000081</c:v>
                </c:pt>
                <c:pt idx="331">
                  <c:v>0.73410000000000053</c:v>
                </c:pt>
                <c:pt idx="332">
                  <c:v>0.73450000000000004</c:v>
                </c:pt>
                <c:pt idx="333">
                  <c:v>0.73500000000000054</c:v>
                </c:pt>
                <c:pt idx="334">
                  <c:v>0.73550000000000004</c:v>
                </c:pt>
                <c:pt idx="335">
                  <c:v>0.73600000000000054</c:v>
                </c:pt>
                <c:pt idx="336">
                  <c:v>0.73650000000000004</c:v>
                </c:pt>
                <c:pt idx="337">
                  <c:v>0.73690000000000055</c:v>
                </c:pt>
                <c:pt idx="338">
                  <c:v>0.73740000000000061</c:v>
                </c:pt>
                <c:pt idx="339">
                  <c:v>0.73790000000000056</c:v>
                </c:pt>
                <c:pt idx="340">
                  <c:v>0.73839999999999995</c:v>
                </c:pt>
                <c:pt idx="341">
                  <c:v>0.73890000000000056</c:v>
                </c:pt>
                <c:pt idx="342">
                  <c:v>0.73930000000000051</c:v>
                </c:pt>
                <c:pt idx="343">
                  <c:v>0.73980000000000068</c:v>
                </c:pt>
                <c:pt idx="344">
                  <c:v>0.74030000000000051</c:v>
                </c:pt>
                <c:pt idx="345">
                  <c:v>0.74080000000000068</c:v>
                </c:pt>
                <c:pt idx="346">
                  <c:v>0.74130000000000051</c:v>
                </c:pt>
                <c:pt idx="347">
                  <c:v>0.7417000000000008</c:v>
                </c:pt>
                <c:pt idx="348">
                  <c:v>0.74220000000000053</c:v>
                </c:pt>
                <c:pt idx="349">
                  <c:v>0.7427000000000008</c:v>
                </c:pt>
                <c:pt idx="350">
                  <c:v>0.74320000000000053</c:v>
                </c:pt>
                <c:pt idx="351">
                  <c:v>0.7437000000000008</c:v>
                </c:pt>
                <c:pt idx="352">
                  <c:v>0.74420000000000053</c:v>
                </c:pt>
                <c:pt idx="353">
                  <c:v>0.74460000000000082</c:v>
                </c:pt>
                <c:pt idx="354">
                  <c:v>0.74510000000000054</c:v>
                </c:pt>
                <c:pt idx="355">
                  <c:v>0.74560000000000082</c:v>
                </c:pt>
                <c:pt idx="356">
                  <c:v>0.74610000000000054</c:v>
                </c:pt>
                <c:pt idx="357">
                  <c:v>0.74660000000000082</c:v>
                </c:pt>
                <c:pt idx="358">
                  <c:v>0.74710000000000054</c:v>
                </c:pt>
                <c:pt idx="359">
                  <c:v>0.74750000000000005</c:v>
                </c:pt>
                <c:pt idx="360">
                  <c:v>0.74800000000000055</c:v>
                </c:pt>
                <c:pt idx="361">
                  <c:v>0.74850000000000005</c:v>
                </c:pt>
                <c:pt idx="362">
                  <c:v>0.74900000000000055</c:v>
                </c:pt>
                <c:pt idx="363">
                  <c:v>0.74950000000000061</c:v>
                </c:pt>
                <c:pt idx="364">
                  <c:v>0.75000000000000056</c:v>
                </c:pt>
                <c:pt idx="365">
                  <c:v>0.75049999999999994</c:v>
                </c:pt>
                <c:pt idx="366">
                  <c:v>0.75090000000000068</c:v>
                </c:pt>
                <c:pt idx="367">
                  <c:v>0.75140000000000051</c:v>
                </c:pt>
                <c:pt idx="368">
                  <c:v>0.75190000000000068</c:v>
                </c:pt>
                <c:pt idx="369">
                  <c:v>0.75240000000000051</c:v>
                </c:pt>
                <c:pt idx="370">
                  <c:v>0.75290000000000068</c:v>
                </c:pt>
                <c:pt idx="371">
                  <c:v>0.75340000000000051</c:v>
                </c:pt>
                <c:pt idx="372">
                  <c:v>0.7538000000000008</c:v>
                </c:pt>
                <c:pt idx="373">
                  <c:v>0.75430000000000053</c:v>
                </c:pt>
                <c:pt idx="374">
                  <c:v>0.7548000000000008</c:v>
                </c:pt>
                <c:pt idx="375">
                  <c:v>0.75530000000000053</c:v>
                </c:pt>
                <c:pt idx="376">
                  <c:v>0.7558000000000008</c:v>
                </c:pt>
                <c:pt idx="377">
                  <c:v>0.75630000000000053</c:v>
                </c:pt>
                <c:pt idx="378">
                  <c:v>0.75680000000000081</c:v>
                </c:pt>
                <c:pt idx="379">
                  <c:v>0.75720000000000054</c:v>
                </c:pt>
                <c:pt idx="380">
                  <c:v>0.75770000000000082</c:v>
                </c:pt>
                <c:pt idx="381">
                  <c:v>0.75820000000000054</c:v>
                </c:pt>
                <c:pt idx="382">
                  <c:v>0.75870000000000082</c:v>
                </c:pt>
                <c:pt idx="383">
                  <c:v>0.75920000000000054</c:v>
                </c:pt>
                <c:pt idx="384">
                  <c:v>0.75970000000000082</c:v>
                </c:pt>
                <c:pt idx="385">
                  <c:v>0.76020000000000054</c:v>
                </c:pt>
                <c:pt idx="386">
                  <c:v>0.76070000000000082</c:v>
                </c:pt>
                <c:pt idx="387">
                  <c:v>0.76110000000000055</c:v>
                </c:pt>
                <c:pt idx="388">
                  <c:v>0.76160000000000083</c:v>
                </c:pt>
                <c:pt idx="389">
                  <c:v>0.76210000000000055</c:v>
                </c:pt>
                <c:pt idx="390">
                  <c:v>0.76259999999999994</c:v>
                </c:pt>
                <c:pt idx="391">
                  <c:v>0.76310000000000056</c:v>
                </c:pt>
                <c:pt idx="392">
                  <c:v>0.76359999999999995</c:v>
                </c:pt>
                <c:pt idx="393">
                  <c:v>0.76400000000000068</c:v>
                </c:pt>
                <c:pt idx="394">
                  <c:v>0.76450000000000051</c:v>
                </c:pt>
                <c:pt idx="395">
                  <c:v>0.76500000000000068</c:v>
                </c:pt>
                <c:pt idx="396">
                  <c:v>0.76550000000000051</c:v>
                </c:pt>
                <c:pt idx="397">
                  <c:v>0.76600000000000068</c:v>
                </c:pt>
                <c:pt idx="398">
                  <c:v>0.76650000000000051</c:v>
                </c:pt>
                <c:pt idx="399">
                  <c:v>0.76700000000000068</c:v>
                </c:pt>
                <c:pt idx="400">
                  <c:v>0.76740000000000053</c:v>
                </c:pt>
                <c:pt idx="401">
                  <c:v>0.7679000000000008</c:v>
                </c:pt>
                <c:pt idx="402">
                  <c:v>0.76840000000000053</c:v>
                </c:pt>
                <c:pt idx="403">
                  <c:v>0.76890000000000081</c:v>
                </c:pt>
                <c:pt idx="404">
                  <c:v>0.76940000000000053</c:v>
                </c:pt>
                <c:pt idx="405">
                  <c:v>0.76990000000000081</c:v>
                </c:pt>
                <c:pt idx="406">
                  <c:v>0.77040000000000053</c:v>
                </c:pt>
                <c:pt idx="407">
                  <c:v>0.77080000000000082</c:v>
                </c:pt>
                <c:pt idx="408">
                  <c:v>0.77130000000000054</c:v>
                </c:pt>
                <c:pt idx="409">
                  <c:v>0.77180000000000082</c:v>
                </c:pt>
                <c:pt idx="410">
                  <c:v>0.77230000000000054</c:v>
                </c:pt>
                <c:pt idx="411">
                  <c:v>0.77280000000000082</c:v>
                </c:pt>
                <c:pt idx="412">
                  <c:v>0.77330000000000054</c:v>
                </c:pt>
                <c:pt idx="413">
                  <c:v>0.77370000000000083</c:v>
                </c:pt>
                <c:pt idx="414">
                  <c:v>0.77420000000000055</c:v>
                </c:pt>
                <c:pt idx="415">
                  <c:v>0.77470000000000094</c:v>
                </c:pt>
                <c:pt idx="416">
                  <c:v>0.77520000000000056</c:v>
                </c:pt>
                <c:pt idx="417">
                  <c:v>0.77570000000000083</c:v>
                </c:pt>
                <c:pt idx="418">
                  <c:v>0.77610000000000068</c:v>
                </c:pt>
                <c:pt idx="419">
                  <c:v>0.77660000000000085</c:v>
                </c:pt>
                <c:pt idx="420">
                  <c:v>0.77710000000000068</c:v>
                </c:pt>
                <c:pt idx="421">
                  <c:v>0.77760000000000085</c:v>
                </c:pt>
                <c:pt idx="422">
                  <c:v>0.77810000000000068</c:v>
                </c:pt>
                <c:pt idx="423">
                  <c:v>0.77850000000000052</c:v>
                </c:pt>
                <c:pt idx="424">
                  <c:v>0.7790000000000008</c:v>
                </c:pt>
                <c:pt idx="425">
                  <c:v>0.77950000000000053</c:v>
                </c:pt>
                <c:pt idx="426">
                  <c:v>0.78</c:v>
                </c:pt>
                <c:pt idx="427">
                  <c:v>0.78049999999999997</c:v>
                </c:pt>
                <c:pt idx="428">
                  <c:v>0.78090000000000004</c:v>
                </c:pt>
                <c:pt idx="429">
                  <c:v>0.78139999999999998</c:v>
                </c:pt>
                <c:pt idx="430">
                  <c:v>0.78190000000000004</c:v>
                </c:pt>
                <c:pt idx="431">
                  <c:v>0.78239999999999998</c:v>
                </c:pt>
                <c:pt idx="432">
                  <c:v>0.78290000000000004</c:v>
                </c:pt>
                <c:pt idx="433">
                  <c:v>0.7833</c:v>
                </c:pt>
                <c:pt idx="434">
                  <c:v>0.78380000000000005</c:v>
                </c:pt>
                <c:pt idx="435">
                  <c:v>0.7843</c:v>
                </c:pt>
                <c:pt idx="436">
                  <c:v>0.78480000000000005</c:v>
                </c:pt>
                <c:pt idx="437">
                  <c:v>0.78520000000000001</c:v>
                </c:pt>
                <c:pt idx="438">
                  <c:v>0.78569999999999995</c:v>
                </c:pt>
                <c:pt idx="439">
                  <c:v>0.78620000000000001</c:v>
                </c:pt>
                <c:pt idx="440">
                  <c:v>0.78669999999999995</c:v>
                </c:pt>
                <c:pt idx="441">
                  <c:v>0.78710000000000002</c:v>
                </c:pt>
                <c:pt idx="442">
                  <c:v>0.78759999999999997</c:v>
                </c:pt>
                <c:pt idx="443">
                  <c:v>0.78810000000000002</c:v>
                </c:pt>
                <c:pt idx="444">
                  <c:v>0.78859999999999997</c:v>
                </c:pt>
                <c:pt idx="445">
                  <c:v>0.78900000000000003</c:v>
                </c:pt>
                <c:pt idx="446">
                  <c:v>0.78949999999999998</c:v>
                </c:pt>
                <c:pt idx="447">
                  <c:v>0.79</c:v>
                </c:pt>
                <c:pt idx="448">
                  <c:v>0.79049999999999998</c:v>
                </c:pt>
                <c:pt idx="449">
                  <c:v>0.79090000000000005</c:v>
                </c:pt>
                <c:pt idx="450">
                  <c:v>0.79139999999999999</c:v>
                </c:pt>
                <c:pt idx="451">
                  <c:v>0.79190000000000005</c:v>
                </c:pt>
                <c:pt idx="452">
                  <c:v>0.79239999999999999</c:v>
                </c:pt>
                <c:pt idx="453">
                  <c:v>0.79279999999999995</c:v>
                </c:pt>
                <c:pt idx="454">
                  <c:v>0.79330000000000001</c:v>
                </c:pt>
                <c:pt idx="455">
                  <c:v>0.79379999999999995</c:v>
                </c:pt>
                <c:pt idx="456">
                  <c:v>0.79420000000000002</c:v>
                </c:pt>
                <c:pt idx="457">
                  <c:v>0.79470000000000052</c:v>
                </c:pt>
                <c:pt idx="458">
                  <c:v>0.79520000000000002</c:v>
                </c:pt>
                <c:pt idx="459">
                  <c:v>0.79559999999999997</c:v>
                </c:pt>
                <c:pt idx="460">
                  <c:v>0.79610000000000003</c:v>
                </c:pt>
                <c:pt idx="461">
                  <c:v>0.79659999999999997</c:v>
                </c:pt>
                <c:pt idx="462">
                  <c:v>0.79700000000000004</c:v>
                </c:pt>
                <c:pt idx="463">
                  <c:v>0.79749999999999999</c:v>
                </c:pt>
                <c:pt idx="464">
                  <c:v>0.79800000000000004</c:v>
                </c:pt>
                <c:pt idx="465">
                  <c:v>0.7984</c:v>
                </c:pt>
                <c:pt idx="466">
                  <c:v>0.79890000000000005</c:v>
                </c:pt>
                <c:pt idx="467">
                  <c:v>0.7994</c:v>
                </c:pt>
                <c:pt idx="468">
                  <c:v>0.79980000000000051</c:v>
                </c:pt>
                <c:pt idx="469">
                  <c:v>0.80030000000000001</c:v>
                </c:pt>
                <c:pt idx="470">
                  <c:v>0.80080000000000051</c:v>
                </c:pt>
                <c:pt idx="471">
                  <c:v>0.80120000000000002</c:v>
                </c:pt>
                <c:pt idx="472">
                  <c:v>0.80170000000000052</c:v>
                </c:pt>
                <c:pt idx="473">
                  <c:v>0.80210000000000004</c:v>
                </c:pt>
                <c:pt idx="474">
                  <c:v>0.80259999999999998</c:v>
                </c:pt>
                <c:pt idx="475">
                  <c:v>0.80310000000000004</c:v>
                </c:pt>
                <c:pt idx="476">
                  <c:v>0.80349999999999999</c:v>
                </c:pt>
                <c:pt idx="477">
                  <c:v>0.80400000000000005</c:v>
                </c:pt>
                <c:pt idx="478">
                  <c:v>0.8044</c:v>
                </c:pt>
                <c:pt idx="479">
                  <c:v>0.80489999999999995</c:v>
                </c:pt>
                <c:pt idx="480">
                  <c:v>0.8054</c:v>
                </c:pt>
                <c:pt idx="481">
                  <c:v>0.80580000000000052</c:v>
                </c:pt>
                <c:pt idx="482">
                  <c:v>0.80630000000000002</c:v>
                </c:pt>
                <c:pt idx="483">
                  <c:v>0.80670000000000053</c:v>
                </c:pt>
                <c:pt idx="484">
                  <c:v>0.80720000000000003</c:v>
                </c:pt>
                <c:pt idx="485">
                  <c:v>0.80759999999999998</c:v>
                </c:pt>
                <c:pt idx="486">
                  <c:v>0.80810000000000004</c:v>
                </c:pt>
                <c:pt idx="487">
                  <c:v>0.80859999999999999</c:v>
                </c:pt>
                <c:pt idx="488">
                  <c:v>0.80900000000000005</c:v>
                </c:pt>
                <c:pt idx="489">
                  <c:v>0.8095</c:v>
                </c:pt>
                <c:pt idx="490">
                  <c:v>0.80989999999999995</c:v>
                </c:pt>
                <c:pt idx="491">
                  <c:v>0.81040000000000001</c:v>
                </c:pt>
                <c:pt idx="492">
                  <c:v>0.81080000000000052</c:v>
                </c:pt>
                <c:pt idx="493">
                  <c:v>0.81130000000000002</c:v>
                </c:pt>
                <c:pt idx="494">
                  <c:v>0.81170000000000053</c:v>
                </c:pt>
                <c:pt idx="495">
                  <c:v>0.81220000000000003</c:v>
                </c:pt>
                <c:pt idx="496">
                  <c:v>0.81259999999999999</c:v>
                </c:pt>
                <c:pt idx="497">
                  <c:v>0.81310000000000004</c:v>
                </c:pt>
                <c:pt idx="498">
                  <c:v>0.8135</c:v>
                </c:pt>
                <c:pt idx="499">
                  <c:v>0.81399999999999995</c:v>
                </c:pt>
                <c:pt idx="500">
                  <c:v>0.81440000000000001</c:v>
                </c:pt>
                <c:pt idx="501">
                  <c:v>0.81480000000000052</c:v>
                </c:pt>
                <c:pt idx="502">
                  <c:v>0.81530000000000002</c:v>
                </c:pt>
                <c:pt idx="503">
                  <c:v>0.81570000000000054</c:v>
                </c:pt>
                <c:pt idx="504">
                  <c:v>0.81620000000000004</c:v>
                </c:pt>
                <c:pt idx="505">
                  <c:v>0.81659999999999999</c:v>
                </c:pt>
                <c:pt idx="506">
                  <c:v>0.81710000000000005</c:v>
                </c:pt>
                <c:pt idx="507">
                  <c:v>0.8175</c:v>
                </c:pt>
                <c:pt idx="508">
                  <c:v>0.81799999999999995</c:v>
                </c:pt>
                <c:pt idx="509">
                  <c:v>0.81840000000000002</c:v>
                </c:pt>
                <c:pt idx="510">
                  <c:v>0.81880000000000053</c:v>
                </c:pt>
                <c:pt idx="511">
                  <c:v>0.81930000000000003</c:v>
                </c:pt>
                <c:pt idx="512">
                  <c:v>0.81970000000000054</c:v>
                </c:pt>
                <c:pt idx="513">
                  <c:v>0.82020000000000004</c:v>
                </c:pt>
                <c:pt idx="514">
                  <c:v>0.82060000000000055</c:v>
                </c:pt>
                <c:pt idx="515">
                  <c:v>0.82099999999999995</c:v>
                </c:pt>
                <c:pt idx="516">
                  <c:v>0.82150000000000001</c:v>
                </c:pt>
                <c:pt idx="517">
                  <c:v>0.82190000000000052</c:v>
                </c:pt>
                <c:pt idx="518">
                  <c:v>0.82230000000000003</c:v>
                </c:pt>
                <c:pt idx="519">
                  <c:v>0.82280000000000053</c:v>
                </c:pt>
                <c:pt idx="520">
                  <c:v>0.82320000000000004</c:v>
                </c:pt>
                <c:pt idx="521">
                  <c:v>0.82360000000000055</c:v>
                </c:pt>
                <c:pt idx="522">
                  <c:v>0.82410000000000005</c:v>
                </c:pt>
                <c:pt idx="523">
                  <c:v>0.82450000000000001</c:v>
                </c:pt>
                <c:pt idx="524">
                  <c:v>0.82490000000000052</c:v>
                </c:pt>
                <c:pt idx="525">
                  <c:v>0.82540000000000002</c:v>
                </c:pt>
                <c:pt idx="526">
                  <c:v>0.82580000000000053</c:v>
                </c:pt>
                <c:pt idx="527">
                  <c:v>0.82620000000000005</c:v>
                </c:pt>
                <c:pt idx="528">
                  <c:v>0.82660000000000056</c:v>
                </c:pt>
                <c:pt idx="529">
                  <c:v>0.82709999999999995</c:v>
                </c:pt>
                <c:pt idx="530">
                  <c:v>0.82750000000000001</c:v>
                </c:pt>
                <c:pt idx="531">
                  <c:v>0.82790000000000052</c:v>
                </c:pt>
                <c:pt idx="532">
                  <c:v>0.82840000000000003</c:v>
                </c:pt>
                <c:pt idx="533">
                  <c:v>0.82880000000000054</c:v>
                </c:pt>
                <c:pt idx="534">
                  <c:v>0.82920000000000005</c:v>
                </c:pt>
                <c:pt idx="535">
                  <c:v>0.82960000000000056</c:v>
                </c:pt>
                <c:pt idx="536">
                  <c:v>0.83000000000000052</c:v>
                </c:pt>
                <c:pt idx="537">
                  <c:v>0.83050000000000002</c:v>
                </c:pt>
                <c:pt idx="538">
                  <c:v>0.83090000000000053</c:v>
                </c:pt>
                <c:pt idx="539">
                  <c:v>0.83130000000000004</c:v>
                </c:pt>
                <c:pt idx="540">
                  <c:v>0.83170000000000055</c:v>
                </c:pt>
                <c:pt idx="541">
                  <c:v>0.83209999999999995</c:v>
                </c:pt>
                <c:pt idx="542">
                  <c:v>0.83260000000000056</c:v>
                </c:pt>
                <c:pt idx="543">
                  <c:v>0.83300000000000052</c:v>
                </c:pt>
                <c:pt idx="544">
                  <c:v>0.83340000000000003</c:v>
                </c:pt>
                <c:pt idx="545">
                  <c:v>0.83380000000000054</c:v>
                </c:pt>
                <c:pt idx="546">
                  <c:v>0.83420000000000005</c:v>
                </c:pt>
                <c:pt idx="547">
                  <c:v>0.83460000000000056</c:v>
                </c:pt>
                <c:pt idx="548">
                  <c:v>0.83509999999999995</c:v>
                </c:pt>
                <c:pt idx="549">
                  <c:v>0.83550000000000002</c:v>
                </c:pt>
                <c:pt idx="550">
                  <c:v>0.83590000000000053</c:v>
                </c:pt>
                <c:pt idx="551">
                  <c:v>0.83630000000000004</c:v>
                </c:pt>
                <c:pt idx="552">
                  <c:v>0.83670000000000055</c:v>
                </c:pt>
                <c:pt idx="553">
                  <c:v>0.83710000000000051</c:v>
                </c:pt>
                <c:pt idx="554">
                  <c:v>0.83750000000000002</c:v>
                </c:pt>
                <c:pt idx="555">
                  <c:v>0.83790000000000053</c:v>
                </c:pt>
                <c:pt idx="556">
                  <c:v>0.83830000000000005</c:v>
                </c:pt>
                <c:pt idx="557">
                  <c:v>0.83870000000000056</c:v>
                </c:pt>
                <c:pt idx="558">
                  <c:v>0.83919999999999995</c:v>
                </c:pt>
                <c:pt idx="559">
                  <c:v>0.83960000000000068</c:v>
                </c:pt>
                <c:pt idx="560">
                  <c:v>0.84000000000000052</c:v>
                </c:pt>
                <c:pt idx="561">
                  <c:v>0.84040000000000004</c:v>
                </c:pt>
                <c:pt idx="562">
                  <c:v>0.84080000000000055</c:v>
                </c:pt>
                <c:pt idx="563">
                  <c:v>0.84119999999999995</c:v>
                </c:pt>
                <c:pt idx="564">
                  <c:v>0.84160000000000068</c:v>
                </c:pt>
                <c:pt idx="565">
                  <c:v>0.84200000000000053</c:v>
                </c:pt>
                <c:pt idx="566">
                  <c:v>0.84240000000000004</c:v>
                </c:pt>
                <c:pt idx="567">
                  <c:v>0.84280000000000055</c:v>
                </c:pt>
                <c:pt idx="568">
                  <c:v>0.84319999999999995</c:v>
                </c:pt>
                <c:pt idx="569">
                  <c:v>0.84360000000000068</c:v>
                </c:pt>
                <c:pt idx="570">
                  <c:v>0.84400000000000053</c:v>
                </c:pt>
                <c:pt idx="571">
                  <c:v>0.84440000000000004</c:v>
                </c:pt>
                <c:pt idx="572">
                  <c:v>0.84480000000000055</c:v>
                </c:pt>
                <c:pt idx="573">
                  <c:v>0.84510000000000052</c:v>
                </c:pt>
                <c:pt idx="574">
                  <c:v>0.84550000000000003</c:v>
                </c:pt>
                <c:pt idx="575">
                  <c:v>0.84590000000000054</c:v>
                </c:pt>
                <c:pt idx="576">
                  <c:v>0.84630000000000005</c:v>
                </c:pt>
                <c:pt idx="577">
                  <c:v>0.84670000000000056</c:v>
                </c:pt>
                <c:pt idx="578">
                  <c:v>0.84710000000000052</c:v>
                </c:pt>
                <c:pt idx="579">
                  <c:v>0.84750000000000003</c:v>
                </c:pt>
                <c:pt idx="580">
                  <c:v>0.84790000000000054</c:v>
                </c:pt>
                <c:pt idx="581">
                  <c:v>0.84830000000000005</c:v>
                </c:pt>
                <c:pt idx="582">
                  <c:v>0.84870000000000057</c:v>
                </c:pt>
                <c:pt idx="583">
                  <c:v>0.84900000000000053</c:v>
                </c:pt>
                <c:pt idx="584">
                  <c:v>0.84940000000000004</c:v>
                </c:pt>
                <c:pt idx="585">
                  <c:v>0.84980000000000055</c:v>
                </c:pt>
                <c:pt idx="586">
                  <c:v>0.85020000000000051</c:v>
                </c:pt>
                <c:pt idx="587">
                  <c:v>0.8506000000000008</c:v>
                </c:pt>
                <c:pt idx="588">
                  <c:v>0.85100000000000053</c:v>
                </c:pt>
                <c:pt idx="589">
                  <c:v>0.85129999999999995</c:v>
                </c:pt>
                <c:pt idx="590">
                  <c:v>0.85170000000000068</c:v>
                </c:pt>
                <c:pt idx="591">
                  <c:v>0.85210000000000052</c:v>
                </c:pt>
                <c:pt idx="592">
                  <c:v>0.85250000000000004</c:v>
                </c:pt>
                <c:pt idx="593">
                  <c:v>0.85280000000000056</c:v>
                </c:pt>
                <c:pt idx="594">
                  <c:v>0.85320000000000051</c:v>
                </c:pt>
                <c:pt idx="595">
                  <c:v>0.8536000000000008</c:v>
                </c:pt>
                <c:pt idx="596">
                  <c:v>0.85400000000000054</c:v>
                </c:pt>
                <c:pt idx="597">
                  <c:v>0.85429999999999995</c:v>
                </c:pt>
                <c:pt idx="598">
                  <c:v>0.85470000000000068</c:v>
                </c:pt>
                <c:pt idx="599">
                  <c:v>0.85510000000000053</c:v>
                </c:pt>
                <c:pt idx="600">
                  <c:v>0.85550000000000004</c:v>
                </c:pt>
                <c:pt idx="601">
                  <c:v>0.85580000000000056</c:v>
                </c:pt>
                <c:pt idx="602">
                  <c:v>0.85620000000000052</c:v>
                </c:pt>
                <c:pt idx="603">
                  <c:v>0.85660000000000081</c:v>
                </c:pt>
                <c:pt idx="604">
                  <c:v>0.85690000000000055</c:v>
                </c:pt>
                <c:pt idx="605">
                  <c:v>0.85729999999999995</c:v>
                </c:pt>
                <c:pt idx="606">
                  <c:v>0.85770000000000068</c:v>
                </c:pt>
                <c:pt idx="607">
                  <c:v>0.85800000000000054</c:v>
                </c:pt>
                <c:pt idx="608">
                  <c:v>0.85840000000000005</c:v>
                </c:pt>
                <c:pt idx="609">
                  <c:v>0.85880000000000056</c:v>
                </c:pt>
                <c:pt idx="610">
                  <c:v>0.85910000000000053</c:v>
                </c:pt>
                <c:pt idx="611">
                  <c:v>0.85950000000000004</c:v>
                </c:pt>
                <c:pt idx="612">
                  <c:v>0.85990000000000055</c:v>
                </c:pt>
                <c:pt idx="613">
                  <c:v>0.86020000000000052</c:v>
                </c:pt>
                <c:pt idx="614">
                  <c:v>0.86060000000000081</c:v>
                </c:pt>
                <c:pt idx="615">
                  <c:v>0.86090000000000055</c:v>
                </c:pt>
                <c:pt idx="616">
                  <c:v>0.86129999999999995</c:v>
                </c:pt>
                <c:pt idx="617">
                  <c:v>0.86160000000000081</c:v>
                </c:pt>
                <c:pt idx="618">
                  <c:v>0.86200000000000054</c:v>
                </c:pt>
                <c:pt idx="619">
                  <c:v>0.86240000000000061</c:v>
                </c:pt>
                <c:pt idx="620">
                  <c:v>0.8627000000000008</c:v>
                </c:pt>
                <c:pt idx="621">
                  <c:v>0.86310000000000053</c:v>
                </c:pt>
                <c:pt idx="622">
                  <c:v>0.86339999999999995</c:v>
                </c:pt>
                <c:pt idx="623">
                  <c:v>0.86380000000000068</c:v>
                </c:pt>
                <c:pt idx="624">
                  <c:v>0.86410000000000053</c:v>
                </c:pt>
                <c:pt idx="625">
                  <c:v>0.86450000000000005</c:v>
                </c:pt>
                <c:pt idx="626">
                  <c:v>0.86480000000000068</c:v>
                </c:pt>
                <c:pt idx="627">
                  <c:v>0.86520000000000052</c:v>
                </c:pt>
                <c:pt idx="628">
                  <c:v>0.86550000000000005</c:v>
                </c:pt>
                <c:pt idx="629">
                  <c:v>0.86580000000000068</c:v>
                </c:pt>
                <c:pt idx="630">
                  <c:v>0.86620000000000053</c:v>
                </c:pt>
                <c:pt idx="631">
                  <c:v>0.86650000000000005</c:v>
                </c:pt>
                <c:pt idx="632">
                  <c:v>0.86690000000000056</c:v>
                </c:pt>
                <c:pt idx="633">
                  <c:v>0.86720000000000053</c:v>
                </c:pt>
                <c:pt idx="634">
                  <c:v>0.86760000000000081</c:v>
                </c:pt>
                <c:pt idx="635">
                  <c:v>0.86790000000000056</c:v>
                </c:pt>
                <c:pt idx="636">
                  <c:v>0.86820000000000053</c:v>
                </c:pt>
                <c:pt idx="637">
                  <c:v>0.86860000000000082</c:v>
                </c:pt>
                <c:pt idx="638">
                  <c:v>0.86890000000000056</c:v>
                </c:pt>
                <c:pt idx="639">
                  <c:v>0.86930000000000052</c:v>
                </c:pt>
                <c:pt idx="640">
                  <c:v>0.86960000000000082</c:v>
                </c:pt>
                <c:pt idx="641">
                  <c:v>0.86990000000000056</c:v>
                </c:pt>
                <c:pt idx="642">
                  <c:v>0.87030000000000052</c:v>
                </c:pt>
                <c:pt idx="643">
                  <c:v>0.87060000000000082</c:v>
                </c:pt>
                <c:pt idx="644">
                  <c:v>0.87090000000000056</c:v>
                </c:pt>
                <c:pt idx="645">
                  <c:v>0.87130000000000052</c:v>
                </c:pt>
                <c:pt idx="646">
                  <c:v>0.87160000000000082</c:v>
                </c:pt>
                <c:pt idx="647">
                  <c:v>0.87190000000000056</c:v>
                </c:pt>
                <c:pt idx="648">
                  <c:v>0.87220000000000053</c:v>
                </c:pt>
                <c:pt idx="649">
                  <c:v>0.87260000000000082</c:v>
                </c:pt>
                <c:pt idx="650">
                  <c:v>0.87290000000000056</c:v>
                </c:pt>
                <c:pt idx="651">
                  <c:v>0.87320000000000053</c:v>
                </c:pt>
                <c:pt idx="652">
                  <c:v>0.87350000000000005</c:v>
                </c:pt>
                <c:pt idx="653">
                  <c:v>0.87390000000000057</c:v>
                </c:pt>
                <c:pt idx="654">
                  <c:v>0.87420000000000053</c:v>
                </c:pt>
                <c:pt idx="655">
                  <c:v>0.87450000000000061</c:v>
                </c:pt>
                <c:pt idx="656">
                  <c:v>0.8748000000000008</c:v>
                </c:pt>
                <c:pt idx="657">
                  <c:v>0.87520000000000053</c:v>
                </c:pt>
                <c:pt idx="658">
                  <c:v>0.87549999999999994</c:v>
                </c:pt>
                <c:pt idx="659">
                  <c:v>0.8758000000000008</c:v>
                </c:pt>
                <c:pt idx="660">
                  <c:v>0.87610000000000054</c:v>
                </c:pt>
                <c:pt idx="661">
                  <c:v>0.87640000000000051</c:v>
                </c:pt>
                <c:pt idx="662">
                  <c:v>0.87670000000000081</c:v>
                </c:pt>
                <c:pt idx="663">
                  <c:v>0.87710000000000055</c:v>
                </c:pt>
                <c:pt idx="664">
                  <c:v>0.87740000000000051</c:v>
                </c:pt>
                <c:pt idx="665">
                  <c:v>0.87770000000000081</c:v>
                </c:pt>
                <c:pt idx="666">
                  <c:v>0.87800000000000056</c:v>
                </c:pt>
                <c:pt idx="667">
                  <c:v>0.87830000000000052</c:v>
                </c:pt>
                <c:pt idx="668">
                  <c:v>0.87860000000000082</c:v>
                </c:pt>
                <c:pt idx="669">
                  <c:v>0.87890000000000068</c:v>
                </c:pt>
                <c:pt idx="670">
                  <c:v>0.87920000000000054</c:v>
                </c:pt>
                <c:pt idx="671">
                  <c:v>0.87949999999999995</c:v>
                </c:pt>
                <c:pt idx="672">
                  <c:v>0.8798000000000008</c:v>
                </c:pt>
                <c:pt idx="673">
                  <c:v>0.88009999999999999</c:v>
                </c:pt>
                <c:pt idx="674">
                  <c:v>0.88039999999999996</c:v>
                </c:pt>
                <c:pt idx="675">
                  <c:v>0.88080000000000003</c:v>
                </c:pt>
                <c:pt idx="676">
                  <c:v>0.88109999999999999</c:v>
                </c:pt>
                <c:pt idx="677">
                  <c:v>0.88139999999999996</c:v>
                </c:pt>
                <c:pt idx="678">
                  <c:v>0.88170000000000004</c:v>
                </c:pt>
                <c:pt idx="679">
                  <c:v>0.88200000000000001</c:v>
                </c:pt>
                <c:pt idx="680">
                  <c:v>0.88229999999999997</c:v>
                </c:pt>
                <c:pt idx="681">
                  <c:v>0.88260000000000005</c:v>
                </c:pt>
                <c:pt idx="682">
                  <c:v>0.88280000000000003</c:v>
                </c:pt>
                <c:pt idx="683">
                  <c:v>0.8831</c:v>
                </c:pt>
                <c:pt idx="684">
                  <c:v>0.88339999999999996</c:v>
                </c:pt>
                <c:pt idx="685">
                  <c:v>0.88370000000000004</c:v>
                </c:pt>
                <c:pt idx="686">
                  <c:v>0.88400000000000001</c:v>
                </c:pt>
                <c:pt idx="687">
                  <c:v>0.88429999999999997</c:v>
                </c:pt>
                <c:pt idx="688">
                  <c:v>0.88460000000000005</c:v>
                </c:pt>
                <c:pt idx="689">
                  <c:v>0.88490000000000002</c:v>
                </c:pt>
                <c:pt idx="690">
                  <c:v>0.88519999999999999</c:v>
                </c:pt>
                <c:pt idx="691">
                  <c:v>0.88549999999999951</c:v>
                </c:pt>
                <c:pt idx="692">
                  <c:v>0.88580000000000003</c:v>
                </c:pt>
                <c:pt idx="693">
                  <c:v>0.8861</c:v>
                </c:pt>
                <c:pt idx="694">
                  <c:v>0.88629999999999998</c:v>
                </c:pt>
                <c:pt idx="695">
                  <c:v>0.88660000000000005</c:v>
                </c:pt>
                <c:pt idx="696">
                  <c:v>0.88690000000000002</c:v>
                </c:pt>
                <c:pt idx="697">
                  <c:v>0.88719999999999999</c:v>
                </c:pt>
                <c:pt idx="698">
                  <c:v>0.88749999999999996</c:v>
                </c:pt>
                <c:pt idx="699">
                  <c:v>0.88780000000000003</c:v>
                </c:pt>
                <c:pt idx="700">
                  <c:v>0.88800000000000001</c:v>
                </c:pt>
                <c:pt idx="701">
                  <c:v>0.88829999999999998</c:v>
                </c:pt>
                <c:pt idx="702">
                  <c:v>0.8885999999999995</c:v>
                </c:pt>
                <c:pt idx="703">
                  <c:v>0.88890000000000002</c:v>
                </c:pt>
                <c:pt idx="704">
                  <c:v>0.8891</c:v>
                </c:pt>
                <c:pt idx="705">
                  <c:v>0.88939999999999997</c:v>
                </c:pt>
                <c:pt idx="706">
                  <c:v>0.88970000000000005</c:v>
                </c:pt>
                <c:pt idx="707">
                  <c:v>0.89</c:v>
                </c:pt>
                <c:pt idx="708">
                  <c:v>0.89019999999999999</c:v>
                </c:pt>
                <c:pt idx="709">
                  <c:v>0.89049999999999996</c:v>
                </c:pt>
                <c:pt idx="710">
                  <c:v>0.89080000000000004</c:v>
                </c:pt>
                <c:pt idx="711">
                  <c:v>0.89100000000000001</c:v>
                </c:pt>
                <c:pt idx="712">
                  <c:v>0.89129999999999998</c:v>
                </c:pt>
                <c:pt idx="713">
                  <c:v>0.8915999999999995</c:v>
                </c:pt>
                <c:pt idx="714">
                  <c:v>0.89190000000000003</c:v>
                </c:pt>
                <c:pt idx="715">
                  <c:v>0.8921</c:v>
                </c:pt>
                <c:pt idx="716">
                  <c:v>0.89239999999999997</c:v>
                </c:pt>
                <c:pt idx="717">
                  <c:v>0.8925999999999995</c:v>
                </c:pt>
                <c:pt idx="718">
                  <c:v>0.89290000000000003</c:v>
                </c:pt>
                <c:pt idx="719">
                  <c:v>0.89319999999999999</c:v>
                </c:pt>
                <c:pt idx="720">
                  <c:v>0.89339999999999997</c:v>
                </c:pt>
                <c:pt idx="721">
                  <c:v>0.89370000000000005</c:v>
                </c:pt>
                <c:pt idx="722">
                  <c:v>0.89400000000000002</c:v>
                </c:pt>
                <c:pt idx="723">
                  <c:v>0.89419999999999999</c:v>
                </c:pt>
                <c:pt idx="724">
                  <c:v>0.89449999999999996</c:v>
                </c:pt>
                <c:pt idx="725">
                  <c:v>0.89470000000000005</c:v>
                </c:pt>
                <c:pt idx="726">
                  <c:v>0.89500000000000002</c:v>
                </c:pt>
                <c:pt idx="727">
                  <c:v>0.8952</c:v>
                </c:pt>
                <c:pt idx="728">
                  <c:v>0.89549999999999996</c:v>
                </c:pt>
                <c:pt idx="729">
                  <c:v>0.89570000000000005</c:v>
                </c:pt>
                <c:pt idx="730">
                  <c:v>0.89600000000000002</c:v>
                </c:pt>
                <c:pt idx="731">
                  <c:v>0.8962</c:v>
                </c:pt>
                <c:pt idx="732">
                  <c:v>0.89649999999999996</c:v>
                </c:pt>
                <c:pt idx="733">
                  <c:v>0.89670000000000005</c:v>
                </c:pt>
                <c:pt idx="734">
                  <c:v>0.89700000000000002</c:v>
                </c:pt>
                <c:pt idx="735">
                  <c:v>0.8972</c:v>
                </c:pt>
                <c:pt idx="736">
                  <c:v>0.89749999999999996</c:v>
                </c:pt>
                <c:pt idx="737">
                  <c:v>0.89770000000000005</c:v>
                </c:pt>
                <c:pt idx="738">
                  <c:v>0.89800000000000002</c:v>
                </c:pt>
                <c:pt idx="739">
                  <c:v>0.8982</c:v>
                </c:pt>
                <c:pt idx="740">
                  <c:v>0.89849999999999997</c:v>
                </c:pt>
                <c:pt idx="741">
                  <c:v>0.89870000000000005</c:v>
                </c:pt>
                <c:pt idx="742">
                  <c:v>0.89900000000000002</c:v>
                </c:pt>
                <c:pt idx="743">
                  <c:v>0.8992</c:v>
                </c:pt>
                <c:pt idx="744">
                  <c:v>0.89939999999999998</c:v>
                </c:pt>
                <c:pt idx="745">
                  <c:v>0.89970000000000061</c:v>
                </c:pt>
                <c:pt idx="746">
                  <c:v>0.89990000000000003</c:v>
                </c:pt>
                <c:pt idx="747">
                  <c:v>0.90010000000000001</c:v>
                </c:pt>
                <c:pt idx="748">
                  <c:v>0.90039999999999998</c:v>
                </c:pt>
                <c:pt idx="749">
                  <c:v>0.90059999999999996</c:v>
                </c:pt>
                <c:pt idx="750">
                  <c:v>0.90080000000000005</c:v>
                </c:pt>
                <c:pt idx="751">
                  <c:v>0.90110000000000001</c:v>
                </c:pt>
                <c:pt idx="752">
                  <c:v>0.90129999999999999</c:v>
                </c:pt>
                <c:pt idx="753">
                  <c:v>0.90149999999999997</c:v>
                </c:pt>
                <c:pt idx="754">
                  <c:v>0.90180000000000005</c:v>
                </c:pt>
                <c:pt idx="755">
                  <c:v>0.90200000000000002</c:v>
                </c:pt>
                <c:pt idx="756">
                  <c:v>0.9022</c:v>
                </c:pt>
                <c:pt idx="757">
                  <c:v>0.90249999999999997</c:v>
                </c:pt>
                <c:pt idx="758">
                  <c:v>0.90269999999999995</c:v>
                </c:pt>
                <c:pt idx="759">
                  <c:v>0.90290000000000004</c:v>
                </c:pt>
                <c:pt idx="760">
                  <c:v>0.90310000000000001</c:v>
                </c:pt>
                <c:pt idx="761">
                  <c:v>0.90339999999999998</c:v>
                </c:pt>
                <c:pt idx="762">
                  <c:v>0.90359999999999996</c:v>
                </c:pt>
                <c:pt idx="763">
                  <c:v>0.90380000000000005</c:v>
                </c:pt>
                <c:pt idx="764">
                  <c:v>0.90400000000000003</c:v>
                </c:pt>
                <c:pt idx="765">
                  <c:v>0.9042</c:v>
                </c:pt>
                <c:pt idx="766">
                  <c:v>0.90449999999999997</c:v>
                </c:pt>
                <c:pt idx="767">
                  <c:v>0.90469999999999995</c:v>
                </c:pt>
                <c:pt idx="768">
                  <c:v>0.90490000000000004</c:v>
                </c:pt>
                <c:pt idx="769">
                  <c:v>0.90510000000000002</c:v>
                </c:pt>
                <c:pt idx="770">
                  <c:v>0.90529999999999999</c:v>
                </c:pt>
                <c:pt idx="771">
                  <c:v>0.90549999999999997</c:v>
                </c:pt>
                <c:pt idx="772">
                  <c:v>0.90580000000000005</c:v>
                </c:pt>
                <c:pt idx="773">
                  <c:v>0.90600000000000003</c:v>
                </c:pt>
                <c:pt idx="774">
                  <c:v>0.90620000000000001</c:v>
                </c:pt>
                <c:pt idx="775">
                  <c:v>0.90639999999999998</c:v>
                </c:pt>
                <c:pt idx="776">
                  <c:v>0.90659999999999996</c:v>
                </c:pt>
                <c:pt idx="777">
                  <c:v>0.90680000000000005</c:v>
                </c:pt>
                <c:pt idx="778">
                  <c:v>0.90700000000000003</c:v>
                </c:pt>
                <c:pt idx="779">
                  <c:v>0.90720000000000001</c:v>
                </c:pt>
                <c:pt idx="780">
                  <c:v>0.90739999999999998</c:v>
                </c:pt>
                <c:pt idx="781">
                  <c:v>0.90759999999999996</c:v>
                </c:pt>
                <c:pt idx="782">
                  <c:v>0.90780000000000005</c:v>
                </c:pt>
                <c:pt idx="783">
                  <c:v>0.90800000000000003</c:v>
                </c:pt>
                <c:pt idx="784">
                  <c:v>0.90820000000000001</c:v>
                </c:pt>
                <c:pt idx="785">
                  <c:v>0.90839999999999999</c:v>
                </c:pt>
                <c:pt idx="786">
                  <c:v>0.90859999999999996</c:v>
                </c:pt>
                <c:pt idx="787">
                  <c:v>0.90880000000000005</c:v>
                </c:pt>
                <c:pt idx="788">
                  <c:v>0.90900000000000003</c:v>
                </c:pt>
                <c:pt idx="789">
                  <c:v>0.90920000000000001</c:v>
                </c:pt>
                <c:pt idx="790">
                  <c:v>0.90939999999999999</c:v>
                </c:pt>
                <c:pt idx="791">
                  <c:v>0.90959999999999996</c:v>
                </c:pt>
                <c:pt idx="792">
                  <c:v>0.90980000000000005</c:v>
                </c:pt>
                <c:pt idx="793">
                  <c:v>0.91</c:v>
                </c:pt>
                <c:pt idx="794">
                  <c:v>0.91020000000000001</c:v>
                </c:pt>
                <c:pt idx="795">
                  <c:v>0.91039999999999999</c:v>
                </c:pt>
                <c:pt idx="796">
                  <c:v>0.91059999999999997</c:v>
                </c:pt>
                <c:pt idx="797">
                  <c:v>0.91080000000000005</c:v>
                </c:pt>
                <c:pt idx="798">
                  <c:v>0.91100000000000003</c:v>
                </c:pt>
                <c:pt idx="799">
                  <c:v>0.91120000000000001</c:v>
                </c:pt>
                <c:pt idx="800">
                  <c:v>0.91139999999999999</c:v>
                </c:pt>
                <c:pt idx="801">
                  <c:v>0.91149999999999998</c:v>
                </c:pt>
                <c:pt idx="802">
                  <c:v>0.91169999999999995</c:v>
                </c:pt>
                <c:pt idx="803">
                  <c:v>0.91190000000000004</c:v>
                </c:pt>
                <c:pt idx="804">
                  <c:v>0.91210000000000002</c:v>
                </c:pt>
                <c:pt idx="805">
                  <c:v>0.9123</c:v>
                </c:pt>
                <c:pt idx="806">
                  <c:v>0.91249999999999998</c:v>
                </c:pt>
                <c:pt idx="807">
                  <c:v>0.91270000000000051</c:v>
                </c:pt>
                <c:pt idx="808">
                  <c:v>0.91279999999999994</c:v>
                </c:pt>
                <c:pt idx="809">
                  <c:v>0.91300000000000003</c:v>
                </c:pt>
                <c:pt idx="810">
                  <c:v>0.91320000000000001</c:v>
                </c:pt>
                <c:pt idx="811">
                  <c:v>0.91339999999999999</c:v>
                </c:pt>
                <c:pt idx="812">
                  <c:v>0.91349999999999998</c:v>
                </c:pt>
                <c:pt idx="813">
                  <c:v>0.91370000000000051</c:v>
                </c:pt>
                <c:pt idx="814">
                  <c:v>0.91390000000000005</c:v>
                </c:pt>
                <c:pt idx="815">
                  <c:v>0.91410000000000002</c:v>
                </c:pt>
                <c:pt idx="816">
                  <c:v>0.91420000000000001</c:v>
                </c:pt>
                <c:pt idx="817">
                  <c:v>0.91439999999999999</c:v>
                </c:pt>
                <c:pt idx="818">
                  <c:v>0.91459999999999997</c:v>
                </c:pt>
                <c:pt idx="819">
                  <c:v>0.91479999999999995</c:v>
                </c:pt>
                <c:pt idx="820">
                  <c:v>0.91490000000000005</c:v>
                </c:pt>
                <c:pt idx="821">
                  <c:v>0.91510000000000002</c:v>
                </c:pt>
                <c:pt idx="822">
                  <c:v>0.9153</c:v>
                </c:pt>
                <c:pt idx="823">
                  <c:v>0.91539999999999999</c:v>
                </c:pt>
                <c:pt idx="824">
                  <c:v>0.91559999999999997</c:v>
                </c:pt>
                <c:pt idx="825">
                  <c:v>0.91579999999999995</c:v>
                </c:pt>
                <c:pt idx="826">
                  <c:v>0.91590000000000005</c:v>
                </c:pt>
                <c:pt idx="827">
                  <c:v>0.91610000000000003</c:v>
                </c:pt>
                <c:pt idx="828">
                  <c:v>0.9163</c:v>
                </c:pt>
                <c:pt idx="829">
                  <c:v>0.91639999999999999</c:v>
                </c:pt>
                <c:pt idx="830">
                  <c:v>0.91659999999999997</c:v>
                </c:pt>
                <c:pt idx="831">
                  <c:v>0.91670000000000051</c:v>
                </c:pt>
                <c:pt idx="832">
                  <c:v>0.91690000000000005</c:v>
                </c:pt>
                <c:pt idx="833">
                  <c:v>0.91710000000000003</c:v>
                </c:pt>
                <c:pt idx="834">
                  <c:v>0.91720000000000002</c:v>
                </c:pt>
                <c:pt idx="835">
                  <c:v>0.91739999999999999</c:v>
                </c:pt>
                <c:pt idx="836">
                  <c:v>0.91749999999999998</c:v>
                </c:pt>
                <c:pt idx="837">
                  <c:v>0.91770000000000052</c:v>
                </c:pt>
                <c:pt idx="838">
                  <c:v>0.91779999999999995</c:v>
                </c:pt>
                <c:pt idx="839">
                  <c:v>0.91800000000000004</c:v>
                </c:pt>
                <c:pt idx="840">
                  <c:v>0.91820000000000002</c:v>
                </c:pt>
                <c:pt idx="841">
                  <c:v>0.91830000000000001</c:v>
                </c:pt>
                <c:pt idx="842">
                  <c:v>0.91849999999999998</c:v>
                </c:pt>
                <c:pt idx="843">
                  <c:v>0.91859999999999997</c:v>
                </c:pt>
                <c:pt idx="844">
                  <c:v>0.91879999999999995</c:v>
                </c:pt>
                <c:pt idx="845">
                  <c:v>0.91890000000000005</c:v>
                </c:pt>
                <c:pt idx="846">
                  <c:v>0.91910000000000003</c:v>
                </c:pt>
                <c:pt idx="847">
                  <c:v>0.91920000000000002</c:v>
                </c:pt>
                <c:pt idx="848">
                  <c:v>0.91930000000000001</c:v>
                </c:pt>
                <c:pt idx="849">
                  <c:v>0.91949999999999998</c:v>
                </c:pt>
                <c:pt idx="850">
                  <c:v>0.91959999999999997</c:v>
                </c:pt>
                <c:pt idx="851">
                  <c:v>0.91979999999999995</c:v>
                </c:pt>
                <c:pt idx="852">
                  <c:v>0.91990000000000005</c:v>
                </c:pt>
                <c:pt idx="853">
                  <c:v>0.92010000000000003</c:v>
                </c:pt>
                <c:pt idx="854">
                  <c:v>0.92020000000000002</c:v>
                </c:pt>
                <c:pt idx="855">
                  <c:v>0.92030000000000001</c:v>
                </c:pt>
                <c:pt idx="856">
                  <c:v>0.92049999999999998</c:v>
                </c:pt>
                <c:pt idx="857">
                  <c:v>0.92059999999999997</c:v>
                </c:pt>
                <c:pt idx="858">
                  <c:v>0.92079999999999995</c:v>
                </c:pt>
                <c:pt idx="859">
                  <c:v>0.92090000000000005</c:v>
                </c:pt>
                <c:pt idx="860">
                  <c:v>0.92100000000000004</c:v>
                </c:pt>
                <c:pt idx="861">
                  <c:v>0.92120000000000002</c:v>
                </c:pt>
                <c:pt idx="862">
                  <c:v>0.92130000000000001</c:v>
                </c:pt>
                <c:pt idx="863">
                  <c:v>0.9214</c:v>
                </c:pt>
                <c:pt idx="864">
                  <c:v>0.92159999999999997</c:v>
                </c:pt>
                <c:pt idx="865">
                  <c:v>0.92170000000000052</c:v>
                </c:pt>
                <c:pt idx="866">
                  <c:v>0.92179999999999995</c:v>
                </c:pt>
                <c:pt idx="867">
                  <c:v>0.92200000000000004</c:v>
                </c:pt>
                <c:pt idx="868">
                  <c:v>0.92210000000000003</c:v>
                </c:pt>
                <c:pt idx="869">
                  <c:v>0.92220000000000002</c:v>
                </c:pt>
                <c:pt idx="870">
                  <c:v>0.92230000000000001</c:v>
                </c:pt>
                <c:pt idx="871">
                  <c:v>0.92249999999999999</c:v>
                </c:pt>
                <c:pt idx="872">
                  <c:v>0.92259999999999998</c:v>
                </c:pt>
                <c:pt idx="873">
                  <c:v>0.92270000000000052</c:v>
                </c:pt>
                <c:pt idx="874">
                  <c:v>0.92279999999999995</c:v>
                </c:pt>
                <c:pt idx="875">
                  <c:v>0.92300000000000004</c:v>
                </c:pt>
                <c:pt idx="876">
                  <c:v>0.92310000000000003</c:v>
                </c:pt>
                <c:pt idx="877">
                  <c:v>0.92320000000000002</c:v>
                </c:pt>
                <c:pt idx="878">
                  <c:v>0.92330000000000001</c:v>
                </c:pt>
                <c:pt idx="879">
                  <c:v>0.9234</c:v>
                </c:pt>
                <c:pt idx="880">
                  <c:v>0.92359999999999998</c:v>
                </c:pt>
                <c:pt idx="881">
                  <c:v>0.92370000000000052</c:v>
                </c:pt>
                <c:pt idx="882">
                  <c:v>0.92379999999999995</c:v>
                </c:pt>
                <c:pt idx="883">
                  <c:v>0.92390000000000005</c:v>
                </c:pt>
                <c:pt idx="884">
                  <c:v>0.92400000000000004</c:v>
                </c:pt>
                <c:pt idx="885">
                  <c:v>0.92410000000000003</c:v>
                </c:pt>
                <c:pt idx="886">
                  <c:v>0.92420000000000002</c:v>
                </c:pt>
                <c:pt idx="887">
                  <c:v>0.9244</c:v>
                </c:pt>
                <c:pt idx="888">
                  <c:v>0.92449999999999999</c:v>
                </c:pt>
                <c:pt idx="889">
                  <c:v>0.92459999999999998</c:v>
                </c:pt>
                <c:pt idx="890">
                  <c:v>0.92470000000000052</c:v>
                </c:pt>
                <c:pt idx="891">
                  <c:v>0.92480000000000051</c:v>
                </c:pt>
                <c:pt idx="892">
                  <c:v>0.92490000000000061</c:v>
                </c:pt>
                <c:pt idx="893">
                  <c:v>0.92500000000000004</c:v>
                </c:pt>
                <c:pt idx="894">
                  <c:v>0.92510000000000003</c:v>
                </c:pt>
                <c:pt idx="895">
                  <c:v>0.92520000000000002</c:v>
                </c:pt>
                <c:pt idx="896">
                  <c:v>0.92530000000000001</c:v>
                </c:pt>
                <c:pt idx="897">
                  <c:v>0.9254</c:v>
                </c:pt>
                <c:pt idx="898">
                  <c:v>0.92549999999999999</c:v>
                </c:pt>
                <c:pt idx="899">
                  <c:v>0.92559999999999998</c:v>
                </c:pt>
                <c:pt idx="900">
                  <c:v>0.92570000000000052</c:v>
                </c:pt>
                <c:pt idx="901">
                  <c:v>0.92580000000000051</c:v>
                </c:pt>
                <c:pt idx="902">
                  <c:v>0.92589999999999995</c:v>
                </c:pt>
                <c:pt idx="903">
                  <c:v>0.92600000000000005</c:v>
                </c:pt>
                <c:pt idx="904">
                  <c:v>0.92610000000000003</c:v>
                </c:pt>
                <c:pt idx="905">
                  <c:v>0.92620000000000002</c:v>
                </c:pt>
                <c:pt idx="906">
                  <c:v>0.92630000000000001</c:v>
                </c:pt>
                <c:pt idx="907">
                  <c:v>0.9264</c:v>
                </c:pt>
                <c:pt idx="908">
                  <c:v>0.92649999999999999</c:v>
                </c:pt>
                <c:pt idx="909">
                  <c:v>0.92659999999999998</c:v>
                </c:pt>
                <c:pt idx="910">
                  <c:v>0.92670000000000052</c:v>
                </c:pt>
                <c:pt idx="911">
                  <c:v>0.92680000000000051</c:v>
                </c:pt>
                <c:pt idx="912">
                  <c:v>0.92689999999999995</c:v>
                </c:pt>
                <c:pt idx="913">
                  <c:v>0.92700000000000005</c:v>
                </c:pt>
                <c:pt idx="914">
                  <c:v>0.92710000000000004</c:v>
                </c:pt>
                <c:pt idx="915">
                  <c:v>0.92720000000000002</c:v>
                </c:pt>
                <c:pt idx="916">
                  <c:v>0.92730000000000001</c:v>
                </c:pt>
                <c:pt idx="917">
                  <c:v>0.92730000000000001</c:v>
                </c:pt>
                <c:pt idx="918">
                  <c:v>0.9274</c:v>
                </c:pt>
                <c:pt idx="919">
                  <c:v>0.92749999999999999</c:v>
                </c:pt>
                <c:pt idx="920">
                  <c:v>0.92759999999999998</c:v>
                </c:pt>
                <c:pt idx="921">
                  <c:v>0.92770000000000052</c:v>
                </c:pt>
                <c:pt idx="922">
                  <c:v>0.92780000000000051</c:v>
                </c:pt>
                <c:pt idx="923">
                  <c:v>0.92789999999999995</c:v>
                </c:pt>
                <c:pt idx="924">
                  <c:v>0.92789999999999995</c:v>
                </c:pt>
                <c:pt idx="925">
                  <c:v>0.92800000000000005</c:v>
                </c:pt>
                <c:pt idx="926">
                  <c:v>0.92810000000000004</c:v>
                </c:pt>
                <c:pt idx="927">
                  <c:v>0.92820000000000003</c:v>
                </c:pt>
                <c:pt idx="928">
                  <c:v>0.92820000000000003</c:v>
                </c:pt>
                <c:pt idx="929">
                  <c:v>0.92830000000000001</c:v>
                </c:pt>
                <c:pt idx="930">
                  <c:v>0.9284</c:v>
                </c:pt>
                <c:pt idx="931">
                  <c:v>0.92849999999999999</c:v>
                </c:pt>
                <c:pt idx="932">
                  <c:v>0.92859999999999998</c:v>
                </c:pt>
                <c:pt idx="933">
                  <c:v>0.92859999999999998</c:v>
                </c:pt>
                <c:pt idx="934">
                  <c:v>0.92870000000000053</c:v>
                </c:pt>
                <c:pt idx="935">
                  <c:v>0.92880000000000051</c:v>
                </c:pt>
                <c:pt idx="936">
                  <c:v>0.92880000000000051</c:v>
                </c:pt>
                <c:pt idx="937">
                  <c:v>0.92889999999999995</c:v>
                </c:pt>
                <c:pt idx="938">
                  <c:v>0.92900000000000005</c:v>
                </c:pt>
                <c:pt idx="939">
                  <c:v>0.92910000000000004</c:v>
                </c:pt>
                <c:pt idx="940">
                  <c:v>0.92910000000000004</c:v>
                </c:pt>
                <c:pt idx="941">
                  <c:v>0.92920000000000003</c:v>
                </c:pt>
                <c:pt idx="942">
                  <c:v>0.92930000000000001</c:v>
                </c:pt>
                <c:pt idx="943">
                  <c:v>0.92930000000000001</c:v>
                </c:pt>
                <c:pt idx="944">
                  <c:v>0.9294</c:v>
                </c:pt>
                <c:pt idx="945">
                  <c:v>0.92949999999999999</c:v>
                </c:pt>
                <c:pt idx="946">
                  <c:v>0.92949999999999999</c:v>
                </c:pt>
                <c:pt idx="947">
                  <c:v>0.92959999999999998</c:v>
                </c:pt>
                <c:pt idx="948">
                  <c:v>0.92959999999999998</c:v>
                </c:pt>
                <c:pt idx="949">
                  <c:v>0.92970000000000053</c:v>
                </c:pt>
                <c:pt idx="950">
                  <c:v>0.92980000000000051</c:v>
                </c:pt>
                <c:pt idx="951">
                  <c:v>0.92980000000000051</c:v>
                </c:pt>
                <c:pt idx="952">
                  <c:v>0.92989999999999995</c:v>
                </c:pt>
                <c:pt idx="953">
                  <c:v>0.92989999999999995</c:v>
                </c:pt>
                <c:pt idx="954">
                  <c:v>0.93</c:v>
                </c:pt>
                <c:pt idx="955">
                  <c:v>0.93010000000000004</c:v>
                </c:pt>
                <c:pt idx="956">
                  <c:v>0.93010000000000004</c:v>
                </c:pt>
                <c:pt idx="957">
                  <c:v>0.93020000000000003</c:v>
                </c:pt>
                <c:pt idx="958">
                  <c:v>0.93020000000000003</c:v>
                </c:pt>
                <c:pt idx="959">
                  <c:v>0.93030000000000002</c:v>
                </c:pt>
                <c:pt idx="960">
                  <c:v>0.93030000000000002</c:v>
                </c:pt>
                <c:pt idx="961">
                  <c:v>0.9304</c:v>
                </c:pt>
                <c:pt idx="962">
                  <c:v>0.9304</c:v>
                </c:pt>
                <c:pt idx="963">
                  <c:v>0.93049999999999999</c:v>
                </c:pt>
                <c:pt idx="964">
                  <c:v>0.93049999999999999</c:v>
                </c:pt>
                <c:pt idx="965">
                  <c:v>0.93059999999999998</c:v>
                </c:pt>
                <c:pt idx="966">
                  <c:v>0.93059999999999998</c:v>
                </c:pt>
                <c:pt idx="967">
                  <c:v>0.93070000000000053</c:v>
                </c:pt>
                <c:pt idx="968">
                  <c:v>0.93070000000000053</c:v>
                </c:pt>
                <c:pt idx="969">
                  <c:v>0.93080000000000052</c:v>
                </c:pt>
                <c:pt idx="970">
                  <c:v>0.93080000000000052</c:v>
                </c:pt>
                <c:pt idx="971">
                  <c:v>0.93080000000000052</c:v>
                </c:pt>
                <c:pt idx="972">
                  <c:v>0.93089999999999995</c:v>
                </c:pt>
                <c:pt idx="973">
                  <c:v>0.93089999999999995</c:v>
                </c:pt>
                <c:pt idx="974">
                  <c:v>0.93100000000000005</c:v>
                </c:pt>
                <c:pt idx="975">
                  <c:v>0.93100000000000005</c:v>
                </c:pt>
                <c:pt idx="976">
                  <c:v>0.93100000000000005</c:v>
                </c:pt>
                <c:pt idx="977">
                  <c:v>0.93110000000000004</c:v>
                </c:pt>
                <c:pt idx="978">
                  <c:v>0.93110000000000004</c:v>
                </c:pt>
                <c:pt idx="979">
                  <c:v>0.93120000000000003</c:v>
                </c:pt>
                <c:pt idx="980">
                  <c:v>0.93120000000000003</c:v>
                </c:pt>
                <c:pt idx="981">
                  <c:v>0.93120000000000003</c:v>
                </c:pt>
                <c:pt idx="982">
                  <c:v>0.93130000000000002</c:v>
                </c:pt>
                <c:pt idx="983">
                  <c:v>0.93130000000000002</c:v>
                </c:pt>
                <c:pt idx="984">
                  <c:v>0.93130000000000002</c:v>
                </c:pt>
                <c:pt idx="985">
                  <c:v>0.93140000000000001</c:v>
                </c:pt>
                <c:pt idx="986">
                  <c:v>0.93140000000000001</c:v>
                </c:pt>
                <c:pt idx="987">
                  <c:v>0.93140000000000001</c:v>
                </c:pt>
                <c:pt idx="988">
                  <c:v>0.93140000000000001</c:v>
                </c:pt>
                <c:pt idx="989">
                  <c:v>0.93149999999999999</c:v>
                </c:pt>
                <c:pt idx="990">
                  <c:v>0.93149999999999999</c:v>
                </c:pt>
                <c:pt idx="991">
                  <c:v>0.93149999999999999</c:v>
                </c:pt>
                <c:pt idx="992">
                  <c:v>0.93159999999999998</c:v>
                </c:pt>
                <c:pt idx="993">
                  <c:v>0.93159999999999998</c:v>
                </c:pt>
                <c:pt idx="994">
                  <c:v>0.93159999999999998</c:v>
                </c:pt>
                <c:pt idx="995">
                  <c:v>0.93159999999999998</c:v>
                </c:pt>
                <c:pt idx="996">
                  <c:v>0.93170000000000053</c:v>
                </c:pt>
                <c:pt idx="997">
                  <c:v>0.93170000000000053</c:v>
                </c:pt>
                <c:pt idx="998">
                  <c:v>0.93170000000000053</c:v>
                </c:pt>
                <c:pt idx="999">
                  <c:v>0.93170000000000053</c:v>
                </c:pt>
                <c:pt idx="1000">
                  <c:v>0.93170000000000053</c:v>
                </c:pt>
                <c:pt idx="1001">
                  <c:v>0.93180000000000052</c:v>
                </c:pt>
                <c:pt idx="1002">
                  <c:v>0.93180000000000052</c:v>
                </c:pt>
                <c:pt idx="1003">
                  <c:v>0.93180000000000052</c:v>
                </c:pt>
                <c:pt idx="1004">
                  <c:v>0.93180000000000052</c:v>
                </c:pt>
                <c:pt idx="1005">
                  <c:v>0.93180000000000052</c:v>
                </c:pt>
                <c:pt idx="1006">
                  <c:v>0.93180000000000052</c:v>
                </c:pt>
                <c:pt idx="1007">
                  <c:v>0.93189999999999995</c:v>
                </c:pt>
                <c:pt idx="1008">
                  <c:v>0.93189999999999995</c:v>
                </c:pt>
                <c:pt idx="1009">
                  <c:v>0.93189999999999995</c:v>
                </c:pt>
                <c:pt idx="1010">
                  <c:v>0.93189999999999995</c:v>
                </c:pt>
                <c:pt idx="1011">
                  <c:v>0.93189999999999995</c:v>
                </c:pt>
                <c:pt idx="1012">
                  <c:v>0.93189999999999995</c:v>
                </c:pt>
                <c:pt idx="1013">
                  <c:v>0.93189999999999995</c:v>
                </c:pt>
                <c:pt idx="1014">
                  <c:v>0.93189999999999995</c:v>
                </c:pt>
                <c:pt idx="1015">
                  <c:v>0.93189999999999995</c:v>
                </c:pt>
                <c:pt idx="1016">
                  <c:v>0.93189999999999995</c:v>
                </c:pt>
                <c:pt idx="1017">
                  <c:v>0.93189999999999995</c:v>
                </c:pt>
                <c:pt idx="1018">
                  <c:v>0.93200000000000005</c:v>
                </c:pt>
                <c:pt idx="1019">
                  <c:v>0.93200000000000005</c:v>
                </c:pt>
                <c:pt idx="1020">
                  <c:v>0.93200000000000005</c:v>
                </c:pt>
                <c:pt idx="1021">
                  <c:v>0.93200000000000005</c:v>
                </c:pt>
                <c:pt idx="1022">
                  <c:v>0.93200000000000005</c:v>
                </c:pt>
                <c:pt idx="1023">
                  <c:v>0.93200000000000005</c:v>
                </c:pt>
                <c:pt idx="1024">
                  <c:v>0.93200000000000005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00C-47D4-A09E-83AEDCF55DDD}"/>
            </c:ext>
          </c:extLst>
        </c:ser>
        <c:ser>
          <c:idx val="7"/>
          <c:order val="7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'c2h_arm-chair'!$I$1:$I$1025</c:f>
              <c:numCache>
                <c:formatCode>0.00E+00</c:formatCode>
                <c:ptCount val="1025"/>
                <c:pt idx="0">
                  <c:v>1.373</c:v>
                </c:pt>
                <c:pt idx="1">
                  <c:v>1.373</c:v>
                </c:pt>
                <c:pt idx="2">
                  <c:v>1.373</c:v>
                </c:pt>
                <c:pt idx="3">
                  <c:v>1.373</c:v>
                </c:pt>
                <c:pt idx="4">
                  <c:v>1.373</c:v>
                </c:pt>
                <c:pt idx="5">
                  <c:v>1.373</c:v>
                </c:pt>
                <c:pt idx="6">
                  <c:v>1.373</c:v>
                </c:pt>
                <c:pt idx="7">
                  <c:v>1.373</c:v>
                </c:pt>
                <c:pt idx="8">
                  <c:v>1.373</c:v>
                </c:pt>
                <c:pt idx="9">
                  <c:v>1.373</c:v>
                </c:pt>
                <c:pt idx="10">
                  <c:v>1.373</c:v>
                </c:pt>
                <c:pt idx="11">
                  <c:v>1.373</c:v>
                </c:pt>
                <c:pt idx="12">
                  <c:v>1.373</c:v>
                </c:pt>
                <c:pt idx="13">
                  <c:v>1.373</c:v>
                </c:pt>
                <c:pt idx="14">
                  <c:v>1.373</c:v>
                </c:pt>
                <c:pt idx="15">
                  <c:v>1.373</c:v>
                </c:pt>
                <c:pt idx="16">
                  <c:v>1.373</c:v>
                </c:pt>
                <c:pt idx="17">
                  <c:v>1.373</c:v>
                </c:pt>
                <c:pt idx="18">
                  <c:v>1.373</c:v>
                </c:pt>
                <c:pt idx="19">
                  <c:v>1.373</c:v>
                </c:pt>
                <c:pt idx="20">
                  <c:v>1.373</c:v>
                </c:pt>
                <c:pt idx="21">
                  <c:v>1.373</c:v>
                </c:pt>
                <c:pt idx="22">
                  <c:v>1.373</c:v>
                </c:pt>
                <c:pt idx="23">
                  <c:v>1.373</c:v>
                </c:pt>
                <c:pt idx="24">
                  <c:v>1.373</c:v>
                </c:pt>
                <c:pt idx="25">
                  <c:v>1.373</c:v>
                </c:pt>
                <c:pt idx="26">
                  <c:v>1.373</c:v>
                </c:pt>
                <c:pt idx="27">
                  <c:v>1.373</c:v>
                </c:pt>
                <c:pt idx="28">
                  <c:v>1.373</c:v>
                </c:pt>
                <c:pt idx="29">
                  <c:v>1.373</c:v>
                </c:pt>
                <c:pt idx="30">
                  <c:v>1.3740000000000001</c:v>
                </c:pt>
                <c:pt idx="31">
                  <c:v>1.3740000000000001</c:v>
                </c:pt>
                <c:pt idx="32">
                  <c:v>1.3740000000000001</c:v>
                </c:pt>
                <c:pt idx="33">
                  <c:v>1.3740000000000001</c:v>
                </c:pt>
                <c:pt idx="34">
                  <c:v>1.3740000000000001</c:v>
                </c:pt>
                <c:pt idx="35">
                  <c:v>1.3740000000000001</c:v>
                </c:pt>
                <c:pt idx="36">
                  <c:v>1.3740000000000001</c:v>
                </c:pt>
                <c:pt idx="37">
                  <c:v>1.3740000000000001</c:v>
                </c:pt>
                <c:pt idx="38">
                  <c:v>1.3740000000000001</c:v>
                </c:pt>
                <c:pt idx="39">
                  <c:v>1.3740000000000001</c:v>
                </c:pt>
                <c:pt idx="40">
                  <c:v>1.3740000000000001</c:v>
                </c:pt>
                <c:pt idx="41">
                  <c:v>1.3740000000000001</c:v>
                </c:pt>
                <c:pt idx="42">
                  <c:v>1.3740000000000001</c:v>
                </c:pt>
                <c:pt idx="43">
                  <c:v>1.3740000000000001</c:v>
                </c:pt>
                <c:pt idx="44">
                  <c:v>1.3740000000000001</c:v>
                </c:pt>
                <c:pt idx="45">
                  <c:v>1.3740000000000001</c:v>
                </c:pt>
                <c:pt idx="46">
                  <c:v>1.3740000000000001</c:v>
                </c:pt>
                <c:pt idx="47">
                  <c:v>1.3740000000000001</c:v>
                </c:pt>
                <c:pt idx="48">
                  <c:v>1.3740000000000001</c:v>
                </c:pt>
                <c:pt idx="49">
                  <c:v>1.3740000000000001</c:v>
                </c:pt>
                <c:pt idx="50">
                  <c:v>1.3740000000000001</c:v>
                </c:pt>
                <c:pt idx="51">
                  <c:v>1.3740000000000001</c:v>
                </c:pt>
                <c:pt idx="52">
                  <c:v>1.3740000000000001</c:v>
                </c:pt>
                <c:pt idx="53">
                  <c:v>1.3740000000000001</c:v>
                </c:pt>
                <c:pt idx="54">
                  <c:v>1.3740000000000001</c:v>
                </c:pt>
                <c:pt idx="55">
                  <c:v>1.3740000000000001</c:v>
                </c:pt>
                <c:pt idx="56">
                  <c:v>1.3740000000000001</c:v>
                </c:pt>
                <c:pt idx="57">
                  <c:v>1.3740000000000001</c:v>
                </c:pt>
                <c:pt idx="58">
                  <c:v>1.3740000000000001</c:v>
                </c:pt>
                <c:pt idx="59">
                  <c:v>1.375</c:v>
                </c:pt>
                <c:pt idx="60">
                  <c:v>1.375</c:v>
                </c:pt>
                <c:pt idx="61">
                  <c:v>1.375</c:v>
                </c:pt>
                <c:pt idx="62">
                  <c:v>1.375</c:v>
                </c:pt>
                <c:pt idx="63">
                  <c:v>1.375</c:v>
                </c:pt>
                <c:pt idx="64">
                  <c:v>1.375</c:v>
                </c:pt>
                <c:pt idx="65">
                  <c:v>1.375</c:v>
                </c:pt>
                <c:pt idx="66">
                  <c:v>1.375</c:v>
                </c:pt>
                <c:pt idx="67">
                  <c:v>1.375</c:v>
                </c:pt>
                <c:pt idx="68">
                  <c:v>1.375</c:v>
                </c:pt>
                <c:pt idx="69">
                  <c:v>1.375</c:v>
                </c:pt>
                <c:pt idx="70">
                  <c:v>1.375</c:v>
                </c:pt>
                <c:pt idx="71">
                  <c:v>1.375</c:v>
                </c:pt>
                <c:pt idx="72">
                  <c:v>1.375</c:v>
                </c:pt>
                <c:pt idx="73">
                  <c:v>1.375</c:v>
                </c:pt>
                <c:pt idx="74">
                  <c:v>1.375</c:v>
                </c:pt>
                <c:pt idx="75">
                  <c:v>1.375</c:v>
                </c:pt>
                <c:pt idx="76">
                  <c:v>1.375</c:v>
                </c:pt>
                <c:pt idx="77">
                  <c:v>1.3759999999999988</c:v>
                </c:pt>
                <c:pt idx="78">
                  <c:v>1.3759999999999988</c:v>
                </c:pt>
                <c:pt idx="79">
                  <c:v>1.3759999999999988</c:v>
                </c:pt>
                <c:pt idx="80">
                  <c:v>1.3759999999999988</c:v>
                </c:pt>
                <c:pt idx="81">
                  <c:v>1.3759999999999988</c:v>
                </c:pt>
                <c:pt idx="82">
                  <c:v>1.3759999999999988</c:v>
                </c:pt>
                <c:pt idx="83">
                  <c:v>1.3759999999999988</c:v>
                </c:pt>
                <c:pt idx="84">
                  <c:v>1.3759999999999988</c:v>
                </c:pt>
                <c:pt idx="85">
                  <c:v>1.3759999999999988</c:v>
                </c:pt>
                <c:pt idx="86">
                  <c:v>1.3759999999999988</c:v>
                </c:pt>
                <c:pt idx="87">
                  <c:v>1.3759999999999988</c:v>
                </c:pt>
                <c:pt idx="88">
                  <c:v>1.3759999999999988</c:v>
                </c:pt>
                <c:pt idx="89">
                  <c:v>1.3759999999999988</c:v>
                </c:pt>
                <c:pt idx="90">
                  <c:v>1.3759999999999988</c:v>
                </c:pt>
                <c:pt idx="91">
                  <c:v>1.3759999999999988</c:v>
                </c:pt>
                <c:pt idx="92">
                  <c:v>1.377</c:v>
                </c:pt>
                <c:pt idx="93">
                  <c:v>1.377</c:v>
                </c:pt>
                <c:pt idx="94">
                  <c:v>1.377</c:v>
                </c:pt>
                <c:pt idx="95">
                  <c:v>1.377</c:v>
                </c:pt>
                <c:pt idx="96">
                  <c:v>1.377</c:v>
                </c:pt>
                <c:pt idx="97">
                  <c:v>1.377</c:v>
                </c:pt>
                <c:pt idx="98">
                  <c:v>1.377</c:v>
                </c:pt>
                <c:pt idx="99">
                  <c:v>1.377</c:v>
                </c:pt>
                <c:pt idx="100">
                  <c:v>1.377</c:v>
                </c:pt>
                <c:pt idx="101">
                  <c:v>1.377</c:v>
                </c:pt>
                <c:pt idx="102">
                  <c:v>1.377</c:v>
                </c:pt>
                <c:pt idx="103">
                  <c:v>1.377</c:v>
                </c:pt>
                <c:pt idx="104">
                  <c:v>1.3779999999999988</c:v>
                </c:pt>
                <c:pt idx="105">
                  <c:v>1.3779999999999988</c:v>
                </c:pt>
                <c:pt idx="106">
                  <c:v>1.3779999999999988</c:v>
                </c:pt>
                <c:pt idx="107">
                  <c:v>1.3779999999999988</c:v>
                </c:pt>
                <c:pt idx="108">
                  <c:v>1.3779999999999988</c:v>
                </c:pt>
                <c:pt idx="109">
                  <c:v>1.3779999999999988</c:v>
                </c:pt>
                <c:pt idx="110">
                  <c:v>1.3779999999999988</c:v>
                </c:pt>
                <c:pt idx="111">
                  <c:v>1.3779999999999988</c:v>
                </c:pt>
                <c:pt idx="112">
                  <c:v>1.3779999999999988</c:v>
                </c:pt>
                <c:pt idx="113">
                  <c:v>1.3779999999999988</c:v>
                </c:pt>
                <c:pt idx="114">
                  <c:v>1.3779999999999988</c:v>
                </c:pt>
                <c:pt idx="115">
                  <c:v>1.3779999999999988</c:v>
                </c:pt>
                <c:pt idx="116">
                  <c:v>1.379</c:v>
                </c:pt>
                <c:pt idx="117">
                  <c:v>1.379</c:v>
                </c:pt>
                <c:pt idx="118">
                  <c:v>1.379</c:v>
                </c:pt>
                <c:pt idx="119">
                  <c:v>1.379</c:v>
                </c:pt>
                <c:pt idx="120">
                  <c:v>1.379</c:v>
                </c:pt>
                <c:pt idx="121">
                  <c:v>1.379</c:v>
                </c:pt>
                <c:pt idx="122">
                  <c:v>1.379</c:v>
                </c:pt>
                <c:pt idx="123">
                  <c:v>1.379</c:v>
                </c:pt>
                <c:pt idx="124">
                  <c:v>1.379</c:v>
                </c:pt>
                <c:pt idx="125">
                  <c:v>1.379</c:v>
                </c:pt>
                <c:pt idx="126">
                  <c:v>1.3800000000000001</c:v>
                </c:pt>
                <c:pt idx="127">
                  <c:v>1.3800000000000001</c:v>
                </c:pt>
                <c:pt idx="128">
                  <c:v>1.3800000000000001</c:v>
                </c:pt>
                <c:pt idx="129">
                  <c:v>1.3800000000000001</c:v>
                </c:pt>
                <c:pt idx="130">
                  <c:v>1.3800000000000001</c:v>
                </c:pt>
                <c:pt idx="131">
                  <c:v>1.3800000000000001</c:v>
                </c:pt>
                <c:pt idx="132">
                  <c:v>1.3800000000000001</c:v>
                </c:pt>
                <c:pt idx="133">
                  <c:v>1.3800000000000001</c:v>
                </c:pt>
                <c:pt idx="134">
                  <c:v>1.3800000000000001</c:v>
                </c:pt>
                <c:pt idx="135">
                  <c:v>1.381</c:v>
                </c:pt>
                <c:pt idx="136">
                  <c:v>1.381</c:v>
                </c:pt>
                <c:pt idx="137">
                  <c:v>1.381</c:v>
                </c:pt>
                <c:pt idx="138">
                  <c:v>1.381</c:v>
                </c:pt>
                <c:pt idx="139">
                  <c:v>1.381</c:v>
                </c:pt>
                <c:pt idx="140">
                  <c:v>1.381</c:v>
                </c:pt>
                <c:pt idx="141">
                  <c:v>1.381</c:v>
                </c:pt>
                <c:pt idx="142">
                  <c:v>1.381</c:v>
                </c:pt>
                <c:pt idx="143">
                  <c:v>1.381</c:v>
                </c:pt>
                <c:pt idx="144">
                  <c:v>1.3819999999999988</c:v>
                </c:pt>
                <c:pt idx="145">
                  <c:v>1.3819999999999988</c:v>
                </c:pt>
                <c:pt idx="146">
                  <c:v>1.3819999999999988</c:v>
                </c:pt>
                <c:pt idx="147">
                  <c:v>1.3819999999999988</c:v>
                </c:pt>
                <c:pt idx="148">
                  <c:v>1.3819999999999988</c:v>
                </c:pt>
                <c:pt idx="149">
                  <c:v>1.3819999999999988</c:v>
                </c:pt>
                <c:pt idx="150">
                  <c:v>1.3819999999999988</c:v>
                </c:pt>
                <c:pt idx="151">
                  <c:v>1.3819999999999988</c:v>
                </c:pt>
                <c:pt idx="152">
                  <c:v>1.383</c:v>
                </c:pt>
                <c:pt idx="153">
                  <c:v>1.383</c:v>
                </c:pt>
                <c:pt idx="154">
                  <c:v>1.383</c:v>
                </c:pt>
                <c:pt idx="155">
                  <c:v>1.383</c:v>
                </c:pt>
                <c:pt idx="156">
                  <c:v>1.383</c:v>
                </c:pt>
                <c:pt idx="157">
                  <c:v>1.383</c:v>
                </c:pt>
                <c:pt idx="158">
                  <c:v>1.383</c:v>
                </c:pt>
                <c:pt idx="159">
                  <c:v>1.383</c:v>
                </c:pt>
                <c:pt idx="160">
                  <c:v>1.3839999999999988</c:v>
                </c:pt>
                <c:pt idx="161">
                  <c:v>1.3839999999999988</c:v>
                </c:pt>
                <c:pt idx="162">
                  <c:v>1.3839999999999988</c:v>
                </c:pt>
                <c:pt idx="163">
                  <c:v>1.3839999999999988</c:v>
                </c:pt>
                <c:pt idx="164">
                  <c:v>1.3839999999999988</c:v>
                </c:pt>
                <c:pt idx="165">
                  <c:v>1.3839999999999988</c:v>
                </c:pt>
                <c:pt idx="166">
                  <c:v>1.3839999999999988</c:v>
                </c:pt>
                <c:pt idx="167">
                  <c:v>1.385</c:v>
                </c:pt>
                <c:pt idx="168">
                  <c:v>1.385</c:v>
                </c:pt>
                <c:pt idx="169">
                  <c:v>1.385</c:v>
                </c:pt>
                <c:pt idx="170">
                  <c:v>1.385</c:v>
                </c:pt>
                <c:pt idx="171">
                  <c:v>1.385</c:v>
                </c:pt>
                <c:pt idx="172">
                  <c:v>1.385</c:v>
                </c:pt>
                <c:pt idx="173">
                  <c:v>1.385</c:v>
                </c:pt>
                <c:pt idx="174">
                  <c:v>1.3859999999999988</c:v>
                </c:pt>
                <c:pt idx="175">
                  <c:v>1.3859999999999988</c:v>
                </c:pt>
                <c:pt idx="176">
                  <c:v>1.3859999999999988</c:v>
                </c:pt>
                <c:pt idx="177">
                  <c:v>1.3859999999999988</c:v>
                </c:pt>
                <c:pt idx="178">
                  <c:v>1.3859999999999988</c:v>
                </c:pt>
                <c:pt idx="179">
                  <c:v>1.3859999999999988</c:v>
                </c:pt>
                <c:pt idx="180">
                  <c:v>1.3859999999999988</c:v>
                </c:pt>
                <c:pt idx="181">
                  <c:v>1.387</c:v>
                </c:pt>
                <c:pt idx="182">
                  <c:v>1.387</c:v>
                </c:pt>
                <c:pt idx="183">
                  <c:v>1.387</c:v>
                </c:pt>
                <c:pt idx="184">
                  <c:v>1.387</c:v>
                </c:pt>
                <c:pt idx="185">
                  <c:v>1.387</c:v>
                </c:pt>
                <c:pt idx="186">
                  <c:v>1.387</c:v>
                </c:pt>
                <c:pt idx="187">
                  <c:v>1.387</c:v>
                </c:pt>
                <c:pt idx="188">
                  <c:v>1.3879999999999988</c:v>
                </c:pt>
                <c:pt idx="189">
                  <c:v>1.3879999999999988</c:v>
                </c:pt>
                <c:pt idx="190">
                  <c:v>1.3879999999999988</c:v>
                </c:pt>
                <c:pt idx="191">
                  <c:v>1.3879999999999988</c:v>
                </c:pt>
                <c:pt idx="192">
                  <c:v>1.3879999999999988</c:v>
                </c:pt>
                <c:pt idx="193">
                  <c:v>1.3879999999999988</c:v>
                </c:pt>
                <c:pt idx="194">
                  <c:v>1.389</c:v>
                </c:pt>
                <c:pt idx="195">
                  <c:v>1.389</c:v>
                </c:pt>
                <c:pt idx="196">
                  <c:v>1.389</c:v>
                </c:pt>
                <c:pt idx="197">
                  <c:v>1.389</c:v>
                </c:pt>
                <c:pt idx="198">
                  <c:v>1.389</c:v>
                </c:pt>
                <c:pt idx="199">
                  <c:v>1.389</c:v>
                </c:pt>
                <c:pt idx="200">
                  <c:v>1.3900000000000001</c:v>
                </c:pt>
                <c:pt idx="201">
                  <c:v>1.3900000000000001</c:v>
                </c:pt>
                <c:pt idx="202">
                  <c:v>1.3900000000000001</c:v>
                </c:pt>
                <c:pt idx="203">
                  <c:v>1.3900000000000001</c:v>
                </c:pt>
                <c:pt idx="204">
                  <c:v>1.3900000000000001</c:v>
                </c:pt>
                <c:pt idx="205">
                  <c:v>1.3900000000000001</c:v>
                </c:pt>
                <c:pt idx="206">
                  <c:v>1.391</c:v>
                </c:pt>
                <c:pt idx="207">
                  <c:v>1.391</c:v>
                </c:pt>
                <c:pt idx="208">
                  <c:v>1.391</c:v>
                </c:pt>
                <c:pt idx="209">
                  <c:v>1.391</c:v>
                </c:pt>
                <c:pt idx="210">
                  <c:v>1.391</c:v>
                </c:pt>
                <c:pt idx="211">
                  <c:v>1.391</c:v>
                </c:pt>
                <c:pt idx="212">
                  <c:v>1.3919999999999988</c:v>
                </c:pt>
                <c:pt idx="213">
                  <c:v>1.3919999999999988</c:v>
                </c:pt>
                <c:pt idx="214">
                  <c:v>1.3919999999999988</c:v>
                </c:pt>
                <c:pt idx="215">
                  <c:v>1.3919999999999988</c:v>
                </c:pt>
                <c:pt idx="216">
                  <c:v>1.3919999999999988</c:v>
                </c:pt>
                <c:pt idx="217">
                  <c:v>1.393</c:v>
                </c:pt>
                <c:pt idx="218">
                  <c:v>1.393</c:v>
                </c:pt>
                <c:pt idx="219">
                  <c:v>1.393</c:v>
                </c:pt>
                <c:pt idx="220">
                  <c:v>1.393</c:v>
                </c:pt>
                <c:pt idx="221">
                  <c:v>1.393</c:v>
                </c:pt>
                <c:pt idx="222">
                  <c:v>1.393</c:v>
                </c:pt>
                <c:pt idx="223">
                  <c:v>1.3939999999999988</c:v>
                </c:pt>
                <c:pt idx="224">
                  <c:v>1.3939999999999988</c:v>
                </c:pt>
                <c:pt idx="225">
                  <c:v>1.3939999999999988</c:v>
                </c:pt>
                <c:pt idx="226">
                  <c:v>1.3939999999999988</c:v>
                </c:pt>
                <c:pt idx="227">
                  <c:v>1.3939999999999988</c:v>
                </c:pt>
                <c:pt idx="228">
                  <c:v>1.395</c:v>
                </c:pt>
                <c:pt idx="229">
                  <c:v>1.395</c:v>
                </c:pt>
                <c:pt idx="230">
                  <c:v>1.395</c:v>
                </c:pt>
                <c:pt idx="231">
                  <c:v>1.395</c:v>
                </c:pt>
                <c:pt idx="232">
                  <c:v>1.395</c:v>
                </c:pt>
                <c:pt idx="233">
                  <c:v>1.3959999999999988</c:v>
                </c:pt>
                <c:pt idx="234">
                  <c:v>1.3959999999999988</c:v>
                </c:pt>
                <c:pt idx="235">
                  <c:v>1.3959999999999988</c:v>
                </c:pt>
                <c:pt idx="236">
                  <c:v>1.3959999999999988</c:v>
                </c:pt>
                <c:pt idx="237">
                  <c:v>1.3959999999999988</c:v>
                </c:pt>
                <c:pt idx="238">
                  <c:v>1.397</c:v>
                </c:pt>
                <c:pt idx="239">
                  <c:v>1.397</c:v>
                </c:pt>
                <c:pt idx="240">
                  <c:v>1.397</c:v>
                </c:pt>
                <c:pt idx="241">
                  <c:v>1.397</c:v>
                </c:pt>
                <c:pt idx="242">
                  <c:v>1.397</c:v>
                </c:pt>
                <c:pt idx="243">
                  <c:v>1.3979999999999988</c:v>
                </c:pt>
                <c:pt idx="244">
                  <c:v>1.3979999999999988</c:v>
                </c:pt>
                <c:pt idx="245">
                  <c:v>1.3979999999999988</c:v>
                </c:pt>
                <c:pt idx="246">
                  <c:v>1.3979999999999988</c:v>
                </c:pt>
                <c:pt idx="247">
                  <c:v>1.3979999999999988</c:v>
                </c:pt>
                <c:pt idx="248">
                  <c:v>1.399</c:v>
                </c:pt>
                <c:pt idx="249">
                  <c:v>1.399</c:v>
                </c:pt>
                <c:pt idx="250">
                  <c:v>1.399</c:v>
                </c:pt>
                <c:pt idx="251">
                  <c:v>1.399</c:v>
                </c:pt>
                <c:pt idx="252">
                  <c:v>1.4</c:v>
                </c:pt>
                <c:pt idx="253">
                  <c:v>1.4</c:v>
                </c:pt>
                <c:pt idx="254">
                  <c:v>1.4</c:v>
                </c:pt>
                <c:pt idx="255">
                  <c:v>1.4</c:v>
                </c:pt>
                <c:pt idx="256">
                  <c:v>1.4</c:v>
                </c:pt>
                <c:pt idx="257">
                  <c:v>1.4009999999999987</c:v>
                </c:pt>
                <c:pt idx="258">
                  <c:v>1.4009999999999987</c:v>
                </c:pt>
                <c:pt idx="259">
                  <c:v>1.4009999999999987</c:v>
                </c:pt>
                <c:pt idx="260">
                  <c:v>1.4009999999999987</c:v>
                </c:pt>
                <c:pt idx="261">
                  <c:v>1.4009999999999987</c:v>
                </c:pt>
                <c:pt idx="262">
                  <c:v>1.4019999999999975</c:v>
                </c:pt>
                <c:pt idx="263">
                  <c:v>1.4019999999999975</c:v>
                </c:pt>
                <c:pt idx="264">
                  <c:v>1.4019999999999975</c:v>
                </c:pt>
                <c:pt idx="265">
                  <c:v>1.4019999999999975</c:v>
                </c:pt>
                <c:pt idx="266">
                  <c:v>1.4029999999999987</c:v>
                </c:pt>
                <c:pt idx="267">
                  <c:v>1.4029999999999987</c:v>
                </c:pt>
                <c:pt idx="268">
                  <c:v>1.4029999999999987</c:v>
                </c:pt>
                <c:pt idx="269">
                  <c:v>1.4029999999999987</c:v>
                </c:pt>
                <c:pt idx="270">
                  <c:v>1.4039999999999975</c:v>
                </c:pt>
                <c:pt idx="271">
                  <c:v>1.4039999999999975</c:v>
                </c:pt>
                <c:pt idx="272">
                  <c:v>1.4039999999999975</c:v>
                </c:pt>
                <c:pt idx="273">
                  <c:v>1.4039999999999975</c:v>
                </c:pt>
                <c:pt idx="274">
                  <c:v>1.4039999999999975</c:v>
                </c:pt>
                <c:pt idx="275">
                  <c:v>1.4049999999999987</c:v>
                </c:pt>
                <c:pt idx="276">
                  <c:v>1.4049999999999987</c:v>
                </c:pt>
                <c:pt idx="277">
                  <c:v>1.4049999999999987</c:v>
                </c:pt>
                <c:pt idx="278">
                  <c:v>1.4049999999999987</c:v>
                </c:pt>
                <c:pt idx="279">
                  <c:v>1.4059999999999975</c:v>
                </c:pt>
                <c:pt idx="280">
                  <c:v>1.4059999999999975</c:v>
                </c:pt>
                <c:pt idx="281">
                  <c:v>1.4059999999999975</c:v>
                </c:pt>
                <c:pt idx="282">
                  <c:v>1.4059999999999975</c:v>
                </c:pt>
                <c:pt idx="283">
                  <c:v>1.4069999999999987</c:v>
                </c:pt>
                <c:pt idx="284">
                  <c:v>1.4069999999999987</c:v>
                </c:pt>
                <c:pt idx="285">
                  <c:v>1.4069999999999987</c:v>
                </c:pt>
                <c:pt idx="286">
                  <c:v>1.4069999999999987</c:v>
                </c:pt>
                <c:pt idx="287">
                  <c:v>1.4079999999999975</c:v>
                </c:pt>
                <c:pt idx="288">
                  <c:v>1.4079999999999975</c:v>
                </c:pt>
                <c:pt idx="289">
                  <c:v>1.4079999999999975</c:v>
                </c:pt>
                <c:pt idx="290">
                  <c:v>1.4079999999999975</c:v>
                </c:pt>
                <c:pt idx="291">
                  <c:v>1.4089999999999987</c:v>
                </c:pt>
                <c:pt idx="292">
                  <c:v>1.4089999999999987</c:v>
                </c:pt>
                <c:pt idx="293">
                  <c:v>1.4089999999999987</c:v>
                </c:pt>
                <c:pt idx="294">
                  <c:v>1.4089999999999987</c:v>
                </c:pt>
                <c:pt idx="295">
                  <c:v>1.41</c:v>
                </c:pt>
                <c:pt idx="296">
                  <c:v>1.41</c:v>
                </c:pt>
                <c:pt idx="297">
                  <c:v>1.41</c:v>
                </c:pt>
                <c:pt idx="298">
                  <c:v>1.41</c:v>
                </c:pt>
                <c:pt idx="299">
                  <c:v>1.4109999999999987</c:v>
                </c:pt>
                <c:pt idx="300">
                  <c:v>1.4109999999999987</c:v>
                </c:pt>
                <c:pt idx="301">
                  <c:v>1.4109999999999987</c:v>
                </c:pt>
                <c:pt idx="302">
                  <c:v>1.4109999999999987</c:v>
                </c:pt>
                <c:pt idx="303">
                  <c:v>1.4119999999999975</c:v>
                </c:pt>
                <c:pt idx="304">
                  <c:v>1.4119999999999975</c:v>
                </c:pt>
                <c:pt idx="305">
                  <c:v>1.4119999999999975</c:v>
                </c:pt>
                <c:pt idx="306">
                  <c:v>1.4129999999999987</c:v>
                </c:pt>
                <c:pt idx="307">
                  <c:v>1.4129999999999987</c:v>
                </c:pt>
                <c:pt idx="308">
                  <c:v>1.4129999999999987</c:v>
                </c:pt>
                <c:pt idx="309">
                  <c:v>1.4129999999999987</c:v>
                </c:pt>
                <c:pt idx="310">
                  <c:v>1.4139999999999975</c:v>
                </c:pt>
                <c:pt idx="311">
                  <c:v>1.4139999999999975</c:v>
                </c:pt>
                <c:pt idx="312">
                  <c:v>1.4139999999999975</c:v>
                </c:pt>
                <c:pt idx="313">
                  <c:v>1.4139999999999975</c:v>
                </c:pt>
                <c:pt idx="314">
                  <c:v>1.4149999999999987</c:v>
                </c:pt>
                <c:pt idx="315">
                  <c:v>1.4149999999999987</c:v>
                </c:pt>
                <c:pt idx="316">
                  <c:v>1.4149999999999987</c:v>
                </c:pt>
                <c:pt idx="317">
                  <c:v>1.4159999999999975</c:v>
                </c:pt>
                <c:pt idx="318">
                  <c:v>1.4159999999999975</c:v>
                </c:pt>
                <c:pt idx="319">
                  <c:v>1.4159999999999975</c:v>
                </c:pt>
                <c:pt idx="320">
                  <c:v>1.4159999999999975</c:v>
                </c:pt>
                <c:pt idx="321">
                  <c:v>1.4169999999999987</c:v>
                </c:pt>
                <c:pt idx="322">
                  <c:v>1.4169999999999987</c:v>
                </c:pt>
                <c:pt idx="323">
                  <c:v>1.4169999999999987</c:v>
                </c:pt>
                <c:pt idx="324">
                  <c:v>1.4179999999999977</c:v>
                </c:pt>
                <c:pt idx="325">
                  <c:v>1.4179999999999977</c:v>
                </c:pt>
                <c:pt idx="326">
                  <c:v>1.4179999999999977</c:v>
                </c:pt>
                <c:pt idx="327">
                  <c:v>1.4179999999999977</c:v>
                </c:pt>
                <c:pt idx="328">
                  <c:v>1.4189999999999989</c:v>
                </c:pt>
                <c:pt idx="329">
                  <c:v>1.4189999999999989</c:v>
                </c:pt>
                <c:pt idx="330">
                  <c:v>1.4189999999999989</c:v>
                </c:pt>
                <c:pt idx="331">
                  <c:v>1.42</c:v>
                </c:pt>
                <c:pt idx="332">
                  <c:v>1.42</c:v>
                </c:pt>
                <c:pt idx="333">
                  <c:v>1.42</c:v>
                </c:pt>
                <c:pt idx="334">
                  <c:v>1.42</c:v>
                </c:pt>
                <c:pt idx="335">
                  <c:v>1.4209999999999989</c:v>
                </c:pt>
                <c:pt idx="336">
                  <c:v>1.4209999999999989</c:v>
                </c:pt>
                <c:pt idx="337">
                  <c:v>1.4209999999999989</c:v>
                </c:pt>
                <c:pt idx="338">
                  <c:v>1.4219999999999977</c:v>
                </c:pt>
                <c:pt idx="339">
                  <c:v>1.4219999999999977</c:v>
                </c:pt>
                <c:pt idx="340">
                  <c:v>1.4219999999999977</c:v>
                </c:pt>
                <c:pt idx="341">
                  <c:v>1.4229999999999989</c:v>
                </c:pt>
                <c:pt idx="342">
                  <c:v>1.4229999999999989</c:v>
                </c:pt>
                <c:pt idx="343">
                  <c:v>1.4229999999999989</c:v>
                </c:pt>
                <c:pt idx="344">
                  <c:v>1.4229999999999989</c:v>
                </c:pt>
                <c:pt idx="345">
                  <c:v>1.4239999999999977</c:v>
                </c:pt>
                <c:pt idx="346">
                  <c:v>1.4239999999999977</c:v>
                </c:pt>
                <c:pt idx="347">
                  <c:v>1.4239999999999977</c:v>
                </c:pt>
                <c:pt idx="348">
                  <c:v>1.4249999999999989</c:v>
                </c:pt>
                <c:pt idx="349">
                  <c:v>1.4249999999999989</c:v>
                </c:pt>
                <c:pt idx="350">
                  <c:v>1.4249999999999989</c:v>
                </c:pt>
                <c:pt idx="351">
                  <c:v>1.4259999999999977</c:v>
                </c:pt>
                <c:pt idx="352">
                  <c:v>1.4259999999999977</c:v>
                </c:pt>
                <c:pt idx="353">
                  <c:v>1.4259999999999977</c:v>
                </c:pt>
                <c:pt idx="354">
                  <c:v>1.4269999999999989</c:v>
                </c:pt>
                <c:pt idx="355">
                  <c:v>1.4269999999999989</c:v>
                </c:pt>
                <c:pt idx="356">
                  <c:v>1.4269999999999989</c:v>
                </c:pt>
                <c:pt idx="357">
                  <c:v>1.4279999999999977</c:v>
                </c:pt>
                <c:pt idx="358">
                  <c:v>1.4279999999999977</c:v>
                </c:pt>
                <c:pt idx="359">
                  <c:v>1.4279999999999977</c:v>
                </c:pt>
                <c:pt idx="360">
                  <c:v>1.4279999999999977</c:v>
                </c:pt>
                <c:pt idx="361">
                  <c:v>1.4289999999999989</c:v>
                </c:pt>
                <c:pt idx="362">
                  <c:v>1.4289999999999989</c:v>
                </c:pt>
                <c:pt idx="363">
                  <c:v>1.4289999999999989</c:v>
                </c:pt>
                <c:pt idx="364">
                  <c:v>1.43</c:v>
                </c:pt>
                <c:pt idx="365">
                  <c:v>1.43</c:v>
                </c:pt>
                <c:pt idx="366">
                  <c:v>1.43</c:v>
                </c:pt>
                <c:pt idx="367">
                  <c:v>1.4309999999999989</c:v>
                </c:pt>
                <c:pt idx="368">
                  <c:v>1.4309999999999989</c:v>
                </c:pt>
                <c:pt idx="369">
                  <c:v>1.4309999999999989</c:v>
                </c:pt>
                <c:pt idx="370">
                  <c:v>1.4319999999999977</c:v>
                </c:pt>
                <c:pt idx="371">
                  <c:v>1.4319999999999977</c:v>
                </c:pt>
                <c:pt idx="372">
                  <c:v>1.4319999999999977</c:v>
                </c:pt>
                <c:pt idx="373">
                  <c:v>1.4329999999999989</c:v>
                </c:pt>
                <c:pt idx="374">
                  <c:v>1.4329999999999989</c:v>
                </c:pt>
                <c:pt idx="375">
                  <c:v>1.4329999999999989</c:v>
                </c:pt>
                <c:pt idx="376">
                  <c:v>1.4339999999999977</c:v>
                </c:pt>
                <c:pt idx="377">
                  <c:v>1.4339999999999977</c:v>
                </c:pt>
                <c:pt idx="378">
                  <c:v>1.4339999999999977</c:v>
                </c:pt>
                <c:pt idx="379">
                  <c:v>1.4349999999999989</c:v>
                </c:pt>
                <c:pt idx="380">
                  <c:v>1.4349999999999989</c:v>
                </c:pt>
                <c:pt idx="381">
                  <c:v>1.4349999999999989</c:v>
                </c:pt>
                <c:pt idx="382">
                  <c:v>1.4359999999999977</c:v>
                </c:pt>
                <c:pt idx="383">
                  <c:v>1.4359999999999977</c:v>
                </c:pt>
                <c:pt idx="384">
                  <c:v>1.4369999999999989</c:v>
                </c:pt>
                <c:pt idx="385">
                  <c:v>1.4369999999999989</c:v>
                </c:pt>
                <c:pt idx="386">
                  <c:v>1.4369999999999989</c:v>
                </c:pt>
                <c:pt idx="387">
                  <c:v>1.4379999999999977</c:v>
                </c:pt>
                <c:pt idx="388">
                  <c:v>1.4379999999999977</c:v>
                </c:pt>
                <c:pt idx="389">
                  <c:v>1.4379999999999977</c:v>
                </c:pt>
                <c:pt idx="390">
                  <c:v>1.4389999999999989</c:v>
                </c:pt>
                <c:pt idx="391">
                  <c:v>1.4389999999999989</c:v>
                </c:pt>
                <c:pt idx="392">
                  <c:v>1.4389999999999989</c:v>
                </c:pt>
                <c:pt idx="393">
                  <c:v>1.44</c:v>
                </c:pt>
                <c:pt idx="394">
                  <c:v>1.44</c:v>
                </c:pt>
                <c:pt idx="395">
                  <c:v>1.44</c:v>
                </c:pt>
                <c:pt idx="396">
                  <c:v>1.4409999999999989</c:v>
                </c:pt>
                <c:pt idx="397">
                  <c:v>1.4409999999999989</c:v>
                </c:pt>
                <c:pt idx="398">
                  <c:v>1.4409999999999989</c:v>
                </c:pt>
                <c:pt idx="399">
                  <c:v>1.4419999999999977</c:v>
                </c:pt>
                <c:pt idx="400">
                  <c:v>1.4419999999999977</c:v>
                </c:pt>
                <c:pt idx="401">
                  <c:v>1.442999999999999</c:v>
                </c:pt>
                <c:pt idx="402">
                  <c:v>1.442999999999999</c:v>
                </c:pt>
                <c:pt idx="403">
                  <c:v>1.442999999999999</c:v>
                </c:pt>
                <c:pt idx="404">
                  <c:v>1.444</c:v>
                </c:pt>
                <c:pt idx="405">
                  <c:v>1.444</c:v>
                </c:pt>
                <c:pt idx="406">
                  <c:v>1.444</c:v>
                </c:pt>
                <c:pt idx="407">
                  <c:v>1.444999999999999</c:v>
                </c:pt>
                <c:pt idx="408">
                  <c:v>1.444999999999999</c:v>
                </c:pt>
                <c:pt idx="409">
                  <c:v>1.446</c:v>
                </c:pt>
                <c:pt idx="410">
                  <c:v>1.446</c:v>
                </c:pt>
                <c:pt idx="411">
                  <c:v>1.446</c:v>
                </c:pt>
                <c:pt idx="412">
                  <c:v>1.446999999999999</c:v>
                </c:pt>
                <c:pt idx="413">
                  <c:v>1.446999999999999</c:v>
                </c:pt>
                <c:pt idx="414">
                  <c:v>1.446999999999999</c:v>
                </c:pt>
                <c:pt idx="415">
                  <c:v>1.448</c:v>
                </c:pt>
                <c:pt idx="416">
                  <c:v>1.448</c:v>
                </c:pt>
                <c:pt idx="417">
                  <c:v>1.448999999999999</c:v>
                </c:pt>
                <c:pt idx="418">
                  <c:v>1.448999999999999</c:v>
                </c:pt>
                <c:pt idx="419">
                  <c:v>1.448999999999999</c:v>
                </c:pt>
                <c:pt idx="420">
                  <c:v>1.45</c:v>
                </c:pt>
                <c:pt idx="421">
                  <c:v>1.45</c:v>
                </c:pt>
                <c:pt idx="422">
                  <c:v>1.45</c:v>
                </c:pt>
                <c:pt idx="423">
                  <c:v>1.450999999999999</c:v>
                </c:pt>
                <c:pt idx="424">
                  <c:v>1.450999999999999</c:v>
                </c:pt>
                <c:pt idx="425">
                  <c:v>1.452</c:v>
                </c:pt>
                <c:pt idx="426">
                  <c:v>1.452</c:v>
                </c:pt>
                <c:pt idx="427">
                  <c:v>1.452</c:v>
                </c:pt>
                <c:pt idx="428">
                  <c:v>1.452999999999999</c:v>
                </c:pt>
                <c:pt idx="429">
                  <c:v>1.452999999999999</c:v>
                </c:pt>
                <c:pt idx="430">
                  <c:v>1.454</c:v>
                </c:pt>
                <c:pt idx="431">
                  <c:v>1.454</c:v>
                </c:pt>
                <c:pt idx="432">
                  <c:v>1.454</c:v>
                </c:pt>
                <c:pt idx="433">
                  <c:v>1.454999999999999</c:v>
                </c:pt>
                <c:pt idx="434">
                  <c:v>1.454999999999999</c:v>
                </c:pt>
                <c:pt idx="435">
                  <c:v>1.456</c:v>
                </c:pt>
                <c:pt idx="436">
                  <c:v>1.456</c:v>
                </c:pt>
                <c:pt idx="437">
                  <c:v>1.456</c:v>
                </c:pt>
                <c:pt idx="438">
                  <c:v>1.456999999999999</c:v>
                </c:pt>
                <c:pt idx="439">
                  <c:v>1.456999999999999</c:v>
                </c:pt>
                <c:pt idx="440">
                  <c:v>1.458</c:v>
                </c:pt>
                <c:pt idx="441">
                  <c:v>1.458</c:v>
                </c:pt>
                <c:pt idx="442">
                  <c:v>1.458</c:v>
                </c:pt>
                <c:pt idx="443">
                  <c:v>1.458999999999999</c:v>
                </c:pt>
                <c:pt idx="444">
                  <c:v>1.458999999999999</c:v>
                </c:pt>
                <c:pt idx="445">
                  <c:v>1.46</c:v>
                </c:pt>
                <c:pt idx="446">
                  <c:v>1.46</c:v>
                </c:pt>
                <c:pt idx="447">
                  <c:v>1.46</c:v>
                </c:pt>
                <c:pt idx="448">
                  <c:v>1.460999999999999</c:v>
                </c:pt>
                <c:pt idx="449">
                  <c:v>1.460999999999999</c:v>
                </c:pt>
                <c:pt idx="450">
                  <c:v>1.462</c:v>
                </c:pt>
                <c:pt idx="451">
                  <c:v>1.462</c:v>
                </c:pt>
                <c:pt idx="452">
                  <c:v>1.462</c:v>
                </c:pt>
                <c:pt idx="453">
                  <c:v>1.462999999999999</c:v>
                </c:pt>
                <c:pt idx="454">
                  <c:v>1.462999999999999</c:v>
                </c:pt>
                <c:pt idx="455">
                  <c:v>1.464</c:v>
                </c:pt>
                <c:pt idx="456">
                  <c:v>1.464</c:v>
                </c:pt>
                <c:pt idx="457">
                  <c:v>1.464999999999999</c:v>
                </c:pt>
                <c:pt idx="458">
                  <c:v>1.464999999999999</c:v>
                </c:pt>
                <c:pt idx="459">
                  <c:v>1.464999999999999</c:v>
                </c:pt>
                <c:pt idx="460">
                  <c:v>1.466</c:v>
                </c:pt>
                <c:pt idx="461">
                  <c:v>1.466</c:v>
                </c:pt>
                <c:pt idx="462">
                  <c:v>1.466999999999999</c:v>
                </c:pt>
                <c:pt idx="463">
                  <c:v>1.466999999999999</c:v>
                </c:pt>
                <c:pt idx="464">
                  <c:v>1.468</c:v>
                </c:pt>
                <c:pt idx="465">
                  <c:v>1.468</c:v>
                </c:pt>
                <c:pt idx="466">
                  <c:v>1.468</c:v>
                </c:pt>
                <c:pt idx="467">
                  <c:v>1.468999999999999</c:v>
                </c:pt>
                <c:pt idx="468">
                  <c:v>1.468999999999999</c:v>
                </c:pt>
                <c:pt idx="469">
                  <c:v>1.47</c:v>
                </c:pt>
                <c:pt idx="470">
                  <c:v>1.47</c:v>
                </c:pt>
                <c:pt idx="471">
                  <c:v>1.470999999999999</c:v>
                </c:pt>
                <c:pt idx="472">
                  <c:v>1.470999999999999</c:v>
                </c:pt>
                <c:pt idx="473">
                  <c:v>1.470999999999999</c:v>
                </c:pt>
                <c:pt idx="474">
                  <c:v>1.472</c:v>
                </c:pt>
                <c:pt idx="475">
                  <c:v>1.472</c:v>
                </c:pt>
                <c:pt idx="476">
                  <c:v>1.472999999999999</c:v>
                </c:pt>
                <c:pt idx="477">
                  <c:v>1.472999999999999</c:v>
                </c:pt>
                <c:pt idx="478">
                  <c:v>1.474</c:v>
                </c:pt>
                <c:pt idx="479">
                  <c:v>1.474</c:v>
                </c:pt>
                <c:pt idx="480">
                  <c:v>1.474999999999999</c:v>
                </c:pt>
                <c:pt idx="481">
                  <c:v>1.474999999999999</c:v>
                </c:pt>
                <c:pt idx="482">
                  <c:v>1.474999999999999</c:v>
                </c:pt>
                <c:pt idx="483">
                  <c:v>1.476</c:v>
                </c:pt>
                <c:pt idx="484">
                  <c:v>1.476</c:v>
                </c:pt>
                <c:pt idx="485">
                  <c:v>1.476999999999999</c:v>
                </c:pt>
                <c:pt idx="486">
                  <c:v>1.476999999999999</c:v>
                </c:pt>
                <c:pt idx="487">
                  <c:v>1.478</c:v>
                </c:pt>
                <c:pt idx="488">
                  <c:v>1.478</c:v>
                </c:pt>
                <c:pt idx="489">
                  <c:v>1.478999999999999</c:v>
                </c:pt>
                <c:pt idx="490">
                  <c:v>1.478999999999999</c:v>
                </c:pt>
                <c:pt idx="491">
                  <c:v>1.478999999999999</c:v>
                </c:pt>
                <c:pt idx="492">
                  <c:v>1.48</c:v>
                </c:pt>
                <c:pt idx="493">
                  <c:v>1.48</c:v>
                </c:pt>
                <c:pt idx="494">
                  <c:v>1.480999999999999</c:v>
                </c:pt>
                <c:pt idx="495">
                  <c:v>1.480999999999999</c:v>
                </c:pt>
                <c:pt idx="496">
                  <c:v>1.482</c:v>
                </c:pt>
                <c:pt idx="497">
                  <c:v>1.482</c:v>
                </c:pt>
                <c:pt idx="498">
                  <c:v>1.482999999999999</c:v>
                </c:pt>
                <c:pt idx="499">
                  <c:v>1.482999999999999</c:v>
                </c:pt>
                <c:pt idx="500">
                  <c:v>1.484</c:v>
                </c:pt>
                <c:pt idx="501">
                  <c:v>1.484</c:v>
                </c:pt>
                <c:pt idx="502">
                  <c:v>1.484</c:v>
                </c:pt>
                <c:pt idx="503">
                  <c:v>1.484999999999999</c:v>
                </c:pt>
                <c:pt idx="504">
                  <c:v>1.484999999999999</c:v>
                </c:pt>
                <c:pt idx="505">
                  <c:v>1.486</c:v>
                </c:pt>
                <c:pt idx="506">
                  <c:v>1.486</c:v>
                </c:pt>
                <c:pt idx="507">
                  <c:v>1.486999999999999</c:v>
                </c:pt>
                <c:pt idx="508">
                  <c:v>1.486999999999999</c:v>
                </c:pt>
                <c:pt idx="509">
                  <c:v>1.488</c:v>
                </c:pt>
                <c:pt idx="510">
                  <c:v>1.488</c:v>
                </c:pt>
                <c:pt idx="511">
                  <c:v>1.488999999999999</c:v>
                </c:pt>
                <c:pt idx="512">
                  <c:v>1.488999999999999</c:v>
                </c:pt>
                <c:pt idx="513">
                  <c:v>1.49</c:v>
                </c:pt>
                <c:pt idx="514">
                  <c:v>1.49</c:v>
                </c:pt>
                <c:pt idx="515">
                  <c:v>1.490999999999999</c:v>
                </c:pt>
                <c:pt idx="516">
                  <c:v>1.490999999999999</c:v>
                </c:pt>
                <c:pt idx="517">
                  <c:v>1.492</c:v>
                </c:pt>
                <c:pt idx="518">
                  <c:v>1.492</c:v>
                </c:pt>
                <c:pt idx="519">
                  <c:v>1.492999999999999</c:v>
                </c:pt>
                <c:pt idx="520">
                  <c:v>1.492999999999999</c:v>
                </c:pt>
                <c:pt idx="521">
                  <c:v>1.492999999999999</c:v>
                </c:pt>
                <c:pt idx="522">
                  <c:v>1.494</c:v>
                </c:pt>
                <c:pt idx="523">
                  <c:v>1.494</c:v>
                </c:pt>
                <c:pt idx="524">
                  <c:v>1.494999999999999</c:v>
                </c:pt>
                <c:pt idx="525">
                  <c:v>1.494999999999999</c:v>
                </c:pt>
                <c:pt idx="526">
                  <c:v>1.496</c:v>
                </c:pt>
                <c:pt idx="527">
                  <c:v>1.496</c:v>
                </c:pt>
                <c:pt idx="528">
                  <c:v>1.496999999999999</c:v>
                </c:pt>
                <c:pt idx="529">
                  <c:v>1.496999999999999</c:v>
                </c:pt>
                <c:pt idx="530">
                  <c:v>1.498</c:v>
                </c:pt>
                <c:pt idx="531">
                  <c:v>1.498</c:v>
                </c:pt>
                <c:pt idx="532">
                  <c:v>1.498999999999999</c:v>
                </c:pt>
                <c:pt idx="533">
                  <c:v>1.498999999999999</c:v>
                </c:pt>
                <c:pt idx="534">
                  <c:v>1.5</c:v>
                </c:pt>
                <c:pt idx="535">
                  <c:v>1.5</c:v>
                </c:pt>
                <c:pt idx="536">
                  <c:v>1.5009999999999988</c:v>
                </c:pt>
                <c:pt idx="537">
                  <c:v>1.5009999999999988</c:v>
                </c:pt>
                <c:pt idx="538">
                  <c:v>1.502</c:v>
                </c:pt>
                <c:pt idx="539">
                  <c:v>1.502</c:v>
                </c:pt>
                <c:pt idx="540">
                  <c:v>1.5029999999999988</c:v>
                </c:pt>
                <c:pt idx="541">
                  <c:v>1.5029999999999988</c:v>
                </c:pt>
                <c:pt idx="542">
                  <c:v>1.504</c:v>
                </c:pt>
                <c:pt idx="543">
                  <c:v>1.504</c:v>
                </c:pt>
                <c:pt idx="544">
                  <c:v>1.5049999999999988</c:v>
                </c:pt>
                <c:pt idx="545">
                  <c:v>1.5049999999999988</c:v>
                </c:pt>
                <c:pt idx="546">
                  <c:v>1.506</c:v>
                </c:pt>
                <c:pt idx="547">
                  <c:v>1.506</c:v>
                </c:pt>
                <c:pt idx="548">
                  <c:v>1.5069999999999988</c:v>
                </c:pt>
                <c:pt idx="549">
                  <c:v>1.5069999999999988</c:v>
                </c:pt>
                <c:pt idx="550">
                  <c:v>1.508</c:v>
                </c:pt>
                <c:pt idx="551">
                  <c:v>1.508</c:v>
                </c:pt>
                <c:pt idx="552">
                  <c:v>1.5089999999999988</c:v>
                </c:pt>
                <c:pt idx="553">
                  <c:v>1.5089999999999988</c:v>
                </c:pt>
                <c:pt idx="554">
                  <c:v>1.51</c:v>
                </c:pt>
                <c:pt idx="555">
                  <c:v>1.51</c:v>
                </c:pt>
                <c:pt idx="556">
                  <c:v>1.5109999999999988</c:v>
                </c:pt>
                <c:pt idx="557">
                  <c:v>1.5109999999999988</c:v>
                </c:pt>
                <c:pt idx="558">
                  <c:v>1.512</c:v>
                </c:pt>
                <c:pt idx="559">
                  <c:v>1.512</c:v>
                </c:pt>
                <c:pt idx="560">
                  <c:v>1.5129999999999988</c:v>
                </c:pt>
                <c:pt idx="561">
                  <c:v>1.5129999999999988</c:v>
                </c:pt>
                <c:pt idx="562">
                  <c:v>1.514</c:v>
                </c:pt>
                <c:pt idx="563">
                  <c:v>1.514</c:v>
                </c:pt>
                <c:pt idx="564">
                  <c:v>1.5149999999999988</c:v>
                </c:pt>
                <c:pt idx="565">
                  <c:v>1.5149999999999988</c:v>
                </c:pt>
                <c:pt idx="566">
                  <c:v>1.516</c:v>
                </c:pt>
                <c:pt idx="567">
                  <c:v>1.516</c:v>
                </c:pt>
                <c:pt idx="568">
                  <c:v>1.5169999999999988</c:v>
                </c:pt>
                <c:pt idx="569">
                  <c:v>1.518</c:v>
                </c:pt>
                <c:pt idx="570">
                  <c:v>1.518</c:v>
                </c:pt>
                <c:pt idx="571">
                  <c:v>1.5189999999999988</c:v>
                </c:pt>
                <c:pt idx="572">
                  <c:v>1.5189999999999988</c:v>
                </c:pt>
                <c:pt idx="573">
                  <c:v>1.52</c:v>
                </c:pt>
                <c:pt idx="574">
                  <c:v>1.52</c:v>
                </c:pt>
                <c:pt idx="575">
                  <c:v>1.5209999999999988</c:v>
                </c:pt>
                <c:pt idx="576">
                  <c:v>1.5209999999999988</c:v>
                </c:pt>
                <c:pt idx="577">
                  <c:v>1.522</c:v>
                </c:pt>
                <c:pt idx="578">
                  <c:v>1.522</c:v>
                </c:pt>
                <c:pt idx="579">
                  <c:v>1.5229999999999988</c:v>
                </c:pt>
                <c:pt idx="580">
                  <c:v>1.5229999999999988</c:v>
                </c:pt>
                <c:pt idx="581">
                  <c:v>1.524</c:v>
                </c:pt>
                <c:pt idx="582">
                  <c:v>1.524</c:v>
                </c:pt>
                <c:pt idx="583">
                  <c:v>1.5249999999999988</c:v>
                </c:pt>
                <c:pt idx="584">
                  <c:v>1.5249999999999988</c:v>
                </c:pt>
                <c:pt idx="585">
                  <c:v>1.526</c:v>
                </c:pt>
                <c:pt idx="586">
                  <c:v>1.526</c:v>
                </c:pt>
                <c:pt idx="587">
                  <c:v>1.5269999999999988</c:v>
                </c:pt>
                <c:pt idx="588">
                  <c:v>1.5269999999999988</c:v>
                </c:pt>
                <c:pt idx="589">
                  <c:v>1.528</c:v>
                </c:pt>
                <c:pt idx="590">
                  <c:v>1.5289999999999988</c:v>
                </c:pt>
                <c:pt idx="591">
                  <c:v>1.5289999999999988</c:v>
                </c:pt>
                <c:pt idx="592">
                  <c:v>1.53</c:v>
                </c:pt>
                <c:pt idx="593">
                  <c:v>1.53</c:v>
                </c:pt>
                <c:pt idx="594">
                  <c:v>1.5309999999999988</c:v>
                </c:pt>
                <c:pt idx="595">
                  <c:v>1.5309999999999988</c:v>
                </c:pt>
                <c:pt idx="596">
                  <c:v>1.532</c:v>
                </c:pt>
                <c:pt idx="597">
                  <c:v>1.532</c:v>
                </c:pt>
                <c:pt idx="598">
                  <c:v>1.5329999999999988</c:v>
                </c:pt>
                <c:pt idx="599">
                  <c:v>1.5329999999999988</c:v>
                </c:pt>
                <c:pt idx="600">
                  <c:v>1.534</c:v>
                </c:pt>
                <c:pt idx="601">
                  <c:v>1.534</c:v>
                </c:pt>
                <c:pt idx="602">
                  <c:v>1.5349999999999988</c:v>
                </c:pt>
                <c:pt idx="603">
                  <c:v>1.536</c:v>
                </c:pt>
                <c:pt idx="604">
                  <c:v>1.536</c:v>
                </c:pt>
                <c:pt idx="605">
                  <c:v>1.5369999999999988</c:v>
                </c:pt>
                <c:pt idx="606">
                  <c:v>1.5369999999999988</c:v>
                </c:pt>
                <c:pt idx="607">
                  <c:v>1.538</c:v>
                </c:pt>
                <c:pt idx="608">
                  <c:v>1.538</c:v>
                </c:pt>
                <c:pt idx="609">
                  <c:v>1.5389999999999988</c:v>
                </c:pt>
                <c:pt idx="610">
                  <c:v>1.5389999999999988</c:v>
                </c:pt>
                <c:pt idx="611">
                  <c:v>1.54</c:v>
                </c:pt>
                <c:pt idx="612">
                  <c:v>1.54</c:v>
                </c:pt>
                <c:pt idx="613">
                  <c:v>1.5409999999999988</c:v>
                </c:pt>
                <c:pt idx="614">
                  <c:v>1.542</c:v>
                </c:pt>
                <c:pt idx="615">
                  <c:v>1.542</c:v>
                </c:pt>
                <c:pt idx="616">
                  <c:v>1.5429999999999988</c:v>
                </c:pt>
                <c:pt idx="617">
                  <c:v>1.5429999999999988</c:v>
                </c:pt>
                <c:pt idx="618">
                  <c:v>1.544</c:v>
                </c:pt>
                <c:pt idx="619">
                  <c:v>1.544</c:v>
                </c:pt>
                <c:pt idx="620">
                  <c:v>1.5449999999999988</c:v>
                </c:pt>
                <c:pt idx="621">
                  <c:v>1.5449999999999988</c:v>
                </c:pt>
                <c:pt idx="622">
                  <c:v>1.546</c:v>
                </c:pt>
                <c:pt idx="623">
                  <c:v>1.546</c:v>
                </c:pt>
                <c:pt idx="624">
                  <c:v>1.5469999999999988</c:v>
                </c:pt>
                <c:pt idx="625">
                  <c:v>1.548</c:v>
                </c:pt>
                <c:pt idx="626">
                  <c:v>1.548</c:v>
                </c:pt>
                <c:pt idx="627">
                  <c:v>1.5489999999999988</c:v>
                </c:pt>
                <c:pt idx="628">
                  <c:v>1.5489999999999988</c:v>
                </c:pt>
                <c:pt idx="629">
                  <c:v>1.55</c:v>
                </c:pt>
                <c:pt idx="630">
                  <c:v>1.55</c:v>
                </c:pt>
                <c:pt idx="631">
                  <c:v>1.5509999999999988</c:v>
                </c:pt>
                <c:pt idx="632">
                  <c:v>1.5509999999999988</c:v>
                </c:pt>
                <c:pt idx="633">
                  <c:v>1.552</c:v>
                </c:pt>
                <c:pt idx="634">
                  <c:v>1.5529999999999988</c:v>
                </c:pt>
                <c:pt idx="635">
                  <c:v>1.5529999999999988</c:v>
                </c:pt>
                <c:pt idx="636">
                  <c:v>1.554</c:v>
                </c:pt>
                <c:pt idx="637">
                  <c:v>1.554</c:v>
                </c:pt>
                <c:pt idx="638">
                  <c:v>1.5549999999999988</c:v>
                </c:pt>
                <c:pt idx="639">
                  <c:v>1.5549999999999988</c:v>
                </c:pt>
                <c:pt idx="640">
                  <c:v>1.556</c:v>
                </c:pt>
                <c:pt idx="641">
                  <c:v>1.5569999999999988</c:v>
                </c:pt>
                <c:pt idx="642">
                  <c:v>1.5569999999999988</c:v>
                </c:pt>
                <c:pt idx="643">
                  <c:v>1.5580000000000001</c:v>
                </c:pt>
                <c:pt idx="644">
                  <c:v>1.5580000000000001</c:v>
                </c:pt>
                <c:pt idx="645">
                  <c:v>1.5589999999999988</c:v>
                </c:pt>
                <c:pt idx="646">
                  <c:v>1.5589999999999988</c:v>
                </c:pt>
                <c:pt idx="647">
                  <c:v>1.56</c:v>
                </c:pt>
                <c:pt idx="648">
                  <c:v>1.56</c:v>
                </c:pt>
                <c:pt idx="649">
                  <c:v>1.5609999999999988</c:v>
                </c:pt>
                <c:pt idx="650">
                  <c:v>1.5620000000000001</c:v>
                </c:pt>
                <c:pt idx="651">
                  <c:v>1.5620000000000001</c:v>
                </c:pt>
                <c:pt idx="652">
                  <c:v>1.5629999999999988</c:v>
                </c:pt>
                <c:pt idx="653">
                  <c:v>1.5629999999999988</c:v>
                </c:pt>
                <c:pt idx="654">
                  <c:v>1.5640000000000001</c:v>
                </c:pt>
                <c:pt idx="655">
                  <c:v>1.5640000000000001</c:v>
                </c:pt>
                <c:pt idx="656">
                  <c:v>1.5649999999999988</c:v>
                </c:pt>
                <c:pt idx="657">
                  <c:v>1.5660000000000001</c:v>
                </c:pt>
                <c:pt idx="658">
                  <c:v>1.5660000000000001</c:v>
                </c:pt>
                <c:pt idx="659">
                  <c:v>1.5669999999999988</c:v>
                </c:pt>
                <c:pt idx="660">
                  <c:v>1.5669999999999988</c:v>
                </c:pt>
                <c:pt idx="661">
                  <c:v>1.5680000000000001</c:v>
                </c:pt>
                <c:pt idx="662">
                  <c:v>1.5680000000000001</c:v>
                </c:pt>
                <c:pt idx="663">
                  <c:v>1.569</c:v>
                </c:pt>
                <c:pt idx="664">
                  <c:v>1.569</c:v>
                </c:pt>
                <c:pt idx="665">
                  <c:v>1.57</c:v>
                </c:pt>
                <c:pt idx="666">
                  <c:v>1.571</c:v>
                </c:pt>
                <c:pt idx="667">
                  <c:v>1.571</c:v>
                </c:pt>
                <c:pt idx="668">
                  <c:v>1.5720000000000001</c:v>
                </c:pt>
                <c:pt idx="669">
                  <c:v>1.5720000000000001</c:v>
                </c:pt>
                <c:pt idx="670">
                  <c:v>1.573</c:v>
                </c:pt>
                <c:pt idx="671">
                  <c:v>1.573</c:v>
                </c:pt>
                <c:pt idx="672">
                  <c:v>1.5740000000000001</c:v>
                </c:pt>
                <c:pt idx="673">
                  <c:v>1.575</c:v>
                </c:pt>
                <c:pt idx="674">
                  <c:v>1.575</c:v>
                </c:pt>
                <c:pt idx="675">
                  <c:v>1.5760000000000001</c:v>
                </c:pt>
                <c:pt idx="676">
                  <c:v>1.5760000000000001</c:v>
                </c:pt>
                <c:pt idx="677">
                  <c:v>1.577</c:v>
                </c:pt>
                <c:pt idx="678">
                  <c:v>1.577</c:v>
                </c:pt>
                <c:pt idx="679">
                  <c:v>1.5780000000000001</c:v>
                </c:pt>
                <c:pt idx="680">
                  <c:v>1.579</c:v>
                </c:pt>
                <c:pt idx="681">
                  <c:v>1.579</c:v>
                </c:pt>
                <c:pt idx="682">
                  <c:v>1.58</c:v>
                </c:pt>
                <c:pt idx="683">
                  <c:v>1.58</c:v>
                </c:pt>
                <c:pt idx="684">
                  <c:v>1.581</c:v>
                </c:pt>
                <c:pt idx="685">
                  <c:v>1.581</c:v>
                </c:pt>
                <c:pt idx="686">
                  <c:v>1.5820000000000001</c:v>
                </c:pt>
                <c:pt idx="687">
                  <c:v>1.583</c:v>
                </c:pt>
                <c:pt idx="688">
                  <c:v>1.583</c:v>
                </c:pt>
                <c:pt idx="689">
                  <c:v>1.5840000000000001</c:v>
                </c:pt>
                <c:pt idx="690">
                  <c:v>1.5840000000000001</c:v>
                </c:pt>
                <c:pt idx="691">
                  <c:v>1.585</c:v>
                </c:pt>
                <c:pt idx="692">
                  <c:v>1.585</c:v>
                </c:pt>
                <c:pt idx="693">
                  <c:v>1.5860000000000001</c:v>
                </c:pt>
                <c:pt idx="694">
                  <c:v>1.587</c:v>
                </c:pt>
                <c:pt idx="695">
                  <c:v>1.587</c:v>
                </c:pt>
                <c:pt idx="696">
                  <c:v>1.5880000000000001</c:v>
                </c:pt>
                <c:pt idx="697">
                  <c:v>1.5880000000000001</c:v>
                </c:pt>
                <c:pt idx="698">
                  <c:v>1.589</c:v>
                </c:pt>
                <c:pt idx="699">
                  <c:v>1.589</c:v>
                </c:pt>
                <c:pt idx="700">
                  <c:v>1.59</c:v>
                </c:pt>
                <c:pt idx="701">
                  <c:v>1.591</c:v>
                </c:pt>
                <c:pt idx="702">
                  <c:v>1.591</c:v>
                </c:pt>
                <c:pt idx="703">
                  <c:v>1.5920000000000001</c:v>
                </c:pt>
                <c:pt idx="704">
                  <c:v>1.5920000000000001</c:v>
                </c:pt>
                <c:pt idx="705">
                  <c:v>1.593</c:v>
                </c:pt>
                <c:pt idx="706">
                  <c:v>1.593</c:v>
                </c:pt>
                <c:pt idx="707">
                  <c:v>1.5940000000000001</c:v>
                </c:pt>
                <c:pt idx="708">
                  <c:v>1.595</c:v>
                </c:pt>
                <c:pt idx="709">
                  <c:v>1.595</c:v>
                </c:pt>
                <c:pt idx="710">
                  <c:v>1.5960000000000001</c:v>
                </c:pt>
                <c:pt idx="711">
                  <c:v>1.5960000000000001</c:v>
                </c:pt>
                <c:pt idx="712">
                  <c:v>1.597</c:v>
                </c:pt>
                <c:pt idx="713">
                  <c:v>1.597</c:v>
                </c:pt>
                <c:pt idx="714">
                  <c:v>1.5980000000000001</c:v>
                </c:pt>
                <c:pt idx="715">
                  <c:v>1.599</c:v>
                </c:pt>
                <c:pt idx="716">
                  <c:v>1.599</c:v>
                </c:pt>
                <c:pt idx="717">
                  <c:v>1.6</c:v>
                </c:pt>
                <c:pt idx="718">
                  <c:v>1.6</c:v>
                </c:pt>
                <c:pt idx="719">
                  <c:v>1.601</c:v>
                </c:pt>
                <c:pt idx="720">
                  <c:v>1.601</c:v>
                </c:pt>
                <c:pt idx="721">
                  <c:v>1.6020000000000001</c:v>
                </c:pt>
                <c:pt idx="722">
                  <c:v>1.603</c:v>
                </c:pt>
                <c:pt idx="723">
                  <c:v>1.603</c:v>
                </c:pt>
                <c:pt idx="724">
                  <c:v>1.6040000000000001</c:v>
                </c:pt>
                <c:pt idx="725">
                  <c:v>1.6040000000000001</c:v>
                </c:pt>
                <c:pt idx="726">
                  <c:v>1.605</c:v>
                </c:pt>
                <c:pt idx="727">
                  <c:v>1.605</c:v>
                </c:pt>
                <c:pt idx="728">
                  <c:v>1.6060000000000001</c:v>
                </c:pt>
                <c:pt idx="729">
                  <c:v>1.607</c:v>
                </c:pt>
                <c:pt idx="730">
                  <c:v>1.607</c:v>
                </c:pt>
                <c:pt idx="731">
                  <c:v>1.6080000000000001</c:v>
                </c:pt>
                <c:pt idx="732">
                  <c:v>1.6080000000000001</c:v>
                </c:pt>
                <c:pt idx="733">
                  <c:v>1.609</c:v>
                </c:pt>
                <c:pt idx="734">
                  <c:v>1.609</c:v>
                </c:pt>
                <c:pt idx="735">
                  <c:v>1.61</c:v>
                </c:pt>
                <c:pt idx="736">
                  <c:v>1.611</c:v>
                </c:pt>
                <c:pt idx="737">
                  <c:v>1.611</c:v>
                </c:pt>
                <c:pt idx="738">
                  <c:v>1.6120000000000001</c:v>
                </c:pt>
                <c:pt idx="739">
                  <c:v>1.6120000000000001</c:v>
                </c:pt>
                <c:pt idx="740">
                  <c:v>1.613</c:v>
                </c:pt>
                <c:pt idx="741">
                  <c:v>1.613</c:v>
                </c:pt>
                <c:pt idx="742">
                  <c:v>1.6140000000000001</c:v>
                </c:pt>
                <c:pt idx="743">
                  <c:v>1.615</c:v>
                </c:pt>
                <c:pt idx="744">
                  <c:v>1.615</c:v>
                </c:pt>
                <c:pt idx="745">
                  <c:v>1.6160000000000001</c:v>
                </c:pt>
                <c:pt idx="746">
                  <c:v>1.6160000000000001</c:v>
                </c:pt>
                <c:pt idx="747">
                  <c:v>1.617</c:v>
                </c:pt>
                <c:pt idx="748">
                  <c:v>1.617</c:v>
                </c:pt>
                <c:pt idx="749">
                  <c:v>1.6180000000000001</c:v>
                </c:pt>
                <c:pt idx="750">
                  <c:v>1.6180000000000001</c:v>
                </c:pt>
                <c:pt idx="751">
                  <c:v>1.619</c:v>
                </c:pt>
                <c:pt idx="752">
                  <c:v>1.62</c:v>
                </c:pt>
                <c:pt idx="753">
                  <c:v>1.62</c:v>
                </c:pt>
                <c:pt idx="754">
                  <c:v>1.621</c:v>
                </c:pt>
                <c:pt idx="755">
                  <c:v>1.621</c:v>
                </c:pt>
                <c:pt idx="756">
                  <c:v>1.6220000000000001</c:v>
                </c:pt>
                <c:pt idx="757">
                  <c:v>1.6220000000000001</c:v>
                </c:pt>
                <c:pt idx="758">
                  <c:v>1.623</c:v>
                </c:pt>
                <c:pt idx="759">
                  <c:v>1.6240000000000001</c:v>
                </c:pt>
                <c:pt idx="760">
                  <c:v>1.6240000000000001</c:v>
                </c:pt>
                <c:pt idx="761">
                  <c:v>1.625</c:v>
                </c:pt>
                <c:pt idx="762">
                  <c:v>1.625</c:v>
                </c:pt>
                <c:pt idx="763">
                  <c:v>1.6259999999999988</c:v>
                </c:pt>
                <c:pt idx="764">
                  <c:v>1.6259999999999988</c:v>
                </c:pt>
                <c:pt idx="765">
                  <c:v>1.627</c:v>
                </c:pt>
                <c:pt idx="766">
                  <c:v>1.627</c:v>
                </c:pt>
                <c:pt idx="767">
                  <c:v>1.6279999999999988</c:v>
                </c:pt>
                <c:pt idx="768">
                  <c:v>1.629</c:v>
                </c:pt>
                <c:pt idx="769">
                  <c:v>1.629</c:v>
                </c:pt>
                <c:pt idx="770">
                  <c:v>1.6300000000000001</c:v>
                </c:pt>
                <c:pt idx="771">
                  <c:v>1.6300000000000001</c:v>
                </c:pt>
                <c:pt idx="772">
                  <c:v>1.631</c:v>
                </c:pt>
                <c:pt idx="773">
                  <c:v>1.631</c:v>
                </c:pt>
                <c:pt idx="774">
                  <c:v>1.6319999999999988</c:v>
                </c:pt>
                <c:pt idx="775">
                  <c:v>1.6319999999999988</c:v>
                </c:pt>
                <c:pt idx="776">
                  <c:v>1.633</c:v>
                </c:pt>
                <c:pt idx="777">
                  <c:v>1.633</c:v>
                </c:pt>
                <c:pt idx="778">
                  <c:v>1.6339999999999988</c:v>
                </c:pt>
                <c:pt idx="779">
                  <c:v>1.635</c:v>
                </c:pt>
                <c:pt idx="780">
                  <c:v>1.635</c:v>
                </c:pt>
                <c:pt idx="781">
                  <c:v>1.6359999999999988</c:v>
                </c:pt>
                <c:pt idx="782">
                  <c:v>1.6359999999999988</c:v>
                </c:pt>
                <c:pt idx="783">
                  <c:v>1.637</c:v>
                </c:pt>
                <c:pt idx="784">
                  <c:v>1.637</c:v>
                </c:pt>
                <c:pt idx="785">
                  <c:v>1.6379999999999988</c:v>
                </c:pt>
                <c:pt idx="786">
                  <c:v>1.6379999999999988</c:v>
                </c:pt>
                <c:pt idx="787">
                  <c:v>1.639</c:v>
                </c:pt>
                <c:pt idx="788">
                  <c:v>1.639</c:v>
                </c:pt>
                <c:pt idx="789">
                  <c:v>1.6400000000000001</c:v>
                </c:pt>
                <c:pt idx="790">
                  <c:v>1.641</c:v>
                </c:pt>
                <c:pt idx="791">
                  <c:v>1.641</c:v>
                </c:pt>
                <c:pt idx="792">
                  <c:v>1.6419999999999988</c:v>
                </c:pt>
                <c:pt idx="793">
                  <c:v>1.6419999999999988</c:v>
                </c:pt>
                <c:pt idx="794">
                  <c:v>1.643</c:v>
                </c:pt>
                <c:pt idx="795">
                  <c:v>1.643</c:v>
                </c:pt>
                <c:pt idx="796">
                  <c:v>1.6439999999999988</c:v>
                </c:pt>
                <c:pt idx="797">
                  <c:v>1.6439999999999988</c:v>
                </c:pt>
                <c:pt idx="798">
                  <c:v>1.645</c:v>
                </c:pt>
                <c:pt idx="799">
                  <c:v>1.645</c:v>
                </c:pt>
                <c:pt idx="800">
                  <c:v>1.6459999999999988</c:v>
                </c:pt>
                <c:pt idx="801">
                  <c:v>1.6459999999999988</c:v>
                </c:pt>
                <c:pt idx="802">
                  <c:v>1.647</c:v>
                </c:pt>
                <c:pt idx="803">
                  <c:v>1.647</c:v>
                </c:pt>
                <c:pt idx="804">
                  <c:v>1.6479999999999988</c:v>
                </c:pt>
                <c:pt idx="805">
                  <c:v>1.6479999999999988</c:v>
                </c:pt>
                <c:pt idx="806">
                  <c:v>1.649</c:v>
                </c:pt>
                <c:pt idx="807">
                  <c:v>1.649</c:v>
                </c:pt>
                <c:pt idx="808">
                  <c:v>1.6500000000000001</c:v>
                </c:pt>
                <c:pt idx="809">
                  <c:v>1.651</c:v>
                </c:pt>
                <c:pt idx="810">
                  <c:v>1.651</c:v>
                </c:pt>
                <c:pt idx="811">
                  <c:v>1.6519999999999988</c:v>
                </c:pt>
                <c:pt idx="812">
                  <c:v>1.6519999999999988</c:v>
                </c:pt>
                <c:pt idx="813">
                  <c:v>1.653</c:v>
                </c:pt>
                <c:pt idx="814">
                  <c:v>1.653</c:v>
                </c:pt>
                <c:pt idx="815">
                  <c:v>1.6539999999999988</c:v>
                </c:pt>
                <c:pt idx="816">
                  <c:v>1.6539999999999988</c:v>
                </c:pt>
                <c:pt idx="817">
                  <c:v>1.655</c:v>
                </c:pt>
                <c:pt idx="818">
                  <c:v>1.655</c:v>
                </c:pt>
                <c:pt idx="819">
                  <c:v>1.6559999999999988</c:v>
                </c:pt>
                <c:pt idx="820">
                  <c:v>1.6559999999999988</c:v>
                </c:pt>
                <c:pt idx="821">
                  <c:v>1.657</c:v>
                </c:pt>
                <c:pt idx="822">
                  <c:v>1.657</c:v>
                </c:pt>
                <c:pt idx="823">
                  <c:v>1.6579999999999988</c:v>
                </c:pt>
                <c:pt idx="824">
                  <c:v>1.6579999999999988</c:v>
                </c:pt>
                <c:pt idx="825">
                  <c:v>1.659</c:v>
                </c:pt>
                <c:pt idx="826">
                  <c:v>1.659</c:v>
                </c:pt>
                <c:pt idx="827">
                  <c:v>1.6600000000000001</c:v>
                </c:pt>
                <c:pt idx="828">
                  <c:v>1.6600000000000001</c:v>
                </c:pt>
                <c:pt idx="829">
                  <c:v>1.661</c:v>
                </c:pt>
                <c:pt idx="830">
                  <c:v>1.661</c:v>
                </c:pt>
                <c:pt idx="831">
                  <c:v>1.6619999999999988</c:v>
                </c:pt>
                <c:pt idx="832">
                  <c:v>1.6619999999999988</c:v>
                </c:pt>
                <c:pt idx="833">
                  <c:v>1.663</c:v>
                </c:pt>
                <c:pt idx="834">
                  <c:v>1.663</c:v>
                </c:pt>
                <c:pt idx="835">
                  <c:v>1.6639999999999988</c:v>
                </c:pt>
                <c:pt idx="836">
                  <c:v>1.6639999999999988</c:v>
                </c:pt>
                <c:pt idx="837">
                  <c:v>1.665</c:v>
                </c:pt>
                <c:pt idx="838">
                  <c:v>1.665</c:v>
                </c:pt>
                <c:pt idx="839">
                  <c:v>1.6659999999999988</c:v>
                </c:pt>
                <c:pt idx="840">
                  <c:v>1.6659999999999988</c:v>
                </c:pt>
                <c:pt idx="841">
                  <c:v>1.667</c:v>
                </c:pt>
                <c:pt idx="842">
                  <c:v>1.667</c:v>
                </c:pt>
                <c:pt idx="843">
                  <c:v>1.667</c:v>
                </c:pt>
                <c:pt idx="844">
                  <c:v>1.6679999999999988</c:v>
                </c:pt>
                <c:pt idx="845">
                  <c:v>1.6679999999999988</c:v>
                </c:pt>
                <c:pt idx="846">
                  <c:v>1.669</c:v>
                </c:pt>
                <c:pt idx="847">
                  <c:v>1.669</c:v>
                </c:pt>
                <c:pt idx="848">
                  <c:v>1.670000000000001</c:v>
                </c:pt>
                <c:pt idx="849">
                  <c:v>1.670000000000001</c:v>
                </c:pt>
                <c:pt idx="850">
                  <c:v>1.671</c:v>
                </c:pt>
                <c:pt idx="851">
                  <c:v>1.671</c:v>
                </c:pt>
                <c:pt idx="852">
                  <c:v>1.6719999999999988</c:v>
                </c:pt>
                <c:pt idx="853">
                  <c:v>1.6719999999999988</c:v>
                </c:pt>
                <c:pt idx="854">
                  <c:v>1.673</c:v>
                </c:pt>
                <c:pt idx="855">
                  <c:v>1.673</c:v>
                </c:pt>
                <c:pt idx="856">
                  <c:v>1.6739999999999988</c:v>
                </c:pt>
                <c:pt idx="857">
                  <c:v>1.6739999999999988</c:v>
                </c:pt>
                <c:pt idx="858">
                  <c:v>1.6739999999999988</c:v>
                </c:pt>
                <c:pt idx="859">
                  <c:v>1.675</c:v>
                </c:pt>
                <c:pt idx="860">
                  <c:v>1.675</c:v>
                </c:pt>
                <c:pt idx="861">
                  <c:v>1.6759999999999988</c:v>
                </c:pt>
                <c:pt idx="862">
                  <c:v>1.6759999999999988</c:v>
                </c:pt>
                <c:pt idx="863">
                  <c:v>1.677</c:v>
                </c:pt>
                <c:pt idx="864">
                  <c:v>1.677</c:v>
                </c:pt>
                <c:pt idx="865">
                  <c:v>1.6779999999999988</c:v>
                </c:pt>
                <c:pt idx="866">
                  <c:v>1.6779999999999988</c:v>
                </c:pt>
                <c:pt idx="867">
                  <c:v>1.6779999999999988</c:v>
                </c:pt>
                <c:pt idx="868">
                  <c:v>1.679</c:v>
                </c:pt>
                <c:pt idx="869">
                  <c:v>1.679</c:v>
                </c:pt>
                <c:pt idx="870">
                  <c:v>1.680000000000001</c:v>
                </c:pt>
                <c:pt idx="871">
                  <c:v>1.680000000000001</c:v>
                </c:pt>
                <c:pt idx="872">
                  <c:v>1.681</c:v>
                </c:pt>
                <c:pt idx="873">
                  <c:v>1.681</c:v>
                </c:pt>
                <c:pt idx="874">
                  <c:v>1.681</c:v>
                </c:pt>
                <c:pt idx="875">
                  <c:v>1.6819999999999988</c:v>
                </c:pt>
                <c:pt idx="876">
                  <c:v>1.6819999999999988</c:v>
                </c:pt>
                <c:pt idx="877">
                  <c:v>1.6830000000000001</c:v>
                </c:pt>
                <c:pt idx="878">
                  <c:v>1.6830000000000001</c:v>
                </c:pt>
                <c:pt idx="879">
                  <c:v>1.6839999999999988</c:v>
                </c:pt>
                <c:pt idx="880">
                  <c:v>1.6839999999999988</c:v>
                </c:pt>
                <c:pt idx="881">
                  <c:v>1.6839999999999988</c:v>
                </c:pt>
                <c:pt idx="882">
                  <c:v>1.6850000000000001</c:v>
                </c:pt>
                <c:pt idx="883">
                  <c:v>1.6850000000000001</c:v>
                </c:pt>
                <c:pt idx="884">
                  <c:v>1.6859999999999988</c:v>
                </c:pt>
                <c:pt idx="885">
                  <c:v>1.6859999999999988</c:v>
                </c:pt>
                <c:pt idx="886">
                  <c:v>1.6859999999999988</c:v>
                </c:pt>
                <c:pt idx="887">
                  <c:v>1.6870000000000001</c:v>
                </c:pt>
                <c:pt idx="888">
                  <c:v>1.6870000000000001</c:v>
                </c:pt>
                <c:pt idx="889">
                  <c:v>1.6879999999999988</c:v>
                </c:pt>
                <c:pt idx="890">
                  <c:v>1.6879999999999988</c:v>
                </c:pt>
                <c:pt idx="891">
                  <c:v>1.6879999999999988</c:v>
                </c:pt>
                <c:pt idx="892">
                  <c:v>1.6890000000000001</c:v>
                </c:pt>
                <c:pt idx="893">
                  <c:v>1.6890000000000001</c:v>
                </c:pt>
                <c:pt idx="894">
                  <c:v>1.6900000000000011</c:v>
                </c:pt>
                <c:pt idx="895">
                  <c:v>1.6900000000000011</c:v>
                </c:pt>
                <c:pt idx="896">
                  <c:v>1.6900000000000011</c:v>
                </c:pt>
                <c:pt idx="897">
                  <c:v>1.6910000000000001</c:v>
                </c:pt>
                <c:pt idx="898">
                  <c:v>1.6910000000000001</c:v>
                </c:pt>
                <c:pt idx="899">
                  <c:v>1.6910000000000001</c:v>
                </c:pt>
                <c:pt idx="900">
                  <c:v>1.6919999999999988</c:v>
                </c:pt>
                <c:pt idx="901">
                  <c:v>1.6919999999999988</c:v>
                </c:pt>
                <c:pt idx="902">
                  <c:v>1.6930000000000001</c:v>
                </c:pt>
                <c:pt idx="903">
                  <c:v>1.6930000000000001</c:v>
                </c:pt>
                <c:pt idx="904">
                  <c:v>1.6930000000000001</c:v>
                </c:pt>
                <c:pt idx="905">
                  <c:v>1.6940000000000011</c:v>
                </c:pt>
                <c:pt idx="906">
                  <c:v>1.6940000000000011</c:v>
                </c:pt>
                <c:pt idx="907">
                  <c:v>1.6940000000000011</c:v>
                </c:pt>
                <c:pt idx="908">
                  <c:v>1.6950000000000001</c:v>
                </c:pt>
                <c:pt idx="909">
                  <c:v>1.6950000000000001</c:v>
                </c:pt>
                <c:pt idx="910">
                  <c:v>1.6950000000000001</c:v>
                </c:pt>
                <c:pt idx="911">
                  <c:v>1.6960000000000011</c:v>
                </c:pt>
                <c:pt idx="912">
                  <c:v>1.6960000000000011</c:v>
                </c:pt>
                <c:pt idx="913">
                  <c:v>1.6960000000000011</c:v>
                </c:pt>
                <c:pt idx="914">
                  <c:v>1.6970000000000001</c:v>
                </c:pt>
                <c:pt idx="915">
                  <c:v>1.6970000000000001</c:v>
                </c:pt>
                <c:pt idx="916">
                  <c:v>1.6970000000000001</c:v>
                </c:pt>
                <c:pt idx="917">
                  <c:v>1.6980000000000011</c:v>
                </c:pt>
                <c:pt idx="918">
                  <c:v>1.6980000000000011</c:v>
                </c:pt>
                <c:pt idx="919">
                  <c:v>1.6980000000000011</c:v>
                </c:pt>
                <c:pt idx="920">
                  <c:v>1.6990000000000001</c:v>
                </c:pt>
                <c:pt idx="921">
                  <c:v>1.6990000000000001</c:v>
                </c:pt>
                <c:pt idx="922">
                  <c:v>1.6990000000000001</c:v>
                </c:pt>
                <c:pt idx="923">
                  <c:v>1.7</c:v>
                </c:pt>
                <c:pt idx="924">
                  <c:v>1.7</c:v>
                </c:pt>
                <c:pt idx="925">
                  <c:v>1.7</c:v>
                </c:pt>
                <c:pt idx="926">
                  <c:v>1.700999999999999</c:v>
                </c:pt>
                <c:pt idx="927">
                  <c:v>1.700999999999999</c:v>
                </c:pt>
                <c:pt idx="928">
                  <c:v>1.700999999999999</c:v>
                </c:pt>
                <c:pt idx="929">
                  <c:v>1.700999999999999</c:v>
                </c:pt>
                <c:pt idx="930">
                  <c:v>1.702</c:v>
                </c:pt>
                <c:pt idx="931">
                  <c:v>1.702</c:v>
                </c:pt>
                <c:pt idx="932">
                  <c:v>1.702</c:v>
                </c:pt>
                <c:pt idx="933">
                  <c:v>1.702999999999999</c:v>
                </c:pt>
                <c:pt idx="934">
                  <c:v>1.702999999999999</c:v>
                </c:pt>
                <c:pt idx="935">
                  <c:v>1.702999999999999</c:v>
                </c:pt>
                <c:pt idx="936">
                  <c:v>1.702999999999999</c:v>
                </c:pt>
                <c:pt idx="937">
                  <c:v>1.704</c:v>
                </c:pt>
                <c:pt idx="938">
                  <c:v>1.704</c:v>
                </c:pt>
                <c:pt idx="939">
                  <c:v>1.704</c:v>
                </c:pt>
                <c:pt idx="940">
                  <c:v>1.704999999999999</c:v>
                </c:pt>
                <c:pt idx="941">
                  <c:v>1.704999999999999</c:v>
                </c:pt>
                <c:pt idx="942">
                  <c:v>1.704999999999999</c:v>
                </c:pt>
                <c:pt idx="943">
                  <c:v>1.704999999999999</c:v>
                </c:pt>
                <c:pt idx="944">
                  <c:v>1.706</c:v>
                </c:pt>
                <c:pt idx="945">
                  <c:v>1.706</c:v>
                </c:pt>
                <c:pt idx="946">
                  <c:v>1.706</c:v>
                </c:pt>
                <c:pt idx="947">
                  <c:v>1.706</c:v>
                </c:pt>
                <c:pt idx="948">
                  <c:v>1.706999999999999</c:v>
                </c:pt>
                <c:pt idx="949">
                  <c:v>1.706999999999999</c:v>
                </c:pt>
                <c:pt idx="950">
                  <c:v>1.706999999999999</c:v>
                </c:pt>
                <c:pt idx="951">
                  <c:v>1.706999999999999</c:v>
                </c:pt>
                <c:pt idx="952">
                  <c:v>1.708</c:v>
                </c:pt>
                <c:pt idx="953">
                  <c:v>1.708</c:v>
                </c:pt>
                <c:pt idx="954">
                  <c:v>1.708</c:v>
                </c:pt>
                <c:pt idx="955">
                  <c:v>1.708</c:v>
                </c:pt>
                <c:pt idx="956">
                  <c:v>1.708</c:v>
                </c:pt>
                <c:pt idx="957">
                  <c:v>1.708999999999999</c:v>
                </c:pt>
                <c:pt idx="958">
                  <c:v>1.708999999999999</c:v>
                </c:pt>
                <c:pt idx="959">
                  <c:v>1.708999999999999</c:v>
                </c:pt>
                <c:pt idx="960">
                  <c:v>1.708999999999999</c:v>
                </c:pt>
                <c:pt idx="961">
                  <c:v>1.71</c:v>
                </c:pt>
                <c:pt idx="962">
                  <c:v>1.71</c:v>
                </c:pt>
                <c:pt idx="963">
                  <c:v>1.71</c:v>
                </c:pt>
                <c:pt idx="964">
                  <c:v>1.71</c:v>
                </c:pt>
                <c:pt idx="965">
                  <c:v>1.71</c:v>
                </c:pt>
                <c:pt idx="966">
                  <c:v>1.710999999999999</c:v>
                </c:pt>
                <c:pt idx="967">
                  <c:v>1.710999999999999</c:v>
                </c:pt>
                <c:pt idx="968">
                  <c:v>1.710999999999999</c:v>
                </c:pt>
                <c:pt idx="969">
                  <c:v>1.710999999999999</c:v>
                </c:pt>
                <c:pt idx="970">
                  <c:v>1.710999999999999</c:v>
                </c:pt>
                <c:pt idx="971">
                  <c:v>1.710999999999999</c:v>
                </c:pt>
                <c:pt idx="972">
                  <c:v>1.712</c:v>
                </c:pt>
                <c:pt idx="973">
                  <c:v>1.712</c:v>
                </c:pt>
                <c:pt idx="974">
                  <c:v>1.712</c:v>
                </c:pt>
                <c:pt idx="975">
                  <c:v>1.712</c:v>
                </c:pt>
                <c:pt idx="976">
                  <c:v>1.712</c:v>
                </c:pt>
                <c:pt idx="977">
                  <c:v>1.712</c:v>
                </c:pt>
                <c:pt idx="978">
                  <c:v>1.712999999999999</c:v>
                </c:pt>
                <c:pt idx="979">
                  <c:v>1.712999999999999</c:v>
                </c:pt>
                <c:pt idx="980">
                  <c:v>1.712999999999999</c:v>
                </c:pt>
                <c:pt idx="981">
                  <c:v>1.712999999999999</c:v>
                </c:pt>
                <c:pt idx="982">
                  <c:v>1.712999999999999</c:v>
                </c:pt>
                <c:pt idx="983">
                  <c:v>1.712999999999999</c:v>
                </c:pt>
                <c:pt idx="984">
                  <c:v>1.712999999999999</c:v>
                </c:pt>
                <c:pt idx="985">
                  <c:v>1.714</c:v>
                </c:pt>
                <c:pt idx="986">
                  <c:v>1.714</c:v>
                </c:pt>
                <c:pt idx="987">
                  <c:v>1.714</c:v>
                </c:pt>
                <c:pt idx="988">
                  <c:v>1.714</c:v>
                </c:pt>
                <c:pt idx="989">
                  <c:v>1.714</c:v>
                </c:pt>
                <c:pt idx="990">
                  <c:v>1.714</c:v>
                </c:pt>
                <c:pt idx="991">
                  <c:v>1.714</c:v>
                </c:pt>
                <c:pt idx="992">
                  <c:v>1.714</c:v>
                </c:pt>
                <c:pt idx="993">
                  <c:v>1.714999999999999</c:v>
                </c:pt>
                <c:pt idx="994">
                  <c:v>1.714999999999999</c:v>
                </c:pt>
                <c:pt idx="995">
                  <c:v>1.714999999999999</c:v>
                </c:pt>
                <c:pt idx="996">
                  <c:v>1.714999999999999</c:v>
                </c:pt>
                <c:pt idx="997">
                  <c:v>1.714999999999999</c:v>
                </c:pt>
                <c:pt idx="998">
                  <c:v>1.714999999999999</c:v>
                </c:pt>
                <c:pt idx="999">
                  <c:v>1.714999999999999</c:v>
                </c:pt>
                <c:pt idx="1000">
                  <c:v>1.714999999999999</c:v>
                </c:pt>
                <c:pt idx="1001">
                  <c:v>1.714999999999999</c:v>
                </c:pt>
                <c:pt idx="1002">
                  <c:v>1.714999999999999</c:v>
                </c:pt>
                <c:pt idx="1003">
                  <c:v>1.714999999999999</c:v>
                </c:pt>
                <c:pt idx="1004">
                  <c:v>1.714999999999999</c:v>
                </c:pt>
                <c:pt idx="1005">
                  <c:v>1.716</c:v>
                </c:pt>
                <c:pt idx="1006">
                  <c:v>1.716</c:v>
                </c:pt>
                <c:pt idx="1007">
                  <c:v>1.716</c:v>
                </c:pt>
                <c:pt idx="1008">
                  <c:v>1.716</c:v>
                </c:pt>
                <c:pt idx="1009">
                  <c:v>1.716</c:v>
                </c:pt>
                <c:pt idx="1010">
                  <c:v>1.716</c:v>
                </c:pt>
                <c:pt idx="1011">
                  <c:v>1.716</c:v>
                </c:pt>
                <c:pt idx="1012">
                  <c:v>1.716</c:v>
                </c:pt>
                <c:pt idx="1013">
                  <c:v>1.716</c:v>
                </c:pt>
                <c:pt idx="1014">
                  <c:v>1.716</c:v>
                </c:pt>
                <c:pt idx="1015">
                  <c:v>1.716</c:v>
                </c:pt>
                <c:pt idx="1016">
                  <c:v>1.716</c:v>
                </c:pt>
                <c:pt idx="1017">
                  <c:v>1.716</c:v>
                </c:pt>
                <c:pt idx="1018">
                  <c:v>1.716</c:v>
                </c:pt>
                <c:pt idx="1019">
                  <c:v>1.716</c:v>
                </c:pt>
                <c:pt idx="1020">
                  <c:v>1.716</c:v>
                </c:pt>
                <c:pt idx="1021">
                  <c:v>1.716</c:v>
                </c:pt>
                <c:pt idx="1022">
                  <c:v>1.716</c:v>
                </c:pt>
                <c:pt idx="1023">
                  <c:v>1.716</c:v>
                </c:pt>
                <c:pt idx="1024">
                  <c:v>1.716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300C-47D4-A09E-83AEDCF55DDD}"/>
            </c:ext>
          </c:extLst>
        </c:ser>
        <c:ser>
          <c:idx val="8"/>
          <c:order val="8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'c2h_arm-chair'!$J$1:$J$1025</c:f>
              <c:numCache>
                <c:formatCode>0.00E+00</c:formatCode>
                <c:ptCount val="1025"/>
                <c:pt idx="0">
                  <c:v>2.48</c:v>
                </c:pt>
                <c:pt idx="1">
                  <c:v>2.48</c:v>
                </c:pt>
                <c:pt idx="2">
                  <c:v>2.48</c:v>
                </c:pt>
                <c:pt idx="3">
                  <c:v>2.48</c:v>
                </c:pt>
                <c:pt idx="4">
                  <c:v>2.48</c:v>
                </c:pt>
                <c:pt idx="5">
                  <c:v>2.48</c:v>
                </c:pt>
                <c:pt idx="6">
                  <c:v>2.48</c:v>
                </c:pt>
                <c:pt idx="7">
                  <c:v>2.48</c:v>
                </c:pt>
                <c:pt idx="8">
                  <c:v>2.48</c:v>
                </c:pt>
                <c:pt idx="9">
                  <c:v>2.48</c:v>
                </c:pt>
                <c:pt idx="10">
                  <c:v>2.48</c:v>
                </c:pt>
                <c:pt idx="11">
                  <c:v>2.48</c:v>
                </c:pt>
                <c:pt idx="12">
                  <c:v>2.48</c:v>
                </c:pt>
                <c:pt idx="13">
                  <c:v>2.48</c:v>
                </c:pt>
                <c:pt idx="14">
                  <c:v>2.48</c:v>
                </c:pt>
                <c:pt idx="15">
                  <c:v>2.48</c:v>
                </c:pt>
                <c:pt idx="16">
                  <c:v>2.48</c:v>
                </c:pt>
                <c:pt idx="17">
                  <c:v>2.48</c:v>
                </c:pt>
                <c:pt idx="18">
                  <c:v>2.48</c:v>
                </c:pt>
                <c:pt idx="19">
                  <c:v>2.48</c:v>
                </c:pt>
                <c:pt idx="20">
                  <c:v>2.48</c:v>
                </c:pt>
                <c:pt idx="21">
                  <c:v>2.48</c:v>
                </c:pt>
                <c:pt idx="22">
                  <c:v>2.48</c:v>
                </c:pt>
                <c:pt idx="23">
                  <c:v>2.48</c:v>
                </c:pt>
                <c:pt idx="24">
                  <c:v>2.48</c:v>
                </c:pt>
                <c:pt idx="25">
                  <c:v>2.48</c:v>
                </c:pt>
                <c:pt idx="26">
                  <c:v>2.48</c:v>
                </c:pt>
                <c:pt idx="27">
                  <c:v>2.48</c:v>
                </c:pt>
                <c:pt idx="28">
                  <c:v>2.48</c:v>
                </c:pt>
                <c:pt idx="29">
                  <c:v>2.48</c:v>
                </c:pt>
                <c:pt idx="30">
                  <c:v>2.48</c:v>
                </c:pt>
                <c:pt idx="31">
                  <c:v>2.48</c:v>
                </c:pt>
                <c:pt idx="32">
                  <c:v>2.48</c:v>
                </c:pt>
                <c:pt idx="33">
                  <c:v>2.48</c:v>
                </c:pt>
                <c:pt idx="34">
                  <c:v>2.48</c:v>
                </c:pt>
                <c:pt idx="35">
                  <c:v>2.48</c:v>
                </c:pt>
                <c:pt idx="36">
                  <c:v>2.48</c:v>
                </c:pt>
                <c:pt idx="37">
                  <c:v>2.48</c:v>
                </c:pt>
                <c:pt idx="38">
                  <c:v>2.48</c:v>
                </c:pt>
                <c:pt idx="39">
                  <c:v>2.48</c:v>
                </c:pt>
                <c:pt idx="40">
                  <c:v>2.48</c:v>
                </c:pt>
                <c:pt idx="41">
                  <c:v>2.48</c:v>
                </c:pt>
                <c:pt idx="42">
                  <c:v>2.48</c:v>
                </c:pt>
                <c:pt idx="43">
                  <c:v>2.48</c:v>
                </c:pt>
                <c:pt idx="44">
                  <c:v>2.4789999999999988</c:v>
                </c:pt>
                <c:pt idx="45">
                  <c:v>2.4789999999999988</c:v>
                </c:pt>
                <c:pt idx="46">
                  <c:v>2.4789999999999988</c:v>
                </c:pt>
                <c:pt idx="47">
                  <c:v>2.4789999999999988</c:v>
                </c:pt>
                <c:pt idx="48">
                  <c:v>2.4789999999999988</c:v>
                </c:pt>
                <c:pt idx="49">
                  <c:v>2.4789999999999988</c:v>
                </c:pt>
                <c:pt idx="50">
                  <c:v>2.4789999999999988</c:v>
                </c:pt>
                <c:pt idx="51">
                  <c:v>2.4789999999999988</c:v>
                </c:pt>
                <c:pt idx="52">
                  <c:v>2.4789999999999988</c:v>
                </c:pt>
                <c:pt idx="53">
                  <c:v>2.4789999999999988</c:v>
                </c:pt>
                <c:pt idx="54">
                  <c:v>2.4789999999999988</c:v>
                </c:pt>
                <c:pt idx="55">
                  <c:v>2.4789999999999988</c:v>
                </c:pt>
                <c:pt idx="56">
                  <c:v>2.4789999999999988</c:v>
                </c:pt>
                <c:pt idx="57">
                  <c:v>2.4789999999999988</c:v>
                </c:pt>
                <c:pt idx="58">
                  <c:v>2.4789999999999988</c:v>
                </c:pt>
                <c:pt idx="59">
                  <c:v>2.4789999999999988</c:v>
                </c:pt>
                <c:pt idx="60">
                  <c:v>2.4789999999999988</c:v>
                </c:pt>
                <c:pt idx="61">
                  <c:v>2.4789999999999988</c:v>
                </c:pt>
                <c:pt idx="62">
                  <c:v>2.4789999999999988</c:v>
                </c:pt>
                <c:pt idx="63">
                  <c:v>2.4779999999999998</c:v>
                </c:pt>
                <c:pt idx="64">
                  <c:v>2.4779999999999998</c:v>
                </c:pt>
                <c:pt idx="65">
                  <c:v>2.4779999999999998</c:v>
                </c:pt>
                <c:pt idx="66">
                  <c:v>2.4779999999999998</c:v>
                </c:pt>
                <c:pt idx="67">
                  <c:v>2.4779999999999998</c:v>
                </c:pt>
                <c:pt idx="68">
                  <c:v>2.4779999999999998</c:v>
                </c:pt>
                <c:pt idx="69">
                  <c:v>2.4779999999999998</c:v>
                </c:pt>
                <c:pt idx="70">
                  <c:v>2.4779999999999998</c:v>
                </c:pt>
                <c:pt idx="71">
                  <c:v>2.4779999999999998</c:v>
                </c:pt>
                <c:pt idx="72">
                  <c:v>2.4779999999999998</c:v>
                </c:pt>
                <c:pt idx="73">
                  <c:v>2.4779999999999998</c:v>
                </c:pt>
                <c:pt idx="74">
                  <c:v>2.4779999999999998</c:v>
                </c:pt>
                <c:pt idx="75">
                  <c:v>2.4779999999999998</c:v>
                </c:pt>
                <c:pt idx="76">
                  <c:v>2.4779999999999998</c:v>
                </c:pt>
                <c:pt idx="77">
                  <c:v>2.4769999999999976</c:v>
                </c:pt>
                <c:pt idx="78">
                  <c:v>2.4769999999999976</c:v>
                </c:pt>
                <c:pt idx="79">
                  <c:v>2.4769999999999976</c:v>
                </c:pt>
                <c:pt idx="80">
                  <c:v>2.4769999999999976</c:v>
                </c:pt>
                <c:pt idx="81">
                  <c:v>2.4769999999999976</c:v>
                </c:pt>
                <c:pt idx="82">
                  <c:v>2.4769999999999976</c:v>
                </c:pt>
                <c:pt idx="83">
                  <c:v>2.4769999999999976</c:v>
                </c:pt>
                <c:pt idx="84">
                  <c:v>2.4769999999999976</c:v>
                </c:pt>
                <c:pt idx="85">
                  <c:v>2.4769999999999976</c:v>
                </c:pt>
                <c:pt idx="86">
                  <c:v>2.4769999999999976</c:v>
                </c:pt>
                <c:pt idx="87">
                  <c:v>2.4769999999999976</c:v>
                </c:pt>
                <c:pt idx="88">
                  <c:v>2.4769999999999976</c:v>
                </c:pt>
                <c:pt idx="89">
                  <c:v>2.4759999999999978</c:v>
                </c:pt>
                <c:pt idx="90">
                  <c:v>2.4759999999999978</c:v>
                </c:pt>
                <c:pt idx="91">
                  <c:v>2.4759999999999978</c:v>
                </c:pt>
                <c:pt idx="92">
                  <c:v>2.4759999999999978</c:v>
                </c:pt>
                <c:pt idx="93">
                  <c:v>2.4759999999999978</c:v>
                </c:pt>
                <c:pt idx="94">
                  <c:v>2.4759999999999978</c:v>
                </c:pt>
                <c:pt idx="95">
                  <c:v>2.4759999999999978</c:v>
                </c:pt>
                <c:pt idx="96">
                  <c:v>2.4759999999999978</c:v>
                </c:pt>
                <c:pt idx="97">
                  <c:v>2.4759999999999978</c:v>
                </c:pt>
                <c:pt idx="98">
                  <c:v>2.4759999999999978</c:v>
                </c:pt>
                <c:pt idx="99">
                  <c:v>2.4759999999999978</c:v>
                </c:pt>
                <c:pt idx="100">
                  <c:v>2.4749999999999988</c:v>
                </c:pt>
                <c:pt idx="101">
                  <c:v>2.4749999999999988</c:v>
                </c:pt>
                <c:pt idx="102">
                  <c:v>2.4749999999999988</c:v>
                </c:pt>
                <c:pt idx="103">
                  <c:v>2.4749999999999988</c:v>
                </c:pt>
                <c:pt idx="104">
                  <c:v>2.4749999999999988</c:v>
                </c:pt>
                <c:pt idx="105">
                  <c:v>2.4749999999999988</c:v>
                </c:pt>
                <c:pt idx="106">
                  <c:v>2.4749999999999988</c:v>
                </c:pt>
                <c:pt idx="107">
                  <c:v>2.4749999999999988</c:v>
                </c:pt>
                <c:pt idx="108">
                  <c:v>2.4749999999999988</c:v>
                </c:pt>
                <c:pt idx="109">
                  <c:v>2.4749999999999988</c:v>
                </c:pt>
                <c:pt idx="110">
                  <c:v>2.4739999999999998</c:v>
                </c:pt>
                <c:pt idx="111">
                  <c:v>2.4739999999999998</c:v>
                </c:pt>
                <c:pt idx="112">
                  <c:v>2.4739999999999998</c:v>
                </c:pt>
                <c:pt idx="113">
                  <c:v>2.4739999999999998</c:v>
                </c:pt>
                <c:pt idx="114">
                  <c:v>2.4739999999999998</c:v>
                </c:pt>
                <c:pt idx="115">
                  <c:v>2.4739999999999998</c:v>
                </c:pt>
                <c:pt idx="116">
                  <c:v>2.4739999999999998</c:v>
                </c:pt>
                <c:pt idx="117">
                  <c:v>2.4739999999999998</c:v>
                </c:pt>
                <c:pt idx="118">
                  <c:v>2.4739999999999998</c:v>
                </c:pt>
                <c:pt idx="119">
                  <c:v>2.4729999999999976</c:v>
                </c:pt>
                <c:pt idx="120">
                  <c:v>2.4729999999999976</c:v>
                </c:pt>
                <c:pt idx="121">
                  <c:v>2.4729999999999976</c:v>
                </c:pt>
                <c:pt idx="122">
                  <c:v>2.4729999999999976</c:v>
                </c:pt>
                <c:pt idx="123">
                  <c:v>2.4729999999999976</c:v>
                </c:pt>
                <c:pt idx="124">
                  <c:v>2.4729999999999976</c:v>
                </c:pt>
                <c:pt idx="125">
                  <c:v>2.4729999999999976</c:v>
                </c:pt>
                <c:pt idx="126">
                  <c:v>2.4729999999999976</c:v>
                </c:pt>
                <c:pt idx="127">
                  <c:v>2.4719999999999978</c:v>
                </c:pt>
                <c:pt idx="128">
                  <c:v>2.4719999999999978</c:v>
                </c:pt>
                <c:pt idx="129">
                  <c:v>2.4719999999999978</c:v>
                </c:pt>
                <c:pt idx="130">
                  <c:v>2.4719999999999978</c:v>
                </c:pt>
                <c:pt idx="131">
                  <c:v>2.4719999999999978</c:v>
                </c:pt>
                <c:pt idx="132">
                  <c:v>2.4719999999999978</c:v>
                </c:pt>
                <c:pt idx="133">
                  <c:v>2.4719999999999978</c:v>
                </c:pt>
                <c:pt idx="134">
                  <c:v>2.4719999999999978</c:v>
                </c:pt>
                <c:pt idx="135">
                  <c:v>2.4709999999999988</c:v>
                </c:pt>
                <c:pt idx="136">
                  <c:v>2.4709999999999988</c:v>
                </c:pt>
                <c:pt idx="137">
                  <c:v>2.4709999999999988</c:v>
                </c:pt>
                <c:pt idx="138">
                  <c:v>2.4709999999999988</c:v>
                </c:pt>
                <c:pt idx="139">
                  <c:v>2.4709999999999988</c:v>
                </c:pt>
                <c:pt idx="140">
                  <c:v>2.4709999999999988</c:v>
                </c:pt>
                <c:pt idx="141">
                  <c:v>2.4709999999999988</c:v>
                </c:pt>
                <c:pt idx="142">
                  <c:v>2.4699999999999998</c:v>
                </c:pt>
                <c:pt idx="143">
                  <c:v>2.4699999999999998</c:v>
                </c:pt>
                <c:pt idx="144">
                  <c:v>2.4699999999999998</c:v>
                </c:pt>
                <c:pt idx="145">
                  <c:v>2.4699999999999998</c:v>
                </c:pt>
                <c:pt idx="146">
                  <c:v>2.4699999999999998</c:v>
                </c:pt>
                <c:pt idx="147">
                  <c:v>2.4699999999999998</c:v>
                </c:pt>
                <c:pt idx="148">
                  <c:v>2.4699999999999998</c:v>
                </c:pt>
                <c:pt idx="149">
                  <c:v>2.4689999999999999</c:v>
                </c:pt>
                <c:pt idx="150">
                  <c:v>2.4689999999999999</c:v>
                </c:pt>
                <c:pt idx="151">
                  <c:v>2.4689999999999999</c:v>
                </c:pt>
                <c:pt idx="152">
                  <c:v>2.4689999999999999</c:v>
                </c:pt>
                <c:pt idx="153">
                  <c:v>2.4689999999999999</c:v>
                </c:pt>
                <c:pt idx="154">
                  <c:v>2.4689999999999999</c:v>
                </c:pt>
                <c:pt idx="155">
                  <c:v>2.4689999999999999</c:v>
                </c:pt>
                <c:pt idx="156">
                  <c:v>2.468</c:v>
                </c:pt>
                <c:pt idx="157">
                  <c:v>2.468</c:v>
                </c:pt>
                <c:pt idx="158">
                  <c:v>2.468</c:v>
                </c:pt>
                <c:pt idx="159">
                  <c:v>2.468</c:v>
                </c:pt>
                <c:pt idx="160">
                  <c:v>2.468</c:v>
                </c:pt>
                <c:pt idx="161">
                  <c:v>2.468</c:v>
                </c:pt>
                <c:pt idx="162">
                  <c:v>2.4670000000000001</c:v>
                </c:pt>
                <c:pt idx="163">
                  <c:v>2.4670000000000001</c:v>
                </c:pt>
                <c:pt idx="164">
                  <c:v>2.4670000000000001</c:v>
                </c:pt>
                <c:pt idx="165">
                  <c:v>2.4670000000000001</c:v>
                </c:pt>
                <c:pt idx="166">
                  <c:v>2.4670000000000001</c:v>
                </c:pt>
                <c:pt idx="167">
                  <c:v>2.4670000000000001</c:v>
                </c:pt>
                <c:pt idx="168">
                  <c:v>2.4659999999999997</c:v>
                </c:pt>
                <c:pt idx="169">
                  <c:v>2.4659999999999997</c:v>
                </c:pt>
                <c:pt idx="170">
                  <c:v>2.4659999999999997</c:v>
                </c:pt>
                <c:pt idx="171">
                  <c:v>2.4659999999999997</c:v>
                </c:pt>
                <c:pt idx="172">
                  <c:v>2.4659999999999997</c:v>
                </c:pt>
                <c:pt idx="173">
                  <c:v>2.4659999999999997</c:v>
                </c:pt>
                <c:pt idx="174">
                  <c:v>2.4649999999999999</c:v>
                </c:pt>
                <c:pt idx="175">
                  <c:v>2.4649999999999999</c:v>
                </c:pt>
                <c:pt idx="176">
                  <c:v>2.4649999999999999</c:v>
                </c:pt>
                <c:pt idx="177">
                  <c:v>2.4649999999999999</c:v>
                </c:pt>
                <c:pt idx="178">
                  <c:v>2.4649999999999999</c:v>
                </c:pt>
                <c:pt idx="179">
                  <c:v>2.4649999999999999</c:v>
                </c:pt>
                <c:pt idx="180">
                  <c:v>2.464</c:v>
                </c:pt>
                <c:pt idx="181">
                  <c:v>2.464</c:v>
                </c:pt>
                <c:pt idx="182">
                  <c:v>2.464</c:v>
                </c:pt>
                <c:pt idx="183">
                  <c:v>2.464</c:v>
                </c:pt>
                <c:pt idx="184">
                  <c:v>2.464</c:v>
                </c:pt>
                <c:pt idx="185">
                  <c:v>2.4630000000000001</c:v>
                </c:pt>
                <c:pt idx="186">
                  <c:v>2.4630000000000001</c:v>
                </c:pt>
                <c:pt idx="187">
                  <c:v>2.4630000000000001</c:v>
                </c:pt>
                <c:pt idx="188">
                  <c:v>2.4630000000000001</c:v>
                </c:pt>
                <c:pt idx="189">
                  <c:v>2.4630000000000001</c:v>
                </c:pt>
                <c:pt idx="190">
                  <c:v>2.4630000000000001</c:v>
                </c:pt>
                <c:pt idx="191">
                  <c:v>2.4619999999999997</c:v>
                </c:pt>
                <c:pt idx="192">
                  <c:v>2.4619999999999997</c:v>
                </c:pt>
                <c:pt idx="193">
                  <c:v>2.4619999999999997</c:v>
                </c:pt>
                <c:pt idx="194">
                  <c:v>2.4619999999999997</c:v>
                </c:pt>
                <c:pt idx="195">
                  <c:v>2.4619999999999997</c:v>
                </c:pt>
                <c:pt idx="196">
                  <c:v>2.4609999999999999</c:v>
                </c:pt>
                <c:pt idx="197">
                  <c:v>2.4609999999999999</c:v>
                </c:pt>
                <c:pt idx="198">
                  <c:v>2.4609999999999999</c:v>
                </c:pt>
                <c:pt idx="199">
                  <c:v>2.4609999999999999</c:v>
                </c:pt>
                <c:pt idx="200">
                  <c:v>2.4609999999999999</c:v>
                </c:pt>
                <c:pt idx="201">
                  <c:v>2.46</c:v>
                </c:pt>
                <c:pt idx="202">
                  <c:v>2.46</c:v>
                </c:pt>
                <c:pt idx="203">
                  <c:v>2.46</c:v>
                </c:pt>
                <c:pt idx="204">
                  <c:v>2.46</c:v>
                </c:pt>
                <c:pt idx="205">
                  <c:v>2.46</c:v>
                </c:pt>
                <c:pt idx="206">
                  <c:v>2.4589999999999987</c:v>
                </c:pt>
                <c:pt idx="207">
                  <c:v>2.4589999999999987</c:v>
                </c:pt>
                <c:pt idx="208">
                  <c:v>2.4589999999999987</c:v>
                </c:pt>
                <c:pt idx="209">
                  <c:v>2.4589999999999987</c:v>
                </c:pt>
                <c:pt idx="210">
                  <c:v>2.4589999999999987</c:v>
                </c:pt>
                <c:pt idx="211">
                  <c:v>2.4579999999999997</c:v>
                </c:pt>
                <c:pt idx="212">
                  <c:v>2.4579999999999997</c:v>
                </c:pt>
                <c:pt idx="213">
                  <c:v>2.4579999999999997</c:v>
                </c:pt>
                <c:pt idx="214">
                  <c:v>2.4579999999999997</c:v>
                </c:pt>
                <c:pt idx="215">
                  <c:v>2.4579999999999997</c:v>
                </c:pt>
                <c:pt idx="216">
                  <c:v>2.4569999999999976</c:v>
                </c:pt>
                <c:pt idx="217">
                  <c:v>2.4569999999999976</c:v>
                </c:pt>
                <c:pt idx="218">
                  <c:v>2.4569999999999976</c:v>
                </c:pt>
                <c:pt idx="219">
                  <c:v>2.4569999999999976</c:v>
                </c:pt>
                <c:pt idx="220">
                  <c:v>2.4569999999999976</c:v>
                </c:pt>
                <c:pt idx="221">
                  <c:v>2.4559999999999977</c:v>
                </c:pt>
                <c:pt idx="222">
                  <c:v>2.4559999999999977</c:v>
                </c:pt>
                <c:pt idx="223">
                  <c:v>2.4559999999999977</c:v>
                </c:pt>
                <c:pt idx="224">
                  <c:v>2.4559999999999977</c:v>
                </c:pt>
                <c:pt idx="225">
                  <c:v>2.4549999999999987</c:v>
                </c:pt>
                <c:pt idx="226">
                  <c:v>2.4549999999999987</c:v>
                </c:pt>
                <c:pt idx="227">
                  <c:v>2.4549999999999987</c:v>
                </c:pt>
                <c:pt idx="228">
                  <c:v>2.4549999999999987</c:v>
                </c:pt>
                <c:pt idx="229">
                  <c:v>2.4549999999999987</c:v>
                </c:pt>
                <c:pt idx="230">
                  <c:v>2.4539999999999997</c:v>
                </c:pt>
                <c:pt idx="231">
                  <c:v>2.4539999999999997</c:v>
                </c:pt>
                <c:pt idx="232">
                  <c:v>2.4539999999999997</c:v>
                </c:pt>
                <c:pt idx="233">
                  <c:v>2.4539999999999997</c:v>
                </c:pt>
                <c:pt idx="234">
                  <c:v>2.4529999999999976</c:v>
                </c:pt>
                <c:pt idx="235">
                  <c:v>2.4529999999999976</c:v>
                </c:pt>
                <c:pt idx="236">
                  <c:v>2.4529999999999976</c:v>
                </c:pt>
                <c:pt idx="237">
                  <c:v>2.4529999999999976</c:v>
                </c:pt>
                <c:pt idx="238">
                  <c:v>2.4519999999999977</c:v>
                </c:pt>
                <c:pt idx="239">
                  <c:v>2.4519999999999977</c:v>
                </c:pt>
                <c:pt idx="240">
                  <c:v>2.4519999999999977</c:v>
                </c:pt>
                <c:pt idx="241">
                  <c:v>2.4519999999999977</c:v>
                </c:pt>
                <c:pt idx="242">
                  <c:v>2.4519999999999977</c:v>
                </c:pt>
                <c:pt idx="243">
                  <c:v>2.4509999999999987</c:v>
                </c:pt>
                <c:pt idx="244">
                  <c:v>2.4509999999999987</c:v>
                </c:pt>
                <c:pt idx="245">
                  <c:v>2.4509999999999987</c:v>
                </c:pt>
                <c:pt idx="246">
                  <c:v>2.4509999999999987</c:v>
                </c:pt>
                <c:pt idx="247">
                  <c:v>2.4499999999999997</c:v>
                </c:pt>
                <c:pt idx="248">
                  <c:v>2.4499999999999997</c:v>
                </c:pt>
                <c:pt idx="249">
                  <c:v>2.4499999999999997</c:v>
                </c:pt>
                <c:pt idx="250">
                  <c:v>2.4499999999999997</c:v>
                </c:pt>
                <c:pt idx="251">
                  <c:v>2.4489999999999998</c:v>
                </c:pt>
                <c:pt idx="252">
                  <c:v>2.4489999999999998</c:v>
                </c:pt>
                <c:pt idx="253">
                  <c:v>2.4489999999999998</c:v>
                </c:pt>
                <c:pt idx="254">
                  <c:v>2.4489999999999998</c:v>
                </c:pt>
                <c:pt idx="255">
                  <c:v>2.448</c:v>
                </c:pt>
                <c:pt idx="256">
                  <c:v>2.448</c:v>
                </c:pt>
                <c:pt idx="257">
                  <c:v>2.448</c:v>
                </c:pt>
                <c:pt idx="258">
                  <c:v>2.448</c:v>
                </c:pt>
                <c:pt idx="259">
                  <c:v>2.4470000000000001</c:v>
                </c:pt>
                <c:pt idx="260">
                  <c:v>2.4470000000000001</c:v>
                </c:pt>
                <c:pt idx="261">
                  <c:v>2.4470000000000001</c:v>
                </c:pt>
                <c:pt idx="262">
                  <c:v>2.4470000000000001</c:v>
                </c:pt>
                <c:pt idx="263">
                  <c:v>2.4459999999999997</c:v>
                </c:pt>
                <c:pt idx="264">
                  <c:v>2.4459999999999997</c:v>
                </c:pt>
                <c:pt idx="265">
                  <c:v>2.4459999999999997</c:v>
                </c:pt>
                <c:pt idx="266">
                  <c:v>2.4459999999999997</c:v>
                </c:pt>
                <c:pt idx="267">
                  <c:v>2.4449999999999998</c:v>
                </c:pt>
                <c:pt idx="268">
                  <c:v>2.4449999999999998</c:v>
                </c:pt>
                <c:pt idx="269">
                  <c:v>2.4449999999999998</c:v>
                </c:pt>
                <c:pt idx="270">
                  <c:v>2.4449999999999998</c:v>
                </c:pt>
                <c:pt idx="271">
                  <c:v>2.444</c:v>
                </c:pt>
                <c:pt idx="272">
                  <c:v>2.444</c:v>
                </c:pt>
                <c:pt idx="273">
                  <c:v>2.444</c:v>
                </c:pt>
                <c:pt idx="274">
                  <c:v>2.444</c:v>
                </c:pt>
                <c:pt idx="275">
                  <c:v>2.4430000000000001</c:v>
                </c:pt>
                <c:pt idx="276">
                  <c:v>2.4430000000000001</c:v>
                </c:pt>
                <c:pt idx="277">
                  <c:v>2.4430000000000001</c:v>
                </c:pt>
                <c:pt idx="278">
                  <c:v>2.4419999999999997</c:v>
                </c:pt>
                <c:pt idx="279">
                  <c:v>2.4419999999999997</c:v>
                </c:pt>
                <c:pt idx="280">
                  <c:v>2.4419999999999997</c:v>
                </c:pt>
                <c:pt idx="281">
                  <c:v>2.4419999999999997</c:v>
                </c:pt>
                <c:pt idx="282">
                  <c:v>2.4409999999999998</c:v>
                </c:pt>
                <c:pt idx="283">
                  <c:v>2.4409999999999998</c:v>
                </c:pt>
                <c:pt idx="284">
                  <c:v>2.4409999999999998</c:v>
                </c:pt>
                <c:pt idx="285">
                  <c:v>2.4409999999999998</c:v>
                </c:pt>
                <c:pt idx="286">
                  <c:v>2.44</c:v>
                </c:pt>
                <c:pt idx="287">
                  <c:v>2.44</c:v>
                </c:pt>
                <c:pt idx="288">
                  <c:v>2.44</c:v>
                </c:pt>
                <c:pt idx="289">
                  <c:v>2.4389999999999987</c:v>
                </c:pt>
                <c:pt idx="290">
                  <c:v>2.4389999999999987</c:v>
                </c:pt>
                <c:pt idx="291">
                  <c:v>2.4389999999999987</c:v>
                </c:pt>
                <c:pt idx="292">
                  <c:v>2.4389999999999987</c:v>
                </c:pt>
                <c:pt idx="293">
                  <c:v>2.4379999999999997</c:v>
                </c:pt>
                <c:pt idx="294">
                  <c:v>2.4379999999999997</c:v>
                </c:pt>
                <c:pt idx="295">
                  <c:v>2.4379999999999997</c:v>
                </c:pt>
                <c:pt idx="296">
                  <c:v>2.4369999999999976</c:v>
                </c:pt>
                <c:pt idx="297">
                  <c:v>2.4369999999999976</c:v>
                </c:pt>
                <c:pt idx="298">
                  <c:v>2.4369999999999976</c:v>
                </c:pt>
                <c:pt idx="299">
                  <c:v>2.4369999999999976</c:v>
                </c:pt>
                <c:pt idx="300">
                  <c:v>2.4359999999999977</c:v>
                </c:pt>
                <c:pt idx="301">
                  <c:v>2.4359999999999977</c:v>
                </c:pt>
                <c:pt idx="302">
                  <c:v>2.4359999999999977</c:v>
                </c:pt>
                <c:pt idx="303">
                  <c:v>2.4349999999999987</c:v>
                </c:pt>
                <c:pt idx="304">
                  <c:v>2.4349999999999987</c:v>
                </c:pt>
                <c:pt idx="305">
                  <c:v>2.4349999999999987</c:v>
                </c:pt>
                <c:pt idx="306">
                  <c:v>2.4349999999999987</c:v>
                </c:pt>
                <c:pt idx="307">
                  <c:v>2.4339999999999997</c:v>
                </c:pt>
                <c:pt idx="308">
                  <c:v>2.4339999999999997</c:v>
                </c:pt>
                <c:pt idx="309">
                  <c:v>2.4339999999999997</c:v>
                </c:pt>
                <c:pt idx="310">
                  <c:v>2.4329999999999976</c:v>
                </c:pt>
                <c:pt idx="311">
                  <c:v>2.4329999999999976</c:v>
                </c:pt>
                <c:pt idx="312">
                  <c:v>2.4329999999999976</c:v>
                </c:pt>
                <c:pt idx="313">
                  <c:v>2.4319999999999977</c:v>
                </c:pt>
                <c:pt idx="314">
                  <c:v>2.4319999999999977</c:v>
                </c:pt>
                <c:pt idx="315">
                  <c:v>2.4319999999999977</c:v>
                </c:pt>
                <c:pt idx="316">
                  <c:v>2.4319999999999977</c:v>
                </c:pt>
                <c:pt idx="317">
                  <c:v>2.4309999999999987</c:v>
                </c:pt>
                <c:pt idx="318">
                  <c:v>2.4309999999999987</c:v>
                </c:pt>
                <c:pt idx="319">
                  <c:v>2.4309999999999987</c:v>
                </c:pt>
                <c:pt idx="320">
                  <c:v>2.4299999999999997</c:v>
                </c:pt>
                <c:pt idx="321">
                  <c:v>2.4299999999999997</c:v>
                </c:pt>
                <c:pt idx="322">
                  <c:v>2.4299999999999997</c:v>
                </c:pt>
                <c:pt idx="323">
                  <c:v>2.4289999999999998</c:v>
                </c:pt>
                <c:pt idx="324">
                  <c:v>2.4289999999999998</c:v>
                </c:pt>
                <c:pt idx="325">
                  <c:v>2.4289999999999998</c:v>
                </c:pt>
                <c:pt idx="326">
                  <c:v>2.4279999999999999</c:v>
                </c:pt>
                <c:pt idx="327">
                  <c:v>2.4279999999999999</c:v>
                </c:pt>
                <c:pt idx="328">
                  <c:v>2.4279999999999999</c:v>
                </c:pt>
                <c:pt idx="329">
                  <c:v>2.4279999999999999</c:v>
                </c:pt>
                <c:pt idx="330">
                  <c:v>2.427</c:v>
                </c:pt>
                <c:pt idx="331">
                  <c:v>2.427</c:v>
                </c:pt>
                <c:pt idx="332">
                  <c:v>2.427</c:v>
                </c:pt>
                <c:pt idx="333">
                  <c:v>2.4259999999999997</c:v>
                </c:pt>
                <c:pt idx="334">
                  <c:v>2.4259999999999997</c:v>
                </c:pt>
                <c:pt idx="335">
                  <c:v>2.4259999999999997</c:v>
                </c:pt>
                <c:pt idx="336">
                  <c:v>2.4249999999999998</c:v>
                </c:pt>
                <c:pt idx="337">
                  <c:v>2.4249999999999998</c:v>
                </c:pt>
                <c:pt idx="338">
                  <c:v>2.4249999999999998</c:v>
                </c:pt>
                <c:pt idx="339">
                  <c:v>2.4239999999999999</c:v>
                </c:pt>
                <c:pt idx="340">
                  <c:v>2.4239999999999999</c:v>
                </c:pt>
                <c:pt idx="341">
                  <c:v>2.4239999999999999</c:v>
                </c:pt>
                <c:pt idx="342">
                  <c:v>2.423</c:v>
                </c:pt>
                <c:pt idx="343">
                  <c:v>2.423</c:v>
                </c:pt>
                <c:pt idx="344">
                  <c:v>2.423</c:v>
                </c:pt>
                <c:pt idx="345">
                  <c:v>2.4219999999999997</c:v>
                </c:pt>
                <c:pt idx="346">
                  <c:v>2.4219999999999997</c:v>
                </c:pt>
                <c:pt idx="347">
                  <c:v>2.4219999999999997</c:v>
                </c:pt>
                <c:pt idx="348">
                  <c:v>2.4209999999999998</c:v>
                </c:pt>
                <c:pt idx="349">
                  <c:v>2.4209999999999998</c:v>
                </c:pt>
                <c:pt idx="350">
                  <c:v>2.4209999999999998</c:v>
                </c:pt>
                <c:pt idx="351">
                  <c:v>2.42</c:v>
                </c:pt>
                <c:pt idx="352">
                  <c:v>2.42</c:v>
                </c:pt>
                <c:pt idx="353">
                  <c:v>2.42</c:v>
                </c:pt>
                <c:pt idx="354">
                  <c:v>2.4189999999999987</c:v>
                </c:pt>
                <c:pt idx="355">
                  <c:v>2.4189999999999987</c:v>
                </c:pt>
                <c:pt idx="356">
                  <c:v>2.4189999999999987</c:v>
                </c:pt>
                <c:pt idx="357">
                  <c:v>2.4179999999999997</c:v>
                </c:pt>
                <c:pt idx="358">
                  <c:v>2.4179999999999997</c:v>
                </c:pt>
                <c:pt idx="359">
                  <c:v>2.4179999999999997</c:v>
                </c:pt>
                <c:pt idx="360">
                  <c:v>2.4169999999999976</c:v>
                </c:pt>
                <c:pt idx="361">
                  <c:v>2.4169999999999976</c:v>
                </c:pt>
                <c:pt idx="362">
                  <c:v>2.4169999999999976</c:v>
                </c:pt>
                <c:pt idx="363">
                  <c:v>2.4159999999999977</c:v>
                </c:pt>
                <c:pt idx="364">
                  <c:v>2.4159999999999977</c:v>
                </c:pt>
                <c:pt idx="365">
                  <c:v>2.4159999999999977</c:v>
                </c:pt>
                <c:pt idx="366">
                  <c:v>2.4149999999999987</c:v>
                </c:pt>
                <c:pt idx="367">
                  <c:v>2.4149999999999987</c:v>
                </c:pt>
                <c:pt idx="368">
                  <c:v>2.4149999999999987</c:v>
                </c:pt>
                <c:pt idx="369">
                  <c:v>2.4139999999999997</c:v>
                </c:pt>
                <c:pt idx="370">
                  <c:v>2.4139999999999997</c:v>
                </c:pt>
                <c:pt idx="371">
                  <c:v>2.4139999999999997</c:v>
                </c:pt>
                <c:pt idx="372">
                  <c:v>2.4129999999999976</c:v>
                </c:pt>
                <c:pt idx="373">
                  <c:v>2.4129999999999976</c:v>
                </c:pt>
                <c:pt idx="374">
                  <c:v>2.4129999999999976</c:v>
                </c:pt>
                <c:pt idx="375">
                  <c:v>2.4119999999999977</c:v>
                </c:pt>
                <c:pt idx="376">
                  <c:v>2.4119999999999977</c:v>
                </c:pt>
                <c:pt idx="377">
                  <c:v>2.4109999999999987</c:v>
                </c:pt>
                <c:pt idx="378">
                  <c:v>2.4109999999999987</c:v>
                </c:pt>
                <c:pt idx="379">
                  <c:v>2.4109999999999987</c:v>
                </c:pt>
                <c:pt idx="380">
                  <c:v>2.4099999999999997</c:v>
                </c:pt>
                <c:pt idx="381">
                  <c:v>2.4099999999999997</c:v>
                </c:pt>
                <c:pt idx="382">
                  <c:v>2.4099999999999997</c:v>
                </c:pt>
                <c:pt idx="383">
                  <c:v>2.4089999999999998</c:v>
                </c:pt>
                <c:pt idx="384">
                  <c:v>2.4089999999999998</c:v>
                </c:pt>
                <c:pt idx="385">
                  <c:v>2.4089999999999998</c:v>
                </c:pt>
                <c:pt idx="386">
                  <c:v>2.4079999999999999</c:v>
                </c:pt>
                <c:pt idx="387">
                  <c:v>2.4079999999999999</c:v>
                </c:pt>
                <c:pt idx="388">
                  <c:v>2.4079999999999999</c:v>
                </c:pt>
                <c:pt idx="389">
                  <c:v>2.407</c:v>
                </c:pt>
                <c:pt idx="390">
                  <c:v>2.407</c:v>
                </c:pt>
                <c:pt idx="391">
                  <c:v>2.4059999999999997</c:v>
                </c:pt>
                <c:pt idx="392">
                  <c:v>2.4059999999999997</c:v>
                </c:pt>
                <c:pt idx="393">
                  <c:v>2.4059999999999997</c:v>
                </c:pt>
                <c:pt idx="394">
                  <c:v>2.4049999999999998</c:v>
                </c:pt>
                <c:pt idx="395">
                  <c:v>2.4049999999999998</c:v>
                </c:pt>
                <c:pt idx="396">
                  <c:v>2.4049999999999998</c:v>
                </c:pt>
                <c:pt idx="397">
                  <c:v>2.4039999999999999</c:v>
                </c:pt>
                <c:pt idx="398">
                  <c:v>2.4039999999999999</c:v>
                </c:pt>
                <c:pt idx="399">
                  <c:v>2.4039999999999999</c:v>
                </c:pt>
                <c:pt idx="400">
                  <c:v>2.403</c:v>
                </c:pt>
                <c:pt idx="401">
                  <c:v>2.403</c:v>
                </c:pt>
                <c:pt idx="402">
                  <c:v>2.4019999999999997</c:v>
                </c:pt>
                <c:pt idx="403">
                  <c:v>2.4019999999999997</c:v>
                </c:pt>
                <c:pt idx="404">
                  <c:v>2.4019999999999997</c:v>
                </c:pt>
                <c:pt idx="405">
                  <c:v>2.4009999999999998</c:v>
                </c:pt>
                <c:pt idx="406">
                  <c:v>2.4009999999999998</c:v>
                </c:pt>
                <c:pt idx="407">
                  <c:v>2.4009999999999998</c:v>
                </c:pt>
                <c:pt idx="408">
                  <c:v>2.4</c:v>
                </c:pt>
                <c:pt idx="409">
                  <c:v>2.4</c:v>
                </c:pt>
                <c:pt idx="410">
                  <c:v>2.3989999999999987</c:v>
                </c:pt>
                <c:pt idx="411">
                  <c:v>2.3989999999999987</c:v>
                </c:pt>
                <c:pt idx="412">
                  <c:v>2.3989999999999987</c:v>
                </c:pt>
                <c:pt idx="413">
                  <c:v>2.3979999999999997</c:v>
                </c:pt>
                <c:pt idx="414">
                  <c:v>2.3979999999999997</c:v>
                </c:pt>
                <c:pt idx="415">
                  <c:v>2.3969999999999976</c:v>
                </c:pt>
                <c:pt idx="416">
                  <c:v>2.3969999999999976</c:v>
                </c:pt>
                <c:pt idx="417">
                  <c:v>2.3969999999999976</c:v>
                </c:pt>
                <c:pt idx="418">
                  <c:v>2.3959999999999977</c:v>
                </c:pt>
                <c:pt idx="419">
                  <c:v>2.3959999999999977</c:v>
                </c:pt>
                <c:pt idx="420">
                  <c:v>2.3959999999999977</c:v>
                </c:pt>
                <c:pt idx="421">
                  <c:v>2.3949999999999987</c:v>
                </c:pt>
                <c:pt idx="422">
                  <c:v>2.3949999999999987</c:v>
                </c:pt>
                <c:pt idx="423">
                  <c:v>2.3939999999999997</c:v>
                </c:pt>
                <c:pt idx="424">
                  <c:v>2.3939999999999997</c:v>
                </c:pt>
                <c:pt idx="425">
                  <c:v>2.3939999999999997</c:v>
                </c:pt>
                <c:pt idx="426">
                  <c:v>2.3929999999999976</c:v>
                </c:pt>
                <c:pt idx="427">
                  <c:v>2.3929999999999976</c:v>
                </c:pt>
                <c:pt idx="428">
                  <c:v>2.3919999999999977</c:v>
                </c:pt>
                <c:pt idx="429">
                  <c:v>2.3919999999999977</c:v>
                </c:pt>
                <c:pt idx="430">
                  <c:v>2.3919999999999977</c:v>
                </c:pt>
                <c:pt idx="431">
                  <c:v>2.3909999999999987</c:v>
                </c:pt>
                <c:pt idx="432">
                  <c:v>2.3909999999999987</c:v>
                </c:pt>
                <c:pt idx="433">
                  <c:v>2.3899999999999997</c:v>
                </c:pt>
                <c:pt idx="434">
                  <c:v>2.3899999999999997</c:v>
                </c:pt>
                <c:pt idx="435">
                  <c:v>2.3899999999999997</c:v>
                </c:pt>
                <c:pt idx="436">
                  <c:v>2.3889999999999998</c:v>
                </c:pt>
                <c:pt idx="437">
                  <c:v>2.3889999999999998</c:v>
                </c:pt>
                <c:pt idx="438">
                  <c:v>2.3879999999999999</c:v>
                </c:pt>
                <c:pt idx="439">
                  <c:v>2.3879999999999999</c:v>
                </c:pt>
                <c:pt idx="440">
                  <c:v>2.3879999999999999</c:v>
                </c:pt>
                <c:pt idx="441">
                  <c:v>2.387</c:v>
                </c:pt>
                <c:pt idx="442">
                  <c:v>2.387</c:v>
                </c:pt>
                <c:pt idx="443">
                  <c:v>2.3859999999999997</c:v>
                </c:pt>
                <c:pt idx="444">
                  <c:v>2.3859999999999997</c:v>
                </c:pt>
                <c:pt idx="445">
                  <c:v>2.3859999999999997</c:v>
                </c:pt>
                <c:pt idx="446">
                  <c:v>2.3849999999999998</c:v>
                </c:pt>
                <c:pt idx="447">
                  <c:v>2.3849999999999998</c:v>
                </c:pt>
                <c:pt idx="448">
                  <c:v>2.3839999999999999</c:v>
                </c:pt>
                <c:pt idx="449">
                  <c:v>2.3839999999999999</c:v>
                </c:pt>
                <c:pt idx="450">
                  <c:v>2.3839999999999999</c:v>
                </c:pt>
                <c:pt idx="451">
                  <c:v>2.383</c:v>
                </c:pt>
                <c:pt idx="452">
                  <c:v>2.383</c:v>
                </c:pt>
                <c:pt idx="453">
                  <c:v>2.3819999999999997</c:v>
                </c:pt>
                <c:pt idx="454">
                  <c:v>2.3819999999999997</c:v>
                </c:pt>
                <c:pt idx="455">
                  <c:v>2.3809999999999998</c:v>
                </c:pt>
                <c:pt idx="456">
                  <c:v>2.3809999999999998</c:v>
                </c:pt>
                <c:pt idx="457">
                  <c:v>2.3809999999999998</c:v>
                </c:pt>
                <c:pt idx="458">
                  <c:v>2.38</c:v>
                </c:pt>
                <c:pt idx="459">
                  <c:v>2.38</c:v>
                </c:pt>
                <c:pt idx="460">
                  <c:v>2.3789999999999987</c:v>
                </c:pt>
                <c:pt idx="461">
                  <c:v>2.3789999999999987</c:v>
                </c:pt>
                <c:pt idx="462">
                  <c:v>2.3789999999999987</c:v>
                </c:pt>
                <c:pt idx="463">
                  <c:v>2.3779999999999997</c:v>
                </c:pt>
                <c:pt idx="464">
                  <c:v>2.3779999999999997</c:v>
                </c:pt>
                <c:pt idx="465">
                  <c:v>2.3769999999999976</c:v>
                </c:pt>
                <c:pt idx="466">
                  <c:v>2.3769999999999976</c:v>
                </c:pt>
                <c:pt idx="467">
                  <c:v>2.3759999999999977</c:v>
                </c:pt>
                <c:pt idx="468">
                  <c:v>2.3759999999999977</c:v>
                </c:pt>
                <c:pt idx="469">
                  <c:v>2.3759999999999977</c:v>
                </c:pt>
                <c:pt idx="470">
                  <c:v>2.3749999999999987</c:v>
                </c:pt>
                <c:pt idx="471">
                  <c:v>2.3749999999999987</c:v>
                </c:pt>
                <c:pt idx="472">
                  <c:v>2.3739999999999997</c:v>
                </c:pt>
                <c:pt idx="473">
                  <c:v>2.3739999999999997</c:v>
                </c:pt>
                <c:pt idx="474">
                  <c:v>2.372999999999998</c:v>
                </c:pt>
                <c:pt idx="475">
                  <c:v>2.372999999999998</c:v>
                </c:pt>
                <c:pt idx="476">
                  <c:v>2.372999999999998</c:v>
                </c:pt>
                <c:pt idx="477">
                  <c:v>2.3719999999999977</c:v>
                </c:pt>
                <c:pt idx="478">
                  <c:v>2.3719999999999977</c:v>
                </c:pt>
                <c:pt idx="479">
                  <c:v>2.3709999999999987</c:v>
                </c:pt>
                <c:pt idx="480">
                  <c:v>2.3709999999999987</c:v>
                </c:pt>
                <c:pt idx="481">
                  <c:v>2.3699999999999997</c:v>
                </c:pt>
                <c:pt idx="482">
                  <c:v>2.3699999999999997</c:v>
                </c:pt>
                <c:pt idx="483">
                  <c:v>2.3699999999999997</c:v>
                </c:pt>
                <c:pt idx="484">
                  <c:v>2.3689999999999998</c:v>
                </c:pt>
                <c:pt idx="485">
                  <c:v>2.3689999999999998</c:v>
                </c:pt>
                <c:pt idx="486">
                  <c:v>2.3679999999999999</c:v>
                </c:pt>
                <c:pt idx="487">
                  <c:v>2.3679999999999999</c:v>
                </c:pt>
                <c:pt idx="488">
                  <c:v>2.367</c:v>
                </c:pt>
                <c:pt idx="489">
                  <c:v>2.367</c:v>
                </c:pt>
                <c:pt idx="490">
                  <c:v>2.367</c:v>
                </c:pt>
                <c:pt idx="491">
                  <c:v>2.3659999999999997</c:v>
                </c:pt>
                <c:pt idx="492">
                  <c:v>2.3659999999999997</c:v>
                </c:pt>
                <c:pt idx="493">
                  <c:v>2.3649999999999998</c:v>
                </c:pt>
                <c:pt idx="494">
                  <c:v>2.3649999999999998</c:v>
                </c:pt>
                <c:pt idx="495">
                  <c:v>2.3639999999999999</c:v>
                </c:pt>
                <c:pt idx="496">
                  <c:v>2.3639999999999999</c:v>
                </c:pt>
                <c:pt idx="497">
                  <c:v>2.363</c:v>
                </c:pt>
                <c:pt idx="498">
                  <c:v>2.363</c:v>
                </c:pt>
                <c:pt idx="499">
                  <c:v>2.363</c:v>
                </c:pt>
                <c:pt idx="500">
                  <c:v>2.3619999999999997</c:v>
                </c:pt>
                <c:pt idx="501">
                  <c:v>2.3619999999999997</c:v>
                </c:pt>
                <c:pt idx="502">
                  <c:v>2.3609999999999998</c:v>
                </c:pt>
                <c:pt idx="503">
                  <c:v>2.3609999999999998</c:v>
                </c:pt>
                <c:pt idx="504">
                  <c:v>2.36</c:v>
                </c:pt>
                <c:pt idx="505">
                  <c:v>2.36</c:v>
                </c:pt>
                <c:pt idx="506">
                  <c:v>2.3589999999999987</c:v>
                </c:pt>
                <c:pt idx="507">
                  <c:v>2.3589999999999987</c:v>
                </c:pt>
                <c:pt idx="508">
                  <c:v>2.3589999999999987</c:v>
                </c:pt>
                <c:pt idx="509">
                  <c:v>2.3579999999999997</c:v>
                </c:pt>
                <c:pt idx="510">
                  <c:v>2.3579999999999997</c:v>
                </c:pt>
                <c:pt idx="511">
                  <c:v>2.356999999999998</c:v>
                </c:pt>
                <c:pt idx="512">
                  <c:v>2.356999999999998</c:v>
                </c:pt>
                <c:pt idx="513">
                  <c:v>2.3559999999999977</c:v>
                </c:pt>
                <c:pt idx="514">
                  <c:v>2.3559999999999977</c:v>
                </c:pt>
                <c:pt idx="515">
                  <c:v>2.3549999999999978</c:v>
                </c:pt>
                <c:pt idx="516">
                  <c:v>2.3549999999999978</c:v>
                </c:pt>
                <c:pt idx="517">
                  <c:v>2.3549999999999978</c:v>
                </c:pt>
                <c:pt idx="518">
                  <c:v>2.3539999999999988</c:v>
                </c:pt>
                <c:pt idx="519">
                  <c:v>2.3539999999999988</c:v>
                </c:pt>
                <c:pt idx="520">
                  <c:v>2.352999999999998</c:v>
                </c:pt>
                <c:pt idx="521">
                  <c:v>2.352999999999998</c:v>
                </c:pt>
                <c:pt idx="522">
                  <c:v>2.3519999999999976</c:v>
                </c:pt>
                <c:pt idx="523">
                  <c:v>2.3519999999999976</c:v>
                </c:pt>
                <c:pt idx="524">
                  <c:v>2.3509999999999978</c:v>
                </c:pt>
                <c:pt idx="525">
                  <c:v>2.3509999999999978</c:v>
                </c:pt>
                <c:pt idx="526">
                  <c:v>2.3499999999999988</c:v>
                </c:pt>
                <c:pt idx="527">
                  <c:v>2.3499999999999988</c:v>
                </c:pt>
                <c:pt idx="528">
                  <c:v>2.3489999999999998</c:v>
                </c:pt>
                <c:pt idx="529">
                  <c:v>2.3489999999999998</c:v>
                </c:pt>
                <c:pt idx="530">
                  <c:v>2.3489999999999998</c:v>
                </c:pt>
                <c:pt idx="531">
                  <c:v>2.3479999999999999</c:v>
                </c:pt>
                <c:pt idx="532">
                  <c:v>2.3479999999999999</c:v>
                </c:pt>
                <c:pt idx="533">
                  <c:v>2.347</c:v>
                </c:pt>
                <c:pt idx="534">
                  <c:v>2.347</c:v>
                </c:pt>
                <c:pt idx="535">
                  <c:v>2.3459999999999988</c:v>
                </c:pt>
                <c:pt idx="536">
                  <c:v>2.3459999999999988</c:v>
                </c:pt>
                <c:pt idx="537">
                  <c:v>2.3449999999999998</c:v>
                </c:pt>
                <c:pt idx="538">
                  <c:v>2.3449999999999998</c:v>
                </c:pt>
                <c:pt idx="539">
                  <c:v>2.3439999999999999</c:v>
                </c:pt>
                <c:pt idx="540">
                  <c:v>2.3439999999999999</c:v>
                </c:pt>
                <c:pt idx="541">
                  <c:v>2.343</c:v>
                </c:pt>
                <c:pt idx="542">
                  <c:v>2.343</c:v>
                </c:pt>
                <c:pt idx="543">
                  <c:v>2.343</c:v>
                </c:pt>
                <c:pt idx="544">
                  <c:v>2.3419999999999987</c:v>
                </c:pt>
                <c:pt idx="545">
                  <c:v>2.3419999999999987</c:v>
                </c:pt>
                <c:pt idx="546">
                  <c:v>2.3409999999999997</c:v>
                </c:pt>
                <c:pt idx="547">
                  <c:v>2.3409999999999997</c:v>
                </c:pt>
                <c:pt idx="548">
                  <c:v>2.34</c:v>
                </c:pt>
                <c:pt idx="549">
                  <c:v>2.34</c:v>
                </c:pt>
                <c:pt idx="550">
                  <c:v>2.3389999999999977</c:v>
                </c:pt>
                <c:pt idx="551">
                  <c:v>2.3389999999999977</c:v>
                </c:pt>
                <c:pt idx="552">
                  <c:v>2.3379999999999987</c:v>
                </c:pt>
                <c:pt idx="553">
                  <c:v>2.3379999999999987</c:v>
                </c:pt>
                <c:pt idx="554">
                  <c:v>2.336999999999998</c:v>
                </c:pt>
                <c:pt idx="555">
                  <c:v>2.336999999999998</c:v>
                </c:pt>
                <c:pt idx="556">
                  <c:v>2.3359999999999976</c:v>
                </c:pt>
                <c:pt idx="557">
                  <c:v>2.3359999999999976</c:v>
                </c:pt>
                <c:pt idx="558">
                  <c:v>2.3349999999999977</c:v>
                </c:pt>
                <c:pt idx="559">
                  <c:v>2.3349999999999977</c:v>
                </c:pt>
                <c:pt idx="560">
                  <c:v>2.3339999999999987</c:v>
                </c:pt>
                <c:pt idx="561">
                  <c:v>2.3339999999999987</c:v>
                </c:pt>
                <c:pt idx="562">
                  <c:v>2.3339999999999987</c:v>
                </c:pt>
                <c:pt idx="563">
                  <c:v>2.332999999999998</c:v>
                </c:pt>
                <c:pt idx="564">
                  <c:v>2.332999999999998</c:v>
                </c:pt>
                <c:pt idx="565">
                  <c:v>2.3319999999999976</c:v>
                </c:pt>
                <c:pt idx="566">
                  <c:v>2.3319999999999976</c:v>
                </c:pt>
                <c:pt idx="567">
                  <c:v>2.3309999999999977</c:v>
                </c:pt>
                <c:pt idx="568">
                  <c:v>2.3309999999999977</c:v>
                </c:pt>
                <c:pt idx="569">
                  <c:v>2.3299999999999987</c:v>
                </c:pt>
                <c:pt idx="570">
                  <c:v>2.3299999999999987</c:v>
                </c:pt>
                <c:pt idx="571">
                  <c:v>2.3289999999999997</c:v>
                </c:pt>
                <c:pt idx="572">
                  <c:v>2.3289999999999997</c:v>
                </c:pt>
                <c:pt idx="573">
                  <c:v>2.3279999999999998</c:v>
                </c:pt>
                <c:pt idx="574">
                  <c:v>2.3279999999999998</c:v>
                </c:pt>
                <c:pt idx="575">
                  <c:v>2.327</c:v>
                </c:pt>
                <c:pt idx="576">
                  <c:v>2.327</c:v>
                </c:pt>
                <c:pt idx="577">
                  <c:v>2.3259999999999987</c:v>
                </c:pt>
                <c:pt idx="578">
                  <c:v>2.3259999999999987</c:v>
                </c:pt>
                <c:pt idx="579">
                  <c:v>2.3249999999999997</c:v>
                </c:pt>
                <c:pt idx="580">
                  <c:v>2.3249999999999997</c:v>
                </c:pt>
                <c:pt idx="581">
                  <c:v>2.3239999999999998</c:v>
                </c:pt>
                <c:pt idx="582">
                  <c:v>2.3239999999999998</c:v>
                </c:pt>
                <c:pt idx="583">
                  <c:v>2.323</c:v>
                </c:pt>
                <c:pt idx="584">
                  <c:v>2.323</c:v>
                </c:pt>
                <c:pt idx="585">
                  <c:v>2.3219999999999987</c:v>
                </c:pt>
                <c:pt idx="586">
                  <c:v>2.3219999999999987</c:v>
                </c:pt>
                <c:pt idx="587">
                  <c:v>2.3209999999999997</c:v>
                </c:pt>
                <c:pt idx="588">
                  <c:v>2.3209999999999997</c:v>
                </c:pt>
                <c:pt idx="589">
                  <c:v>2.3199999999999976</c:v>
                </c:pt>
                <c:pt idx="590">
                  <c:v>2.3199999999999976</c:v>
                </c:pt>
                <c:pt idx="591">
                  <c:v>2.3189999999999977</c:v>
                </c:pt>
                <c:pt idx="592">
                  <c:v>2.3189999999999977</c:v>
                </c:pt>
                <c:pt idx="593">
                  <c:v>2.3179999999999987</c:v>
                </c:pt>
                <c:pt idx="594">
                  <c:v>2.3179999999999987</c:v>
                </c:pt>
                <c:pt idx="595">
                  <c:v>2.316999999999998</c:v>
                </c:pt>
                <c:pt idx="596">
                  <c:v>2.316999999999998</c:v>
                </c:pt>
                <c:pt idx="597">
                  <c:v>2.3159999999999976</c:v>
                </c:pt>
                <c:pt idx="598">
                  <c:v>2.3159999999999976</c:v>
                </c:pt>
                <c:pt idx="599">
                  <c:v>2.3149999999999977</c:v>
                </c:pt>
                <c:pt idx="600">
                  <c:v>2.3149999999999977</c:v>
                </c:pt>
                <c:pt idx="601">
                  <c:v>2.3149999999999977</c:v>
                </c:pt>
                <c:pt idx="602">
                  <c:v>2.3139999999999987</c:v>
                </c:pt>
                <c:pt idx="603">
                  <c:v>2.3139999999999987</c:v>
                </c:pt>
                <c:pt idx="604">
                  <c:v>2.3129999999999979</c:v>
                </c:pt>
                <c:pt idx="605">
                  <c:v>2.3129999999999979</c:v>
                </c:pt>
                <c:pt idx="606">
                  <c:v>2.3119999999999976</c:v>
                </c:pt>
                <c:pt idx="607">
                  <c:v>2.3119999999999976</c:v>
                </c:pt>
                <c:pt idx="608">
                  <c:v>2.3109999999999977</c:v>
                </c:pt>
                <c:pt idx="609">
                  <c:v>2.3109999999999977</c:v>
                </c:pt>
                <c:pt idx="610">
                  <c:v>2.3099999999999987</c:v>
                </c:pt>
                <c:pt idx="611">
                  <c:v>2.3099999999999987</c:v>
                </c:pt>
                <c:pt idx="612">
                  <c:v>2.3089999999999997</c:v>
                </c:pt>
                <c:pt idx="613">
                  <c:v>2.3089999999999997</c:v>
                </c:pt>
                <c:pt idx="614">
                  <c:v>2.3079999999999998</c:v>
                </c:pt>
                <c:pt idx="615">
                  <c:v>2.3079999999999998</c:v>
                </c:pt>
                <c:pt idx="616">
                  <c:v>2.3069999999999977</c:v>
                </c:pt>
                <c:pt idx="617">
                  <c:v>2.3069999999999977</c:v>
                </c:pt>
                <c:pt idx="618">
                  <c:v>2.3059999999999987</c:v>
                </c:pt>
                <c:pt idx="619">
                  <c:v>2.3059999999999987</c:v>
                </c:pt>
                <c:pt idx="620">
                  <c:v>2.3049999999999997</c:v>
                </c:pt>
                <c:pt idx="621">
                  <c:v>2.3049999999999997</c:v>
                </c:pt>
                <c:pt idx="622">
                  <c:v>2.3039999999999998</c:v>
                </c:pt>
                <c:pt idx="623">
                  <c:v>2.3039999999999998</c:v>
                </c:pt>
                <c:pt idx="624">
                  <c:v>2.3029999999999977</c:v>
                </c:pt>
                <c:pt idx="625">
                  <c:v>2.3029999999999977</c:v>
                </c:pt>
                <c:pt idx="626">
                  <c:v>2.3019999999999987</c:v>
                </c:pt>
                <c:pt idx="627">
                  <c:v>2.3019999999999987</c:v>
                </c:pt>
                <c:pt idx="628">
                  <c:v>2.3009999999999997</c:v>
                </c:pt>
                <c:pt idx="629">
                  <c:v>2.3009999999999997</c:v>
                </c:pt>
                <c:pt idx="630">
                  <c:v>2.2999999999999998</c:v>
                </c:pt>
                <c:pt idx="631">
                  <c:v>2.2999999999999998</c:v>
                </c:pt>
                <c:pt idx="632">
                  <c:v>2.2989999999999999</c:v>
                </c:pt>
                <c:pt idx="633">
                  <c:v>2.298</c:v>
                </c:pt>
                <c:pt idx="634">
                  <c:v>2.298</c:v>
                </c:pt>
                <c:pt idx="635">
                  <c:v>2.2970000000000002</c:v>
                </c:pt>
                <c:pt idx="636">
                  <c:v>2.2970000000000002</c:v>
                </c:pt>
                <c:pt idx="637">
                  <c:v>2.2959999999999998</c:v>
                </c:pt>
                <c:pt idx="638">
                  <c:v>2.2959999999999998</c:v>
                </c:pt>
                <c:pt idx="639">
                  <c:v>2.2949999999999999</c:v>
                </c:pt>
                <c:pt idx="640">
                  <c:v>2.2949999999999999</c:v>
                </c:pt>
                <c:pt idx="641">
                  <c:v>2.294</c:v>
                </c:pt>
                <c:pt idx="642">
                  <c:v>2.294</c:v>
                </c:pt>
                <c:pt idx="643">
                  <c:v>2.2930000000000001</c:v>
                </c:pt>
                <c:pt idx="644">
                  <c:v>2.2930000000000001</c:v>
                </c:pt>
                <c:pt idx="645">
                  <c:v>2.2919999999999998</c:v>
                </c:pt>
                <c:pt idx="646">
                  <c:v>2.2919999999999998</c:v>
                </c:pt>
                <c:pt idx="647">
                  <c:v>2.2909999999999999</c:v>
                </c:pt>
                <c:pt idx="648">
                  <c:v>2.2909999999999999</c:v>
                </c:pt>
                <c:pt idx="649">
                  <c:v>2.29</c:v>
                </c:pt>
                <c:pt idx="650">
                  <c:v>2.29</c:v>
                </c:pt>
                <c:pt idx="651">
                  <c:v>2.2890000000000001</c:v>
                </c:pt>
                <c:pt idx="652">
                  <c:v>2.2890000000000001</c:v>
                </c:pt>
                <c:pt idx="653">
                  <c:v>2.2880000000000011</c:v>
                </c:pt>
                <c:pt idx="654">
                  <c:v>2.2880000000000011</c:v>
                </c:pt>
                <c:pt idx="655">
                  <c:v>2.2869999999999999</c:v>
                </c:pt>
                <c:pt idx="656">
                  <c:v>2.2869999999999999</c:v>
                </c:pt>
                <c:pt idx="657">
                  <c:v>2.286</c:v>
                </c:pt>
                <c:pt idx="658">
                  <c:v>2.286</c:v>
                </c:pt>
                <c:pt idx="659">
                  <c:v>2.2850000000000001</c:v>
                </c:pt>
                <c:pt idx="660">
                  <c:v>2.2850000000000001</c:v>
                </c:pt>
                <c:pt idx="661">
                  <c:v>2.2840000000000011</c:v>
                </c:pt>
                <c:pt idx="662">
                  <c:v>2.2840000000000011</c:v>
                </c:pt>
                <c:pt idx="663">
                  <c:v>2.2829999999999999</c:v>
                </c:pt>
                <c:pt idx="664">
                  <c:v>2.2829999999999999</c:v>
                </c:pt>
                <c:pt idx="665">
                  <c:v>2.282</c:v>
                </c:pt>
                <c:pt idx="666">
                  <c:v>2.282</c:v>
                </c:pt>
                <c:pt idx="667">
                  <c:v>2.2810000000000001</c:v>
                </c:pt>
                <c:pt idx="668">
                  <c:v>2.2810000000000001</c:v>
                </c:pt>
                <c:pt idx="669">
                  <c:v>2.2799999999999998</c:v>
                </c:pt>
                <c:pt idx="670">
                  <c:v>2.2799999999999998</c:v>
                </c:pt>
                <c:pt idx="671">
                  <c:v>2.2789999999999999</c:v>
                </c:pt>
                <c:pt idx="672">
                  <c:v>2.2789999999999999</c:v>
                </c:pt>
                <c:pt idx="673">
                  <c:v>2.278</c:v>
                </c:pt>
                <c:pt idx="674">
                  <c:v>2.278</c:v>
                </c:pt>
                <c:pt idx="675">
                  <c:v>2.2770000000000001</c:v>
                </c:pt>
                <c:pt idx="676">
                  <c:v>2.2770000000000001</c:v>
                </c:pt>
                <c:pt idx="677">
                  <c:v>2.2759999999999998</c:v>
                </c:pt>
                <c:pt idx="678">
                  <c:v>2.2759999999999998</c:v>
                </c:pt>
                <c:pt idx="679">
                  <c:v>2.2749999999999999</c:v>
                </c:pt>
                <c:pt idx="680">
                  <c:v>2.2749999999999999</c:v>
                </c:pt>
                <c:pt idx="681">
                  <c:v>2.274</c:v>
                </c:pt>
                <c:pt idx="682">
                  <c:v>2.274</c:v>
                </c:pt>
                <c:pt idx="683">
                  <c:v>2.2730000000000001</c:v>
                </c:pt>
                <c:pt idx="684">
                  <c:v>2.2730000000000001</c:v>
                </c:pt>
                <c:pt idx="685">
                  <c:v>2.2719999999999998</c:v>
                </c:pt>
                <c:pt idx="686">
                  <c:v>2.2709999999999999</c:v>
                </c:pt>
                <c:pt idx="687">
                  <c:v>2.2709999999999999</c:v>
                </c:pt>
                <c:pt idx="688">
                  <c:v>2.27</c:v>
                </c:pt>
                <c:pt idx="689">
                  <c:v>2.27</c:v>
                </c:pt>
                <c:pt idx="690">
                  <c:v>2.2690000000000001</c:v>
                </c:pt>
                <c:pt idx="691">
                  <c:v>2.2690000000000001</c:v>
                </c:pt>
                <c:pt idx="692">
                  <c:v>2.2680000000000002</c:v>
                </c:pt>
                <c:pt idx="693">
                  <c:v>2.2680000000000002</c:v>
                </c:pt>
                <c:pt idx="694">
                  <c:v>2.2669999999999999</c:v>
                </c:pt>
                <c:pt idx="695">
                  <c:v>2.2669999999999999</c:v>
                </c:pt>
                <c:pt idx="696">
                  <c:v>2.266</c:v>
                </c:pt>
                <c:pt idx="697">
                  <c:v>2.266</c:v>
                </c:pt>
                <c:pt idx="698">
                  <c:v>2.2650000000000001</c:v>
                </c:pt>
                <c:pt idx="699">
                  <c:v>2.2650000000000001</c:v>
                </c:pt>
                <c:pt idx="700">
                  <c:v>2.2640000000000002</c:v>
                </c:pt>
                <c:pt idx="701">
                  <c:v>2.2640000000000002</c:v>
                </c:pt>
                <c:pt idx="702">
                  <c:v>2.2629999999999999</c:v>
                </c:pt>
                <c:pt idx="703">
                  <c:v>2.2629999999999999</c:v>
                </c:pt>
                <c:pt idx="704">
                  <c:v>2.262</c:v>
                </c:pt>
                <c:pt idx="705">
                  <c:v>2.262</c:v>
                </c:pt>
                <c:pt idx="706">
                  <c:v>2.2610000000000001</c:v>
                </c:pt>
                <c:pt idx="707">
                  <c:v>2.2610000000000001</c:v>
                </c:pt>
                <c:pt idx="708">
                  <c:v>2.2599999999999998</c:v>
                </c:pt>
                <c:pt idx="709">
                  <c:v>2.2599999999999998</c:v>
                </c:pt>
                <c:pt idx="710">
                  <c:v>2.2589999999999999</c:v>
                </c:pt>
                <c:pt idx="711">
                  <c:v>2.2589999999999999</c:v>
                </c:pt>
                <c:pt idx="712">
                  <c:v>2.258</c:v>
                </c:pt>
                <c:pt idx="713">
                  <c:v>2.258</c:v>
                </c:pt>
                <c:pt idx="714">
                  <c:v>2.2570000000000001</c:v>
                </c:pt>
                <c:pt idx="715">
                  <c:v>2.2570000000000001</c:v>
                </c:pt>
                <c:pt idx="716">
                  <c:v>2.2559999999999998</c:v>
                </c:pt>
                <c:pt idx="717">
                  <c:v>2.2559999999999998</c:v>
                </c:pt>
                <c:pt idx="718">
                  <c:v>2.2549999999999999</c:v>
                </c:pt>
                <c:pt idx="719">
                  <c:v>2.2549999999999999</c:v>
                </c:pt>
                <c:pt idx="720">
                  <c:v>2.254</c:v>
                </c:pt>
                <c:pt idx="721">
                  <c:v>2.254</c:v>
                </c:pt>
                <c:pt idx="722">
                  <c:v>2.2530000000000001</c:v>
                </c:pt>
                <c:pt idx="723">
                  <c:v>2.2530000000000001</c:v>
                </c:pt>
                <c:pt idx="724">
                  <c:v>2.2519999999999998</c:v>
                </c:pt>
                <c:pt idx="725">
                  <c:v>2.2519999999999998</c:v>
                </c:pt>
                <c:pt idx="726">
                  <c:v>2.2509999999999999</c:v>
                </c:pt>
                <c:pt idx="727">
                  <c:v>2.2509999999999999</c:v>
                </c:pt>
                <c:pt idx="728">
                  <c:v>2.25</c:v>
                </c:pt>
                <c:pt idx="729">
                  <c:v>2.25</c:v>
                </c:pt>
                <c:pt idx="730">
                  <c:v>2.2490000000000001</c:v>
                </c:pt>
                <c:pt idx="731">
                  <c:v>2.2490000000000001</c:v>
                </c:pt>
                <c:pt idx="732">
                  <c:v>2.2480000000000002</c:v>
                </c:pt>
                <c:pt idx="733">
                  <c:v>2.2480000000000002</c:v>
                </c:pt>
                <c:pt idx="734">
                  <c:v>2.2469999999999999</c:v>
                </c:pt>
                <c:pt idx="735">
                  <c:v>2.2469999999999999</c:v>
                </c:pt>
                <c:pt idx="736">
                  <c:v>2.246</c:v>
                </c:pt>
                <c:pt idx="737">
                  <c:v>2.246</c:v>
                </c:pt>
                <c:pt idx="738">
                  <c:v>2.2450000000000001</c:v>
                </c:pt>
                <c:pt idx="739">
                  <c:v>2.2450000000000001</c:v>
                </c:pt>
                <c:pt idx="740">
                  <c:v>2.2440000000000002</c:v>
                </c:pt>
                <c:pt idx="741">
                  <c:v>2.2429999999999999</c:v>
                </c:pt>
                <c:pt idx="742">
                  <c:v>2.2429999999999999</c:v>
                </c:pt>
                <c:pt idx="743">
                  <c:v>2.242</c:v>
                </c:pt>
                <c:pt idx="744">
                  <c:v>2.242</c:v>
                </c:pt>
                <c:pt idx="745">
                  <c:v>2.2410000000000001</c:v>
                </c:pt>
                <c:pt idx="746">
                  <c:v>2.2410000000000001</c:v>
                </c:pt>
                <c:pt idx="747">
                  <c:v>2.2400000000000002</c:v>
                </c:pt>
                <c:pt idx="748">
                  <c:v>2.2400000000000002</c:v>
                </c:pt>
                <c:pt idx="749">
                  <c:v>2.2389999999999999</c:v>
                </c:pt>
                <c:pt idx="750">
                  <c:v>2.2389999999999999</c:v>
                </c:pt>
                <c:pt idx="751">
                  <c:v>2.238</c:v>
                </c:pt>
                <c:pt idx="752">
                  <c:v>2.238</c:v>
                </c:pt>
                <c:pt idx="753">
                  <c:v>2.2370000000000001</c:v>
                </c:pt>
                <c:pt idx="754">
                  <c:v>2.2370000000000001</c:v>
                </c:pt>
                <c:pt idx="755">
                  <c:v>2.2359999999999998</c:v>
                </c:pt>
                <c:pt idx="756">
                  <c:v>2.2359999999999998</c:v>
                </c:pt>
                <c:pt idx="757">
                  <c:v>2.2349999999999999</c:v>
                </c:pt>
                <c:pt idx="758">
                  <c:v>2.2349999999999999</c:v>
                </c:pt>
                <c:pt idx="759">
                  <c:v>2.234</c:v>
                </c:pt>
                <c:pt idx="760">
                  <c:v>2.234</c:v>
                </c:pt>
                <c:pt idx="761">
                  <c:v>2.234</c:v>
                </c:pt>
                <c:pt idx="762">
                  <c:v>2.2330000000000001</c:v>
                </c:pt>
                <c:pt idx="763">
                  <c:v>2.2330000000000001</c:v>
                </c:pt>
                <c:pt idx="764">
                  <c:v>2.2319999999999998</c:v>
                </c:pt>
                <c:pt idx="765">
                  <c:v>2.2319999999999998</c:v>
                </c:pt>
                <c:pt idx="766">
                  <c:v>2.2309999999999999</c:v>
                </c:pt>
                <c:pt idx="767">
                  <c:v>2.2309999999999999</c:v>
                </c:pt>
                <c:pt idx="768">
                  <c:v>2.23</c:v>
                </c:pt>
                <c:pt idx="769">
                  <c:v>2.23</c:v>
                </c:pt>
                <c:pt idx="770">
                  <c:v>2.2290000000000001</c:v>
                </c:pt>
                <c:pt idx="771">
                  <c:v>2.2290000000000001</c:v>
                </c:pt>
                <c:pt idx="772">
                  <c:v>2.2280000000000002</c:v>
                </c:pt>
                <c:pt idx="773">
                  <c:v>2.2280000000000002</c:v>
                </c:pt>
                <c:pt idx="774">
                  <c:v>2.2269999999999999</c:v>
                </c:pt>
                <c:pt idx="775">
                  <c:v>2.2269999999999999</c:v>
                </c:pt>
                <c:pt idx="776">
                  <c:v>2.226</c:v>
                </c:pt>
                <c:pt idx="777">
                  <c:v>2.226</c:v>
                </c:pt>
                <c:pt idx="778">
                  <c:v>2.2250000000000001</c:v>
                </c:pt>
                <c:pt idx="779">
                  <c:v>2.2250000000000001</c:v>
                </c:pt>
                <c:pt idx="780">
                  <c:v>2.2240000000000002</c:v>
                </c:pt>
                <c:pt idx="781">
                  <c:v>2.2240000000000002</c:v>
                </c:pt>
                <c:pt idx="782">
                  <c:v>2.2229999999999999</c:v>
                </c:pt>
                <c:pt idx="783">
                  <c:v>2.2229999999999999</c:v>
                </c:pt>
                <c:pt idx="784">
                  <c:v>2.222</c:v>
                </c:pt>
                <c:pt idx="785">
                  <c:v>2.222</c:v>
                </c:pt>
                <c:pt idx="786">
                  <c:v>2.2210000000000001</c:v>
                </c:pt>
                <c:pt idx="787">
                  <c:v>2.2210000000000001</c:v>
                </c:pt>
                <c:pt idx="788">
                  <c:v>2.2200000000000002</c:v>
                </c:pt>
                <c:pt idx="789">
                  <c:v>2.2200000000000002</c:v>
                </c:pt>
                <c:pt idx="790">
                  <c:v>2.2189999999999999</c:v>
                </c:pt>
                <c:pt idx="791">
                  <c:v>2.2189999999999999</c:v>
                </c:pt>
                <c:pt idx="792">
                  <c:v>2.218</c:v>
                </c:pt>
                <c:pt idx="793">
                  <c:v>2.218</c:v>
                </c:pt>
                <c:pt idx="794">
                  <c:v>2.2170000000000001</c:v>
                </c:pt>
                <c:pt idx="795">
                  <c:v>2.2170000000000001</c:v>
                </c:pt>
                <c:pt idx="796">
                  <c:v>2.2170000000000001</c:v>
                </c:pt>
                <c:pt idx="797">
                  <c:v>2.2159999999999997</c:v>
                </c:pt>
                <c:pt idx="798">
                  <c:v>2.2159999999999997</c:v>
                </c:pt>
                <c:pt idx="799">
                  <c:v>2.2149999999999999</c:v>
                </c:pt>
                <c:pt idx="800">
                  <c:v>2.2149999999999999</c:v>
                </c:pt>
                <c:pt idx="801">
                  <c:v>2.214</c:v>
                </c:pt>
                <c:pt idx="802">
                  <c:v>2.214</c:v>
                </c:pt>
                <c:pt idx="803">
                  <c:v>2.2130000000000001</c:v>
                </c:pt>
                <c:pt idx="804">
                  <c:v>2.2130000000000001</c:v>
                </c:pt>
                <c:pt idx="805">
                  <c:v>2.2119999999999997</c:v>
                </c:pt>
                <c:pt idx="806">
                  <c:v>2.2119999999999997</c:v>
                </c:pt>
                <c:pt idx="807">
                  <c:v>2.2109999999999999</c:v>
                </c:pt>
                <c:pt idx="808">
                  <c:v>2.2109999999999999</c:v>
                </c:pt>
                <c:pt idx="809">
                  <c:v>2.21</c:v>
                </c:pt>
                <c:pt idx="810">
                  <c:v>2.21</c:v>
                </c:pt>
                <c:pt idx="811">
                  <c:v>2.21</c:v>
                </c:pt>
                <c:pt idx="812">
                  <c:v>2.2090000000000001</c:v>
                </c:pt>
                <c:pt idx="813">
                  <c:v>2.2090000000000001</c:v>
                </c:pt>
                <c:pt idx="814">
                  <c:v>2.2080000000000002</c:v>
                </c:pt>
                <c:pt idx="815">
                  <c:v>2.2080000000000002</c:v>
                </c:pt>
                <c:pt idx="816">
                  <c:v>2.2069999999999999</c:v>
                </c:pt>
                <c:pt idx="817">
                  <c:v>2.2069999999999999</c:v>
                </c:pt>
                <c:pt idx="818">
                  <c:v>2.206</c:v>
                </c:pt>
                <c:pt idx="819">
                  <c:v>2.206</c:v>
                </c:pt>
                <c:pt idx="820">
                  <c:v>2.2050000000000001</c:v>
                </c:pt>
                <c:pt idx="821">
                  <c:v>2.2050000000000001</c:v>
                </c:pt>
                <c:pt idx="822">
                  <c:v>2.2050000000000001</c:v>
                </c:pt>
                <c:pt idx="823">
                  <c:v>2.2040000000000002</c:v>
                </c:pt>
                <c:pt idx="824">
                  <c:v>2.2040000000000002</c:v>
                </c:pt>
                <c:pt idx="825">
                  <c:v>2.2029999999999998</c:v>
                </c:pt>
                <c:pt idx="826">
                  <c:v>2.2029999999999998</c:v>
                </c:pt>
                <c:pt idx="827">
                  <c:v>2.202</c:v>
                </c:pt>
                <c:pt idx="828">
                  <c:v>2.202</c:v>
                </c:pt>
                <c:pt idx="829">
                  <c:v>2.2010000000000001</c:v>
                </c:pt>
                <c:pt idx="830">
                  <c:v>2.2010000000000001</c:v>
                </c:pt>
                <c:pt idx="831">
                  <c:v>2.2010000000000001</c:v>
                </c:pt>
                <c:pt idx="832">
                  <c:v>2.2000000000000002</c:v>
                </c:pt>
                <c:pt idx="833">
                  <c:v>2.2000000000000002</c:v>
                </c:pt>
                <c:pt idx="834">
                  <c:v>2.1989999999999998</c:v>
                </c:pt>
                <c:pt idx="835">
                  <c:v>2.1989999999999998</c:v>
                </c:pt>
                <c:pt idx="836">
                  <c:v>2.198</c:v>
                </c:pt>
                <c:pt idx="837">
                  <c:v>2.198</c:v>
                </c:pt>
                <c:pt idx="838">
                  <c:v>2.198</c:v>
                </c:pt>
                <c:pt idx="839">
                  <c:v>2.1970000000000001</c:v>
                </c:pt>
                <c:pt idx="840">
                  <c:v>2.1970000000000001</c:v>
                </c:pt>
                <c:pt idx="841">
                  <c:v>2.1959999999999997</c:v>
                </c:pt>
                <c:pt idx="842">
                  <c:v>2.1959999999999997</c:v>
                </c:pt>
                <c:pt idx="843">
                  <c:v>2.1949999999999998</c:v>
                </c:pt>
                <c:pt idx="844">
                  <c:v>2.1949999999999998</c:v>
                </c:pt>
                <c:pt idx="845">
                  <c:v>2.1949999999999998</c:v>
                </c:pt>
                <c:pt idx="846">
                  <c:v>2.194</c:v>
                </c:pt>
                <c:pt idx="847">
                  <c:v>2.194</c:v>
                </c:pt>
                <c:pt idx="848">
                  <c:v>2.1930000000000001</c:v>
                </c:pt>
                <c:pt idx="849">
                  <c:v>2.1930000000000001</c:v>
                </c:pt>
                <c:pt idx="850">
                  <c:v>2.1919999999999997</c:v>
                </c:pt>
                <c:pt idx="851">
                  <c:v>2.1919999999999997</c:v>
                </c:pt>
                <c:pt idx="852">
                  <c:v>2.1919999999999997</c:v>
                </c:pt>
                <c:pt idx="853">
                  <c:v>2.1909999999999998</c:v>
                </c:pt>
                <c:pt idx="854">
                  <c:v>2.1909999999999998</c:v>
                </c:pt>
                <c:pt idx="855">
                  <c:v>2.19</c:v>
                </c:pt>
                <c:pt idx="856">
                  <c:v>2.19</c:v>
                </c:pt>
                <c:pt idx="857">
                  <c:v>2.19</c:v>
                </c:pt>
                <c:pt idx="858">
                  <c:v>2.1890000000000001</c:v>
                </c:pt>
                <c:pt idx="859">
                  <c:v>2.1890000000000001</c:v>
                </c:pt>
                <c:pt idx="860">
                  <c:v>2.1880000000000002</c:v>
                </c:pt>
                <c:pt idx="861">
                  <c:v>2.1880000000000002</c:v>
                </c:pt>
                <c:pt idx="862">
                  <c:v>2.1880000000000002</c:v>
                </c:pt>
                <c:pt idx="863">
                  <c:v>2.1869999999999998</c:v>
                </c:pt>
                <c:pt idx="864">
                  <c:v>2.1869999999999998</c:v>
                </c:pt>
                <c:pt idx="865">
                  <c:v>2.1859999999999999</c:v>
                </c:pt>
                <c:pt idx="866">
                  <c:v>2.1859999999999999</c:v>
                </c:pt>
                <c:pt idx="867">
                  <c:v>2.1859999999999999</c:v>
                </c:pt>
                <c:pt idx="868">
                  <c:v>2.1850000000000001</c:v>
                </c:pt>
                <c:pt idx="869">
                  <c:v>2.1850000000000001</c:v>
                </c:pt>
                <c:pt idx="870">
                  <c:v>2.1840000000000002</c:v>
                </c:pt>
                <c:pt idx="871">
                  <c:v>2.1840000000000002</c:v>
                </c:pt>
                <c:pt idx="872">
                  <c:v>2.1840000000000002</c:v>
                </c:pt>
                <c:pt idx="873">
                  <c:v>2.1829999999999998</c:v>
                </c:pt>
                <c:pt idx="874">
                  <c:v>2.1829999999999998</c:v>
                </c:pt>
                <c:pt idx="875">
                  <c:v>2.1829999999999998</c:v>
                </c:pt>
                <c:pt idx="876">
                  <c:v>2.1819999999999999</c:v>
                </c:pt>
                <c:pt idx="877">
                  <c:v>2.1819999999999999</c:v>
                </c:pt>
                <c:pt idx="878">
                  <c:v>2.181</c:v>
                </c:pt>
                <c:pt idx="879">
                  <c:v>2.181</c:v>
                </c:pt>
                <c:pt idx="880">
                  <c:v>2.181</c:v>
                </c:pt>
                <c:pt idx="881">
                  <c:v>2.1800000000000002</c:v>
                </c:pt>
                <c:pt idx="882">
                  <c:v>2.1800000000000002</c:v>
                </c:pt>
                <c:pt idx="883">
                  <c:v>2.1800000000000002</c:v>
                </c:pt>
                <c:pt idx="884">
                  <c:v>2.1789999999999998</c:v>
                </c:pt>
                <c:pt idx="885">
                  <c:v>2.1789999999999998</c:v>
                </c:pt>
                <c:pt idx="886">
                  <c:v>2.1779999999999999</c:v>
                </c:pt>
                <c:pt idx="887">
                  <c:v>2.1779999999999999</c:v>
                </c:pt>
                <c:pt idx="888">
                  <c:v>2.1779999999999999</c:v>
                </c:pt>
                <c:pt idx="889">
                  <c:v>2.177</c:v>
                </c:pt>
                <c:pt idx="890">
                  <c:v>2.177</c:v>
                </c:pt>
                <c:pt idx="891">
                  <c:v>2.177</c:v>
                </c:pt>
                <c:pt idx="892">
                  <c:v>2.1759999999999997</c:v>
                </c:pt>
                <c:pt idx="893">
                  <c:v>2.1759999999999997</c:v>
                </c:pt>
                <c:pt idx="894">
                  <c:v>2.1759999999999997</c:v>
                </c:pt>
                <c:pt idx="895">
                  <c:v>2.1749999999999998</c:v>
                </c:pt>
                <c:pt idx="896">
                  <c:v>2.1749999999999998</c:v>
                </c:pt>
                <c:pt idx="897">
                  <c:v>2.1749999999999998</c:v>
                </c:pt>
                <c:pt idx="898">
                  <c:v>2.1739999999999999</c:v>
                </c:pt>
                <c:pt idx="899">
                  <c:v>2.1739999999999999</c:v>
                </c:pt>
                <c:pt idx="900">
                  <c:v>2.1739999999999999</c:v>
                </c:pt>
                <c:pt idx="901">
                  <c:v>2.173</c:v>
                </c:pt>
                <c:pt idx="902">
                  <c:v>2.173</c:v>
                </c:pt>
                <c:pt idx="903">
                  <c:v>2.173</c:v>
                </c:pt>
                <c:pt idx="904">
                  <c:v>2.1719999999999997</c:v>
                </c:pt>
                <c:pt idx="905">
                  <c:v>2.1719999999999997</c:v>
                </c:pt>
                <c:pt idx="906">
                  <c:v>2.1719999999999997</c:v>
                </c:pt>
                <c:pt idx="907">
                  <c:v>2.1709999999999998</c:v>
                </c:pt>
                <c:pt idx="908">
                  <c:v>2.1709999999999998</c:v>
                </c:pt>
                <c:pt idx="909">
                  <c:v>2.1709999999999998</c:v>
                </c:pt>
                <c:pt idx="910">
                  <c:v>2.17</c:v>
                </c:pt>
                <c:pt idx="911">
                  <c:v>2.17</c:v>
                </c:pt>
                <c:pt idx="912">
                  <c:v>2.17</c:v>
                </c:pt>
                <c:pt idx="913">
                  <c:v>2.17</c:v>
                </c:pt>
                <c:pt idx="914">
                  <c:v>2.169</c:v>
                </c:pt>
                <c:pt idx="915">
                  <c:v>2.169</c:v>
                </c:pt>
                <c:pt idx="916">
                  <c:v>2.169</c:v>
                </c:pt>
                <c:pt idx="917">
                  <c:v>2.1680000000000001</c:v>
                </c:pt>
                <c:pt idx="918">
                  <c:v>2.1680000000000001</c:v>
                </c:pt>
                <c:pt idx="919">
                  <c:v>2.1680000000000001</c:v>
                </c:pt>
                <c:pt idx="920">
                  <c:v>2.1669999999999998</c:v>
                </c:pt>
                <c:pt idx="921">
                  <c:v>2.1669999999999998</c:v>
                </c:pt>
                <c:pt idx="922">
                  <c:v>2.1669999999999998</c:v>
                </c:pt>
                <c:pt idx="923">
                  <c:v>2.1669999999999998</c:v>
                </c:pt>
                <c:pt idx="924">
                  <c:v>2.1659999999999999</c:v>
                </c:pt>
                <c:pt idx="925">
                  <c:v>2.1659999999999999</c:v>
                </c:pt>
                <c:pt idx="926">
                  <c:v>2.1659999999999999</c:v>
                </c:pt>
                <c:pt idx="927">
                  <c:v>2.1659999999999999</c:v>
                </c:pt>
                <c:pt idx="928">
                  <c:v>2.165</c:v>
                </c:pt>
                <c:pt idx="929">
                  <c:v>2.165</c:v>
                </c:pt>
                <c:pt idx="930">
                  <c:v>2.165</c:v>
                </c:pt>
                <c:pt idx="931">
                  <c:v>2.1640000000000001</c:v>
                </c:pt>
                <c:pt idx="932">
                  <c:v>2.1640000000000001</c:v>
                </c:pt>
                <c:pt idx="933">
                  <c:v>2.1640000000000001</c:v>
                </c:pt>
                <c:pt idx="934">
                  <c:v>2.1640000000000001</c:v>
                </c:pt>
                <c:pt idx="935">
                  <c:v>2.1629999999999998</c:v>
                </c:pt>
                <c:pt idx="936">
                  <c:v>2.1629999999999998</c:v>
                </c:pt>
                <c:pt idx="937">
                  <c:v>2.1629999999999998</c:v>
                </c:pt>
                <c:pt idx="938">
                  <c:v>2.1629999999999998</c:v>
                </c:pt>
                <c:pt idx="939">
                  <c:v>2.1619999999999999</c:v>
                </c:pt>
                <c:pt idx="940">
                  <c:v>2.1619999999999999</c:v>
                </c:pt>
                <c:pt idx="941">
                  <c:v>2.1619999999999999</c:v>
                </c:pt>
                <c:pt idx="942">
                  <c:v>2.1619999999999999</c:v>
                </c:pt>
                <c:pt idx="943">
                  <c:v>2.1619999999999999</c:v>
                </c:pt>
                <c:pt idx="944">
                  <c:v>2.161</c:v>
                </c:pt>
                <c:pt idx="945">
                  <c:v>2.161</c:v>
                </c:pt>
                <c:pt idx="946">
                  <c:v>2.161</c:v>
                </c:pt>
                <c:pt idx="947">
                  <c:v>2.161</c:v>
                </c:pt>
                <c:pt idx="948">
                  <c:v>2.16</c:v>
                </c:pt>
                <c:pt idx="949">
                  <c:v>2.16</c:v>
                </c:pt>
                <c:pt idx="950">
                  <c:v>2.16</c:v>
                </c:pt>
                <c:pt idx="951">
                  <c:v>2.16</c:v>
                </c:pt>
                <c:pt idx="952">
                  <c:v>2.16</c:v>
                </c:pt>
                <c:pt idx="953">
                  <c:v>2.1589999999999998</c:v>
                </c:pt>
                <c:pt idx="954">
                  <c:v>2.1589999999999998</c:v>
                </c:pt>
                <c:pt idx="955">
                  <c:v>2.1589999999999998</c:v>
                </c:pt>
                <c:pt idx="956">
                  <c:v>2.1589999999999998</c:v>
                </c:pt>
                <c:pt idx="957">
                  <c:v>2.1589999999999998</c:v>
                </c:pt>
                <c:pt idx="958">
                  <c:v>2.1579999999999999</c:v>
                </c:pt>
                <c:pt idx="959">
                  <c:v>2.1579999999999999</c:v>
                </c:pt>
                <c:pt idx="960">
                  <c:v>2.1579999999999999</c:v>
                </c:pt>
                <c:pt idx="961">
                  <c:v>2.1579999999999999</c:v>
                </c:pt>
                <c:pt idx="962">
                  <c:v>2.1579999999999999</c:v>
                </c:pt>
                <c:pt idx="963">
                  <c:v>2.157</c:v>
                </c:pt>
                <c:pt idx="964">
                  <c:v>2.157</c:v>
                </c:pt>
                <c:pt idx="965">
                  <c:v>2.157</c:v>
                </c:pt>
                <c:pt idx="966">
                  <c:v>2.157</c:v>
                </c:pt>
                <c:pt idx="967">
                  <c:v>2.157</c:v>
                </c:pt>
                <c:pt idx="968">
                  <c:v>2.157</c:v>
                </c:pt>
                <c:pt idx="969">
                  <c:v>2.1559999999999997</c:v>
                </c:pt>
                <c:pt idx="970">
                  <c:v>2.1559999999999997</c:v>
                </c:pt>
                <c:pt idx="971">
                  <c:v>2.1559999999999997</c:v>
                </c:pt>
                <c:pt idx="972">
                  <c:v>2.1559999999999997</c:v>
                </c:pt>
                <c:pt idx="973">
                  <c:v>2.1559999999999997</c:v>
                </c:pt>
                <c:pt idx="974">
                  <c:v>2.1559999999999997</c:v>
                </c:pt>
                <c:pt idx="975">
                  <c:v>2.1549999999999998</c:v>
                </c:pt>
                <c:pt idx="976">
                  <c:v>2.1549999999999998</c:v>
                </c:pt>
                <c:pt idx="977">
                  <c:v>2.1549999999999998</c:v>
                </c:pt>
                <c:pt idx="978">
                  <c:v>2.1549999999999998</c:v>
                </c:pt>
                <c:pt idx="979">
                  <c:v>2.1549999999999998</c:v>
                </c:pt>
                <c:pt idx="980">
                  <c:v>2.1549999999999998</c:v>
                </c:pt>
                <c:pt idx="981">
                  <c:v>2.1549999999999998</c:v>
                </c:pt>
                <c:pt idx="982">
                  <c:v>2.1539999999999999</c:v>
                </c:pt>
                <c:pt idx="983">
                  <c:v>2.1539999999999999</c:v>
                </c:pt>
                <c:pt idx="984">
                  <c:v>2.1539999999999999</c:v>
                </c:pt>
                <c:pt idx="985">
                  <c:v>2.1539999999999999</c:v>
                </c:pt>
                <c:pt idx="986">
                  <c:v>2.1539999999999999</c:v>
                </c:pt>
                <c:pt idx="987">
                  <c:v>2.1539999999999999</c:v>
                </c:pt>
                <c:pt idx="988">
                  <c:v>2.1539999999999999</c:v>
                </c:pt>
                <c:pt idx="989">
                  <c:v>2.1539999999999999</c:v>
                </c:pt>
                <c:pt idx="990">
                  <c:v>2.1539999999999999</c:v>
                </c:pt>
                <c:pt idx="991">
                  <c:v>2.153</c:v>
                </c:pt>
                <c:pt idx="992">
                  <c:v>2.153</c:v>
                </c:pt>
                <c:pt idx="993">
                  <c:v>2.153</c:v>
                </c:pt>
                <c:pt idx="994">
                  <c:v>2.153</c:v>
                </c:pt>
                <c:pt idx="995">
                  <c:v>2.153</c:v>
                </c:pt>
                <c:pt idx="996">
                  <c:v>2.153</c:v>
                </c:pt>
                <c:pt idx="997">
                  <c:v>2.153</c:v>
                </c:pt>
                <c:pt idx="998">
                  <c:v>2.153</c:v>
                </c:pt>
                <c:pt idx="999">
                  <c:v>2.153</c:v>
                </c:pt>
                <c:pt idx="1000">
                  <c:v>2.153</c:v>
                </c:pt>
                <c:pt idx="1001">
                  <c:v>2.153</c:v>
                </c:pt>
                <c:pt idx="1002">
                  <c:v>2.153</c:v>
                </c:pt>
                <c:pt idx="1003">
                  <c:v>2.1519999999999997</c:v>
                </c:pt>
                <c:pt idx="1004">
                  <c:v>2.1519999999999997</c:v>
                </c:pt>
                <c:pt idx="1005">
                  <c:v>2.1519999999999997</c:v>
                </c:pt>
                <c:pt idx="1006">
                  <c:v>2.1519999999999997</c:v>
                </c:pt>
                <c:pt idx="1007">
                  <c:v>2.1519999999999997</c:v>
                </c:pt>
                <c:pt idx="1008">
                  <c:v>2.1519999999999997</c:v>
                </c:pt>
                <c:pt idx="1009">
                  <c:v>2.1519999999999997</c:v>
                </c:pt>
                <c:pt idx="1010">
                  <c:v>2.1519999999999997</c:v>
                </c:pt>
                <c:pt idx="1011">
                  <c:v>2.1519999999999997</c:v>
                </c:pt>
                <c:pt idx="1012">
                  <c:v>2.1519999999999997</c:v>
                </c:pt>
                <c:pt idx="1013">
                  <c:v>2.1519999999999997</c:v>
                </c:pt>
                <c:pt idx="1014">
                  <c:v>2.1519999999999997</c:v>
                </c:pt>
                <c:pt idx="1015">
                  <c:v>2.1519999999999997</c:v>
                </c:pt>
                <c:pt idx="1016">
                  <c:v>2.1519999999999997</c:v>
                </c:pt>
                <c:pt idx="1017">
                  <c:v>2.1519999999999997</c:v>
                </c:pt>
                <c:pt idx="1018">
                  <c:v>2.1519999999999997</c:v>
                </c:pt>
                <c:pt idx="1019">
                  <c:v>2.1519999999999997</c:v>
                </c:pt>
                <c:pt idx="1020">
                  <c:v>2.1519999999999997</c:v>
                </c:pt>
                <c:pt idx="1021">
                  <c:v>2.1519999999999997</c:v>
                </c:pt>
                <c:pt idx="1022">
                  <c:v>2.1519999999999997</c:v>
                </c:pt>
                <c:pt idx="1023">
                  <c:v>2.1519999999999997</c:v>
                </c:pt>
                <c:pt idx="1024">
                  <c:v>2.1519999999999997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300C-47D4-A09E-83AEDCF55DDD}"/>
            </c:ext>
          </c:extLst>
        </c:ser>
        <c:ser>
          <c:idx val="9"/>
          <c:order val="9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'c2h_arm-chair'!$K$1:$K$1025</c:f>
              <c:numCache>
                <c:formatCode>0.00E+00</c:formatCode>
                <c:ptCount val="1025"/>
                <c:pt idx="0">
                  <c:v>0.82880000000000054</c:v>
                </c:pt>
                <c:pt idx="1">
                  <c:v>0.82880000000000054</c:v>
                </c:pt>
                <c:pt idx="2">
                  <c:v>0.82880000000000054</c:v>
                </c:pt>
                <c:pt idx="3">
                  <c:v>0.82880000000000054</c:v>
                </c:pt>
                <c:pt idx="4">
                  <c:v>0.82880000000000054</c:v>
                </c:pt>
                <c:pt idx="5">
                  <c:v>0.82880000000000054</c:v>
                </c:pt>
                <c:pt idx="6">
                  <c:v>0.82880000000000054</c:v>
                </c:pt>
                <c:pt idx="7">
                  <c:v>0.82880000000000054</c:v>
                </c:pt>
                <c:pt idx="8">
                  <c:v>0.82880000000000054</c:v>
                </c:pt>
                <c:pt idx="9">
                  <c:v>0.82880000000000054</c:v>
                </c:pt>
                <c:pt idx="10">
                  <c:v>0.82880000000000054</c:v>
                </c:pt>
                <c:pt idx="11">
                  <c:v>0.82880000000000054</c:v>
                </c:pt>
                <c:pt idx="12">
                  <c:v>0.82890000000000053</c:v>
                </c:pt>
                <c:pt idx="13">
                  <c:v>0.82890000000000053</c:v>
                </c:pt>
                <c:pt idx="14">
                  <c:v>0.82890000000000053</c:v>
                </c:pt>
                <c:pt idx="15">
                  <c:v>0.82890000000000053</c:v>
                </c:pt>
                <c:pt idx="16">
                  <c:v>0.82890000000000053</c:v>
                </c:pt>
                <c:pt idx="17">
                  <c:v>0.82890000000000053</c:v>
                </c:pt>
                <c:pt idx="18">
                  <c:v>0.82890000000000053</c:v>
                </c:pt>
                <c:pt idx="19">
                  <c:v>0.82890000000000053</c:v>
                </c:pt>
                <c:pt idx="20">
                  <c:v>0.82890000000000053</c:v>
                </c:pt>
                <c:pt idx="21">
                  <c:v>0.82890000000000053</c:v>
                </c:pt>
                <c:pt idx="22">
                  <c:v>0.82900000000000051</c:v>
                </c:pt>
                <c:pt idx="23">
                  <c:v>0.82900000000000051</c:v>
                </c:pt>
                <c:pt idx="24">
                  <c:v>0.82900000000000051</c:v>
                </c:pt>
                <c:pt idx="25">
                  <c:v>0.82900000000000051</c:v>
                </c:pt>
                <c:pt idx="26">
                  <c:v>0.82900000000000051</c:v>
                </c:pt>
                <c:pt idx="27">
                  <c:v>0.82900000000000051</c:v>
                </c:pt>
                <c:pt idx="28">
                  <c:v>0.82900000000000051</c:v>
                </c:pt>
                <c:pt idx="29">
                  <c:v>0.82909999999999995</c:v>
                </c:pt>
                <c:pt idx="30">
                  <c:v>0.82909999999999995</c:v>
                </c:pt>
                <c:pt idx="31">
                  <c:v>0.82909999999999995</c:v>
                </c:pt>
                <c:pt idx="32">
                  <c:v>0.82909999999999995</c:v>
                </c:pt>
                <c:pt idx="33">
                  <c:v>0.82909999999999995</c:v>
                </c:pt>
                <c:pt idx="34">
                  <c:v>0.82920000000000005</c:v>
                </c:pt>
                <c:pt idx="35">
                  <c:v>0.82920000000000005</c:v>
                </c:pt>
                <c:pt idx="36">
                  <c:v>0.82920000000000005</c:v>
                </c:pt>
                <c:pt idx="37">
                  <c:v>0.82920000000000005</c:v>
                </c:pt>
                <c:pt idx="38">
                  <c:v>0.82920000000000005</c:v>
                </c:pt>
                <c:pt idx="39">
                  <c:v>0.82930000000000004</c:v>
                </c:pt>
                <c:pt idx="40">
                  <c:v>0.82930000000000004</c:v>
                </c:pt>
                <c:pt idx="41">
                  <c:v>0.82930000000000004</c:v>
                </c:pt>
                <c:pt idx="42">
                  <c:v>0.82930000000000004</c:v>
                </c:pt>
                <c:pt idx="43">
                  <c:v>0.82940000000000003</c:v>
                </c:pt>
                <c:pt idx="44">
                  <c:v>0.82940000000000003</c:v>
                </c:pt>
                <c:pt idx="45">
                  <c:v>0.82940000000000003</c:v>
                </c:pt>
                <c:pt idx="46">
                  <c:v>0.82940000000000003</c:v>
                </c:pt>
                <c:pt idx="47">
                  <c:v>0.82950000000000002</c:v>
                </c:pt>
                <c:pt idx="48">
                  <c:v>0.82950000000000002</c:v>
                </c:pt>
                <c:pt idx="49">
                  <c:v>0.82950000000000002</c:v>
                </c:pt>
                <c:pt idx="50">
                  <c:v>0.82960000000000056</c:v>
                </c:pt>
                <c:pt idx="51">
                  <c:v>0.82960000000000056</c:v>
                </c:pt>
                <c:pt idx="52">
                  <c:v>0.82960000000000056</c:v>
                </c:pt>
                <c:pt idx="53">
                  <c:v>0.82970000000000055</c:v>
                </c:pt>
                <c:pt idx="54">
                  <c:v>0.82970000000000055</c:v>
                </c:pt>
                <c:pt idx="55">
                  <c:v>0.82970000000000055</c:v>
                </c:pt>
                <c:pt idx="56">
                  <c:v>0.82970000000000055</c:v>
                </c:pt>
                <c:pt idx="57">
                  <c:v>0.82980000000000054</c:v>
                </c:pt>
                <c:pt idx="58">
                  <c:v>0.82980000000000054</c:v>
                </c:pt>
                <c:pt idx="59">
                  <c:v>0.82990000000000053</c:v>
                </c:pt>
                <c:pt idx="60">
                  <c:v>0.82990000000000053</c:v>
                </c:pt>
                <c:pt idx="61">
                  <c:v>0.82990000000000053</c:v>
                </c:pt>
                <c:pt idx="62">
                  <c:v>0.83000000000000052</c:v>
                </c:pt>
                <c:pt idx="63">
                  <c:v>0.83000000000000052</c:v>
                </c:pt>
                <c:pt idx="64">
                  <c:v>0.83000000000000052</c:v>
                </c:pt>
                <c:pt idx="65">
                  <c:v>0.83009999999999995</c:v>
                </c:pt>
                <c:pt idx="66">
                  <c:v>0.83009999999999995</c:v>
                </c:pt>
                <c:pt idx="67">
                  <c:v>0.83020000000000005</c:v>
                </c:pt>
                <c:pt idx="68">
                  <c:v>0.83020000000000005</c:v>
                </c:pt>
                <c:pt idx="69">
                  <c:v>0.83020000000000005</c:v>
                </c:pt>
                <c:pt idx="70">
                  <c:v>0.83030000000000004</c:v>
                </c:pt>
                <c:pt idx="71">
                  <c:v>0.83030000000000004</c:v>
                </c:pt>
                <c:pt idx="72">
                  <c:v>0.83040000000000003</c:v>
                </c:pt>
                <c:pt idx="73">
                  <c:v>0.83040000000000003</c:v>
                </c:pt>
                <c:pt idx="74">
                  <c:v>0.83040000000000003</c:v>
                </c:pt>
                <c:pt idx="75">
                  <c:v>0.83050000000000002</c:v>
                </c:pt>
                <c:pt idx="76">
                  <c:v>0.83050000000000002</c:v>
                </c:pt>
                <c:pt idx="77">
                  <c:v>0.83060000000000056</c:v>
                </c:pt>
                <c:pt idx="78">
                  <c:v>0.83060000000000056</c:v>
                </c:pt>
                <c:pt idx="79">
                  <c:v>0.83070000000000055</c:v>
                </c:pt>
                <c:pt idx="80">
                  <c:v>0.83070000000000055</c:v>
                </c:pt>
                <c:pt idx="81">
                  <c:v>0.83080000000000054</c:v>
                </c:pt>
                <c:pt idx="82">
                  <c:v>0.83080000000000054</c:v>
                </c:pt>
                <c:pt idx="83">
                  <c:v>0.83090000000000053</c:v>
                </c:pt>
                <c:pt idx="84">
                  <c:v>0.83090000000000053</c:v>
                </c:pt>
                <c:pt idx="85">
                  <c:v>0.83100000000000052</c:v>
                </c:pt>
                <c:pt idx="86">
                  <c:v>0.83100000000000052</c:v>
                </c:pt>
                <c:pt idx="87">
                  <c:v>0.83109999999999995</c:v>
                </c:pt>
                <c:pt idx="88">
                  <c:v>0.83109999999999995</c:v>
                </c:pt>
                <c:pt idx="89">
                  <c:v>0.83120000000000005</c:v>
                </c:pt>
                <c:pt idx="90">
                  <c:v>0.83120000000000005</c:v>
                </c:pt>
                <c:pt idx="91">
                  <c:v>0.83130000000000004</c:v>
                </c:pt>
                <c:pt idx="92">
                  <c:v>0.83130000000000004</c:v>
                </c:pt>
                <c:pt idx="93">
                  <c:v>0.83140000000000003</c:v>
                </c:pt>
                <c:pt idx="94">
                  <c:v>0.83140000000000003</c:v>
                </c:pt>
                <c:pt idx="95">
                  <c:v>0.83150000000000002</c:v>
                </c:pt>
                <c:pt idx="96">
                  <c:v>0.83160000000000056</c:v>
                </c:pt>
                <c:pt idx="97">
                  <c:v>0.83160000000000056</c:v>
                </c:pt>
                <c:pt idx="98">
                  <c:v>0.83170000000000055</c:v>
                </c:pt>
                <c:pt idx="99">
                  <c:v>0.83170000000000055</c:v>
                </c:pt>
                <c:pt idx="100">
                  <c:v>0.83180000000000054</c:v>
                </c:pt>
                <c:pt idx="101">
                  <c:v>0.83180000000000054</c:v>
                </c:pt>
                <c:pt idx="102">
                  <c:v>0.83190000000000053</c:v>
                </c:pt>
                <c:pt idx="103">
                  <c:v>0.83200000000000052</c:v>
                </c:pt>
                <c:pt idx="104">
                  <c:v>0.83200000000000052</c:v>
                </c:pt>
                <c:pt idx="105">
                  <c:v>0.83209999999999995</c:v>
                </c:pt>
                <c:pt idx="106">
                  <c:v>0.83209999999999995</c:v>
                </c:pt>
                <c:pt idx="107">
                  <c:v>0.83220000000000005</c:v>
                </c:pt>
                <c:pt idx="108">
                  <c:v>0.83230000000000004</c:v>
                </c:pt>
                <c:pt idx="109">
                  <c:v>0.83230000000000004</c:v>
                </c:pt>
                <c:pt idx="110">
                  <c:v>0.83240000000000003</c:v>
                </c:pt>
                <c:pt idx="111">
                  <c:v>0.83250000000000002</c:v>
                </c:pt>
                <c:pt idx="112">
                  <c:v>0.83250000000000002</c:v>
                </c:pt>
                <c:pt idx="113">
                  <c:v>0.83260000000000056</c:v>
                </c:pt>
                <c:pt idx="114">
                  <c:v>0.83270000000000055</c:v>
                </c:pt>
                <c:pt idx="115">
                  <c:v>0.83270000000000055</c:v>
                </c:pt>
                <c:pt idx="116">
                  <c:v>0.83280000000000054</c:v>
                </c:pt>
                <c:pt idx="117">
                  <c:v>0.83290000000000053</c:v>
                </c:pt>
                <c:pt idx="118">
                  <c:v>0.83290000000000053</c:v>
                </c:pt>
                <c:pt idx="119">
                  <c:v>0.83300000000000052</c:v>
                </c:pt>
                <c:pt idx="120">
                  <c:v>0.83309999999999995</c:v>
                </c:pt>
                <c:pt idx="121">
                  <c:v>0.83309999999999995</c:v>
                </c:pt>
                <c:pt idx="122">
                  <c:v>0.83320000000000005</c:v>
                </c:pt>
                <c:pt idx="123">
                  <c:v>0.83330000000000004</c:v>
                </c:pt>
                <c:pt idx="124">
                  <c:v>0.83330000000000004</c:v>
                </c:pt>
                <c:pt idx="125">
                  <c:v>0.83340000000000003</c:v>
                </c:pt>
                <c:pt idx="126">
                  <c:v>0.83350000000000002</c:v>
                </c:pt>
                <c:pt idx="127">
                  <c:v>0.83360000000000056</c:v>
                </c:pt>
                <c:pt idx="128">
                  <c:v>0.83360000000000056</c:v>
                </c:pt>
                <c:pt idx="129">
                  <c:v>0.83370000000000055</c:v>
                </c:pt>
                <c:pt idx="130">
                  <c:v>0.83380000000000054</c:v>
                </c:pt>
                <c:pt idx="131">
                  <c:v>0.83390000000000053</c:v>
                </c:pt>
                <c:pt idx="132">
                  <c:v>0.83390000000000053</c:v>
                </c:pt>
                <c:pt idx="133">
                  <c:v>0.83400000000000052</c:v>
                </c:pt>
                <c:pt idx="134">
                  <c:v>0.83409999999999995</c:v>
                </c:pt>
                <c:pt idx="135">
                  <c:v>0.83420000000000005</c:v>
                </c:pt>
                <c:pt idx="136">
                  <c:v>0.83420000000000005</c:v>
                </c:pt>
                <c:pt idx="137">
                  <c:v>0.83430000000000004</c:v>
                </c:pt>
                <c:pt idx="138">
                  <c:v>0.83440000000000003</c:v>
                </c:pt>
                <c:pt idx="139">
                  <c:v>0.83450000000000002</c:v>
                </c:pt>
                <c:pt idx="140">
                  <c:v>0.83460000000000056</c:v>
                </c:pt>
                <c:pt idx="141">
                  <c:v>0.83460000000000056</c:v>
                </c:pt>
                <c:pt idx="142">
                  <c:v>0.83470000000000055</c:v>
                </c:pt>
                <c:pt idx="143">
                  <c:v>0.83480000000000054</c:v>
                </c:pt>
                <c:pt idx="144">
                  <c:v>0.83490000000000053</c:v>
                </c:pt>
                <c:pt idx="145">
                  <c:v>0.83500000000000052</c:v>
                </c:pt>
                <c:pt idx="146">
                  <c:v>0.83509999999999995</c:v>
                </c:pt>
                <c:pt idx="147">
                  <c:v>0.83509999999999995</c:v>
                </c:pt>
                <c:pt idx="148">
                  <c:v>0.83520000000000005</c:v>
                </c:pt>
                <c:pt idx="149">
                  <c:v>0.83530000000000004</c:v>
                </c:pt>
                <c:pt idx="150">
                  <c:v>0.83540000000000003</c:v>
                </c:pt>
                <c:pt idx="151">
                  <c:v>0.83550000000000002</c:v>
                </c:pt>
                <c:pt idx="152">
                  <c:v>0.83560000000000056</c:v>
                </c:pt>
                <c:pt idx="153">
                  <c:v>0.83560000000000056</c:v>
                </c:pt>
                <c:pt idx="154">
                  <c:v>0.83570000000000055</c:v>
                </c:pt>
                <c:pt idx="155">
                  <c:v>0.83580000000000054</c:v>
                </c:pt>
                <c:pt idx="156">
                  <c:v>0.83590000000000053</c:v>
                </c:pt>
                <c:pt idx="157">
                  <c:v>0.83600000000000052</c:v>
                </c:pt>
                <c:pt idx="158">
                  <c:v>0.83609999999999995</c:v>
                </c:pt>
                <c:pt idx="159">
                  <c:v>0.83620000000000005</c:v>
                </c:pt>
                <c:pt idx="160">
                  <c:v>0.83630000000000004</c:v>
                </c:pt>
                <c:pt idx="161">
                  <c:v>0.83640000000000003</c:v>
                </c:pt>
                <c:pt idx="162">
                  <c:v>0.83640000000000003</c:v>
                </c:pt>
                <c:pt idx="163">
                  <c:v>0.83650000000000002</c:v>
                </c:pt>
                <c:pt idx="164">
                  <c:v>0.83660000000000057</c:v>
                </c:pt>
                <c:pt idx="165">
                  <c:v>0.83670000000000055</c:v>
                </c:pt>
                <c:pt idx="166">
                  <c:v>0.83680000000000054</c:v>
                </c:pt>
                <c:pt idx="167">
                  <c:v>0.83690000000000053</c:v>
                </c:pt>
                <c:pt idx="168">
                  <c:v>0.83700000000000052</c:v>
                </c:pt>
                <c:pt idx="169">
                  <c:v>0.83710000000000051</c:v>
                </c:pt>
                <c:pt idx="170">
                  <c:v>0.83720000000000061</c:v>
                </c:pt>
                <c:pt idx="171">
                  <c:v>0.83730000000000004</c:v>
                </c:pt>
                <c:pt idx="172">
                  <c:v>0.83740000000000003</c:v>
                </c:pt>
                <c:pt idx="173">
                  <c:v>0.83750000000000002</c:v>
                </c:pt>
                <c:pt idx="174">
                  <c:v>0.83760000000000068</c:v>
                </c:pt>
                <c:pt idx="175">
                  <c:v>0.83770000000000056</c:v>
                </c:pt>
                <c:pt idx="176">
                  <c:v>0.83780000000000054</c:v>
                </c:pt>
                <c:pt idx="177">
                  <c:v>0.83790000000000053</c:v>
                </c:pt>
                <c:pt idx="178">
                  <c:v>0.83800000000000052</c:v>
                </c:pt>
                <c:pt idx="179">
                  <c:v>0.83810000000000051</c:v>
                </c:pt>
                <c:pt idx="180">
                  <c:v>0.83819999999999995</c:v>
                </c:pt>
                <c:pt idx="181">
                  <c:v>0.83830000000000005</c:v>
                </c:pt>
                <c:pt idx="182">
                  <c:v>0.83840000000000003</c:v>
                </c:pt>
                <c:pt idx="183">
                  <c:v>0.83850000000000002</c:v>
                </c:pt>
                <c:pt idx="184">
                  <c:v>0.83860000000000068</c:v>
                </c:pt>
                <c:pt idx="185">
                  <c:v>0.83870000000000056</c:v>
                </c:pt>
                <c:pt idx="186">
                  <c:v>0.83880000000000055</c:v>
                </c:pt>
                <c:pt idx="187">
                  <c:v>0.83890000000000053</c:v>
                </c:pt>
                <c:pt idx="188">
                  <c:v>0.83900000000000052</c:v>
                </c:pt>
                <c:pt idx="189">
                  <c:v>0.83910000000000051</c:v>
                </c:pt>
                <c:pt idx="190">
                  <c:v>0.83919999999999995</c:v>
                </c:pt>
                <c:pt idx="191">
                  <c:v>0.83930000000000005</c:v>
                </c:pt>
                <c:pt idx="192">
                  <c:v>0.83940000000000003</c:v>
                </c:pt>
                <c:pt idx="193">
                  <c:v>0.83950000000000002</c:v>
                </c:pt>
                <c:pt idx="194">
                  <c:v>0.83960000000000068</c:v>
                </c:pt>
                <c:pt idx="195">
                  <c:v>0.83970000000000056</c:v>
                </c:pt>
                <c:pt idx="196">
                  <c:v>0.83980000000000055</c:v>
                </c:pt>
                <c:pt idx="197">
                  <c:v>0.83990000000000054</c:v>
                </c:pt>
                <c:pt idx="198">
                  <c:v>0.84000000000000052</c:v>
                </c:pt>
                <c:pt idx="199">
                  <c:v>0.84010000000000051</c:v>
                </c:pt>
                <c:pt idx="200">
                  <c:v>0.84019999999999995</c:v>
                </c:pt>
                <c:pt idx="201">
                  <c:v>0.84040000000000004</c:v>
                </c:pt>
                <c:pt idx="202">
                  <c:v>0.84050000000000002</c:v>
                </c:pt>
                <c:pt idx="203">
                  <c:v>0.84060000000000068</c:v>
                </c:pt>
                <c:pt idx="204">
                  <c:v>0.84070000000000056</c:v>
                </c:pt>
                <c:pt idx="205">
                  <c:v>0.84080000000000055</c:v>
                </c:pt>
                <c:pt idx="206">
                  <c:v>0.84090000000000054</c:v>
                </c:pt>
                <c:pt idx="207">
                  <c:v>0.84100000000000052</c:v>
                </c:pt>
                <c:pt idx="208">
                  <c:v>0.84110000000000051</c:v>
                </c:pt>
                <c:pt idx="209">
                  <c:v>0.84119999999999995</c:v>
                </c:pt>
                <c:pt idx="210">
                  <c:v>0.84140000000000004</c:v>
                </c:pt>
                <c:pt idx="211">
                  <c:v>0.84150000000000003</c:v>
                </c:pt>
                <c:pt idx="212">
                  <c:v>0.84160000000000068</c:v>
                </c:pt>
                <c:pt idx="213">
                  <c:v>0.84170000000000056</c:v>
                </c:pt>
                <c:pt idx="214">
                  <c:v>0.84180000000000055</c:v>
                </c:pt>
                <c:pt idx="215">
                  <c:v>0.84190000000000054</c:v>
                </c:pt>
                <c:pt idx="216">
                  <c:v>0.84200000000000053</c:v>
                </c:pt>
                <c:pt idx="217">
                  <c:v>0.84210000000000051</c:v>
                </c:pt>
                <c:pt idx="218">
                  <c:v>0.84230000000000005</c:v>
                </c:pt>
                <c:pt idx="219">
                  <c:v>0.84240000000000004</c:v>
                </c:pt>
                <c:pt idx="220">
                  <c:v>0.84250000000000003</c:v>
                </c:pt>
                <c:pt idx="221">
                  <c:v>0.84260000000000068</c:v>
                </c:pt>
                <c:pt idx="222">
                  <c:v>0.84270000000000056</c:v>
                </c:pt>
                <c:pt idx="223">
                  <c:v>0.84280000000000055</c:v>
                </c:pt>
                <c:pt idx="224">
                  <c:v>0.84300000000000053</c:v>
                </c:pt>
                <c:pt idx="225">
                  <c:v>0.84310000000000052</c:v>
                </c:pt>
                <c:pt idx="226">
                  <c:v>0.84319999999999995</c:v>
                </c:pt>
                <c:pt idx="227">
                  <c:v>0.84330000000000005</c:v>
                </c:pt>
                <c:pt idx="228">
                  <c:v>0.84340000000000004</c:v>
                </c:pt>
                <c:pt idx="229">
                  <c:v>0.84360000000000068</c:v>
                </c:pt>
                <c:pt idx="230">
                  <c:v>0.84370000000000056</c:v>
                </c:pt>
                <c:pt idx="231">
                  <c:v>0.84380000000000055</c:v>
                </c:pt>
                <c:pt idx="232">
                  <c:v>0.84390000000000054</c:v>
                </c:pt>
                <c:pt idx="233">
                  <c:v>0.84400000000000053</c:v>
                </c:pt>
                <c:pt idx="234">
                  <c:v>0.84419999999999995</c:v>
                </c:pt>
                <c:pt idx="235">
                  <c:v>0.84430000000000005</c:v>
                </c:pt>
                <c:pt idx="236">
                  <c:v>0.84440000000000004</c:v>
                </c:pt>
                <c:pt idx="237">
                  <c:v>0.84450000000000003</c:v>
                </c:pt>
                <c:pt idx="238">
                  <c:v>0.84470000000000056</c:v>
                </c:pt>
                <c:pt idx="239">
                  <c:v>0.84480000000000055</c:v>
                </c:pt>
                <c:pt idx="240">
                  <c:v>0.84490000000000054</c:v>
                </c:pt>
                <c:pt idx="241">
                  <c:v>0.84500000000000053</c:v>
                </c:pt>
                <c:pt idx="242">
                  <c:v>0.84519999999999995</c:v>
                </c:pt>
                <c:pt idx="243">
                  <c:v>0.84530000000000005</c:v>
                </c:pt>
                <c:pt idx="244">
                  <c:v>0.84540000000000004</c:v>
                </c:pt>
                <c:pt idx="245">
                  <c:v>0.84550000000000003</c:v>
                </c:pt>
                <c:pt idx="246">
                  <c:v>0.84570000000000056</c:v>
                </c:pt>
                <c:pt idx="247">
                  <c:v>0.84580000000000055</c:v>
                </c:pt>
                <c:pt idx="248">
                  <c:v>0.84590000000000054</c:v>
                </c:pt>
                <c:pt idx="249">
                  <c:v>0.84600000000000053</c:v>
                </c:pt>
                <c:pt idx="250">
                  <c:v>0.84619999999999995</c:v>
                </c:pt>
                <c:pt idx="251">
                  <c:v>0.84630000000000005</c:v>
                </c:pt>
                <c:pt idx="252">
                  <c:v>0.84640000000000004</c:v>
                </c:pt>
                <c:pt idx="253">
                  <c:v>0.84660000000000069</c:v>
                </c:pt>
                <c:pt idx="254">
                  <c:v>0.84670000000000056</c:v>
                </c:pt>
                <c:pt idx="255">
                  <c:v>0.84680000000000055</c:v>
                </c:pt>
                <c:pt idx="256">
                  <c:v>0.84690000000000054</c:v>
                </c:pt>
                <c:pt idx="257">
                  <c:v>0.84710000000000052</c:v>
                </c:pt>
                <c:pt idx="258">
                  <c:v>0.84719999999999995</c:v>
                </c:pt>
                <c:pt idx="259">
                  <c:v>0.84730000000000005</c:v>
                </c:pt>
                <c:pt idx="260">
                  <c:v>0.84750000000000003</c:v>
                </c:pt>
                <c:pt idx="261">
                  <c:v>0.84760000000000069</c:v>
                </c:pt>
                <c:pt idx="262">
                  <c:v>0.84770000000000056</c:v>
                </c:pt>
                <c:pt idx="263">
                  <c:v>0.84790000000000054</c:v>
                </c:pt>
                <c:pt idx="264">
                  <c:v>0.84800000000000053</c:v>
                </c:pt>
                <c:pt idx="265">
                  <c:v>0.84810000000000052</c:v>
                </c:pt>
                <c:pt idx="266">
                  <c:v>0.84830000000000005</c:v>
                </c:pt>
                <c:pt idx="267">
                  <c:v>0.84840000000000004</c:v>
                </c:pt>
                <c:pt idx="268">
                  <c:v>0.84850000000000003</c:v>
                </c:pt>
                <c:pt idx="269">
                  <c:v>0.84870000000000057</c:v>
                </c:pt>
                <c:pt idx="270">
                  <c:v>0.84880000000000055</c:v>
                </c:pt>
                <c:pt idx="271">
                  <c:v>0.84890000000000054</c:v>
                </c:pt>
                <c:pt idx="272">
                  <c:v>0.84910000000000052</c:v>
                </c:pt>
                <c:pt idx="273">
                  <c:v>0.84919999999999995</c:v>
                </c:pt>
                <c:pt idx="274">
                  <c:v>0.84930000000000005</c:v>
                </c:pt>
                <c:pt idx="275">
                  <c:v>0.84950000000000003</c:v>
                </c:pt>
                <c:pt idx="276">
                  <c:v>0.84960000000000069</c:v>
                </c:pt>
                <c:pt idx="277">
                  <c:v>0.84970000000000057</c:v>
                </c:pt>
                <c:pt idx="278">
                  <c:v>0.84990000000000054</c:v>
                </c:pt>
                <c:pt idx="279">
                  <c:v>0.85000000000000053</c:v>
                </c:pt>
                <c:pt idx="280">
                  <c:v>0.85020000000000051</c:v>
                </c:pt>
                <c:pt idx="281">
                  <c:v>0.85029999999999994</c:v>
                </c:pt>
                <c:pt idx="282">
                  <c:v>0.85040000000000004</c:v>
                </c:pt>
                <c:pt idx="283">
                  <c:v>0.8506000000000008</c:v>
                </c:pt>
                <c:pt idx="284">
                  <c:v>0.85070000000000068</c:v>
                </c:pt>
                <c:pt idx="285">
                  <c:v>0.85080000000000056</c:v>
                </c:pt>
                <c:pt idx="286">
                  <c:v>0.85100000000000053</c:v>
                </c:pt>
                <c:pt idx="287">
                  <c:v>0.85110000000000052</c:v>
                </c:pt>
                <c:pt idx="288">
                  <c:v>0.85129999999999995</c:v>
                </c:pt>
                <c:pt idx="289">
                  <c:v>0.85140000000000005</c:v>
                </c:pt>
                <c:pt idx="290">
                  <c:v>0.85150000000000003</c:v>
                </c:pt>
                <c:pt idx="291">
                  <c:v>0.85170000000000068</c:v>
                </c:pt>
                <c:pt idx="292">
                  <c:v>0.85180000000000056</c:v>
                </c:pt>
                <c:pt idx="293">
                  <c:v>0.85200000000000053</c:v>
                </c:pt>
                <c:pt idx="294">
                  <c:v>0.85210000000000052</c:v>
                </c:pt>
                <c:pt idx="295">
                  <c:v>0.85220000000000051</c:v>
                </c:pt>
                <c:pt idx="296">
                  <c:v>0.85240000000000005</c:v>
                </c:pt>
                <c:pt idx="297">
                  <c:v>0.85250000000000004</c:v>
                </c:pt>
                <c:pt idx="298">
                  <c:v>0.85270000000000068</c:v>
                </c:pt>
                <c:pt idx="299">
                  <c:v>0.85280000000000056</c:v>
                </c:pt>
                <c:pt idx="300">
                  <c:v>0.85300000000000054</c:v>
                </c:pt>
                <c:pt idx="301">
                  <c:v>0.85310000000000052</c:v>
                </c:pt>
                <c:pt idx="302">
                  <c:v>0.85320000000000051</c:v>
                </c:pt>
                <c:pt idx="303">
                  <c:v>0.85340000000000005</c:v>
                </c:pt>
                <c:pt idx="304">
                  <c:v>0.85350000000000004</c:v>
                </c:pt>
                <c:pt idx="305">
                  <c:v>0.85370000000000068</c:v>
                </c:pt>
                <c:pt idx="306">
                  <c:v>0.85380000000000056</c:v>
                </c:pt>
                <c:pt idx="307">
                  <c:v>0.85400000000000054</c:v>
                </c:pt>
                <c:pt idx="308">
                  <c:v>0.85410000000000053</c:v>
                </c:pt>
                <c:pt idx="309">
                  <c:v>0.85420000000000051</c:v>
                </c:pt>
                <c:pt idx="310">
                  <c:v>0.85440000000000005</c:v>
                </c:pt>
                <c:pt idx="311">
                  <c:v>0.85450000000000004</c:v>
                </c:pt>
                <c:pt idx="312">
                  <c:v>0.85470000000000068</c:v>
                </c:pt>
                <c:pt idx="313">
                  <c:v>0.85480000000000056</c:v>
                </c:pt>
                <c:pt idx="314">
                  <c:v>0.85500000000000054</c:v>
                </c:pt>
                <c:pt idx="315">
                  <c:v>0.85510000000000053</c:v>
                </c:pt>
                <c:pt idx="316">
                  <c:v>0.85529999999999995</c:v>
                </c:pt>
                <c:pt idx="317">
                  <c:v>0.85540000000000005</c:v>
                </c:pt>
                <c:pt idx="318">
                  <c:v>0.8556000000000008</c:v>
                </c:pt>
                <c:pt idx="319">
                  <c:v>0.85570000000000068</c:v>
                </c:pt>
                <c:pt idx="320">
                  <c:v>0.85590000000000055</c:v>
                </c:pt>
                <c:pt idx="321">
                  <c:v>0.85600000000000054</c:v>
                </c:pt>
                <c:pt idx="322">
                  <c:v>0.85620000000000052</c:v>
                </c:pt>
                <c:pt idx="323">
                  <c:v>0.85629999999999995</c:v>
                </c:pt>
                <c:pt idx="324">
                  <c:v>0.85640000000000005</c:v>
                </c:pt>
                <c:pt idx="325">
                  <c:v>0.85660000000000081</c:v>
                </c:pt>
                <c:pt idx="326">
                  <c:v>0.85670000000000068</c:v>
                </c:pt>
                <c:pt idx="327">
                  <c:v>0.85690000000000055</c:v>
                </c:pt>
                <c:pt idx="328">
                  <c:v>0.85700000000000054</c:v>
                </c:pt>
                <c:pt idx="329">
                  <c:v>0.85720000000000052</c:v>
                </c:pt>
                <c:pt idx="330">
                  <c:v>0.85729999999999995</c:v>
                </c:pt>
                <c:pt idx="331">
                  <c:v>0.85750000000000004</c:v>
                </c:pt>
                <c:pt idx="332">
                  <c:v>0.85760000000000081</c:v>
                </c:pt>
                <c:pt idx="333">
                  <c:v>0.85780000000000056</c:v>
                </c:pt>
                <c:pt idx="334">
                  <c:v>0.85790000000000055</c:v>
                </c:pt>
                <c:pt idx="335">
                  <c:v>0.85810000000000053</c:v>
                </c:pt>
                <c:pt idx="336">
                  <c:v>0.85820000000000052</c:v>
                </c:pt>
                <c:pt idx="337">
                  <c:v>0.85840000000000005</c:v>
                </c:pt>
                <c:pt idx="338">
                  <c:v>0.85850000000000004</c:v>
                </c:pt>
                <c:pt idx="339">
                  <c:v>0.85870000000000068</c:v>
                </c:pt>
                <c:pt idx="340">
                  <c:v>0.85880000000000056</c:v>
                </c:pt>
                <c:pt idx="341">
                  <c:v>0.85900000000000054</c:v>
                </c:pt>
                <c:pt idx="342">
                  <c:v>0.85920000000000052</c:v>
                </c:pt>
                <c:pt idx="343">
                  <c:v>0.85929999999999995</c:v>
                </c:pt>
                <c:pt idx="344">
                  <c:v>0.85950000000000004</c:v>
                </c:pt>
                <c:pt idx="345">
                  <c:v>0.85960000000000081</c:v>
                </c:pt>
                <c:pt idx="346">
                  <c:v>0.85980000000000056</c:v>
                </c:pt>
                <c:pt idx="347">
                  <c:v>0.85990000000000055</c:v>
                </c:pt>
                <c:pt idx="348">
                  <c:v>0.86010000000000053</c:v>
                </c:pt>
                <c:pt idx="349">
                  <c:v>0.86020000000000052</c:v>
                </c:pt>
                <c:pt idx="350">
                  <c:v>0.86040000000000005</c:v>
                </c:pt>
                <c:pt idx="351">
                  <c:v>0.86050000000000004</c:v>
                </c:pt>
                <c:pt idx="352">
                  <c:v>0.86070000000000069</c:v>
                </c:pt>
                <c:pt idx="353">
                  <c:v>0.86080000000000056</c:v>
                </c:pt>
                <c:pt idx="354">
                  <c:v>0.86100000000000054</c:v>
                </c:pt>
                <c:pt idx="355">
                  <c:v>0.86110000000000053</c:v>
                </c:pt>
                <c:pt idx="356">
                  <c:v>0.86129999999999995</c:v>
                </c:pt>
                <c:pt idx="357">
                  <c:v>0.86140000000000005</c:v>
                </c:pt>
                <c:pt idx="358">
                  <c:v>0.86160000000000081</c:v>
                </c:pt>
                <c:pt idx="359">
                  <c:v>0.86180000000000057</c:v>
                </c:pt>
                <c:pt idx="360">
                  <c:v>0.86190000000000055</c:v>
                </c:pt>
                <c:pt idx="361">
                  <c:v>0.86210000000000053</c:v>
                </c:pt>
                <c:pt idx="362">
                  <c:v>0.86220000000000052</c:v>
                </c:pt>
                <c:pt idx="363">
                  <c:v>0.86240000000000061</c:v>
                </c:pt>
                <c:pt idx="364">
                  <c:v>0.86250000000000004</c:v>
                </c:pt>
                <c:pt idx="365">
                  <c:v>0.8627000000000008</c:v>
                </c:pt>
                <c:pt idx="366">
                  <c:v>0.86280000000000068</c:v>
                </c:pt>
                <c:pt idx="367">
                  <c:v>0.86300000000000054</c:v>
                </c:pt>
                <c:pt idx="368">
                  <c:v>0.86310000000000053</c:v>
                </c:pt>
                <c:pt idx="369">
                  <c:v>0.86330000000000051</c:v>
                </c:pt>
                <c:pt idx="370">
                  <c:v>0.86350000000000005</c:v>
                </c:pt>
                <c:pt idx="371">
                  <c:v>0.86360000000000081</c:v>
                </c:pt>
                <c:pt idx="372">
                  <c:v>0.86380000000000068</c:v>
                </c:pt>
                <c:pt idx="373">
                  <c:v>0.86390000000000056</c:v>
                </c:pt>
                <c:pt idx="374">
                  <c:v>0.86410000000000053</c:v>
                </c:pt>
                <c:pt idx="375">
                  <c:v>0.86420000000000052</c:v>
                </c:pt>
                <c:pt idx="376">
                  <c:v>0.86439999999999995</c:v>
                </c:pt>
                <c:pt idx="377">
                  <c:v>0.86460000000000081</c:v>
                </c:pt>
                <c:pt idx="378">
                  <c:v>0.8647000000000008</c:v>
                </c:pt>
                <c:pt idx="379">
                  <c:v>0.86490000000000056</c:v>
                </c:pt>
                <c:pt idx="380">
                  <c:v>0.86500000000000055</c:v>
                </c:pt>
                <c:pt idx="381">
                  <c:v>0.86520000000000052</c:v>
                </c:pt>
                <c:pt idx="382">
                  <c:v>0.86530000000000051</c:v>
                </c:pt>
                <c:pt idx="383">
                  <c:v>0.86550000000000005</c:v>
                </c:pt>
                <c:pt idx="384">
                  <c:v>0.8657000000000008</c:v>
                </c:pt>
                <c:pt idx="385">
                  <c:v>0.86580000000000068</c:v>
                </c:pt>
                <c:pt idx="386">
                  <c:v>0.86600000000000055</c:v>
                </c:pt>
                <c:pt idx="387">
                  <c:v>0.86610000000000054</c:v>
                </c:pt>
                <c:pt idx="388">
                  <c:v>0.86630000000000051</c:v>
                </c:pt>
                <c:pt idx="389">
                  <c:v>0.86639999999999995</c:v>
                </c:pt>
                <c:pt idx="390">
                  <c:v>0.86660000000000081</c:v>
                </c:pt>
                <c:pt idx="391">
                  <c:v>0.86680000000000068</c:v>
                </c:pt>
                <c:pt idx="392">
                  <c:v>0.86690000000000056</c:v>
                </c:pt>
                <c:pt idx="393">
                  <c:v>0.86710000000000054</c:v>
                </c:pt>
                <c:pt idx="394">
                  <c:v>0.86720000000000053</c:v>
                </c:pt>
                <c:pt idx="395">
                  <c:v>0.86739999999999995</c:v>
                </c:pt>
                <c:pt idx="396">
                  <c:v>0.86750000000000005</c:v>
                </c:pt>
                <c:pt idx="397">
                  <c:v>0.8677000000000008</c:v>
                </c:pt>
                <c:pt idx="398">
                  <c:v>0.86790000000000056</c:v>
                </c:pt>
                <c:pt idx="399">
                  <c:v>0.86800000000000055</c:v>
                </c:pt>
                <c:pt idx="400">
                  <c:v>0.86820000000000053</c:v>
                </c:pt>
                <c:pt idx="401">
                  <c:v>0.86830000000000052</c:v>
                </c:pt>
                <c:pt idx="402">
                  <c:v>0.86850000000000005</c:v>
                </c:pt>
                <c:pt idx="403">
                  <c:v>0.8687000000000008</c:v>
                </c:pt>
                <c:pt idx="404">
                  <c:v>0.86880000000000068</c:v>
                </c:pt>
                <c:pt idx="405">
                  <c:v>0.86900000000000055</c:v>
                </c:pt>
                <c:pt idx="406">
                  <c:v>0.86910000000000054</c:v>
                </c:pt>
                <c:pt idx="407">
                  <c:v>0.86930000000000052</c:v>
                </c:pt>
                <c:pt idx="408">
                  <c:v>0.86950000000000005</c:v>
                </c:pt>
                <c:pt idx="409">
                  <c:v>0.86960000000000082</c:v>
                </c:pt>
                <c:pt idx="410">
                  <c:v>0.86980000000000068</c:v>
                </c:pt>
                <c:pt idx="411">
                  <c:v>0.86990000000000056</c:v>
                </c:pt>
                <c:pt idx="412">
                  <c:v>0.87010000000000054</c:v>
                </c:pt>
                <c:pt idx="413">
                  <c:v>0.87020000000000053</c:v>
                </c:pt>
                <c:pt idx="414">
                  <c:v>0.87039999999999995</c:v>
                </c:pt>
                <c:pt idx="415">
                  <c:v>0.87060000000000082</c:v>
                </c:pt>
                <c:pt idx="416">
                  <c:v>0.87070000000000081</c:v>
                </c:pt>
                <c:pt idx="417">
                  <c:v>0.87090000000000056</c:v>
                </c:pt>
                <c:pt idx="418">
                  <c:v>0.87100000000000055</c:v>
                </c:pt>
                <c:pt idx="419">
                  <c:v>0.87120000000000053</c:v>
                </c:pt>
                <c:pt idx="420">
                  <c:v>0.87139999999999995</c:v>
                </c:pt>
                <c:pt idx="421">
                  <c:v>0.87150000000000005</c:v>
                </c:pt>
                <c:pt idx="422">
                  <c:v>0.87170000000000081</c:v>
                </c:pt>
                <c:pt idx="423">
                  <c:v>0.87180000000000069</c:v>
                </c:pt>
                <c:pt idx="424">
                  <c:v>0.87200000000000055</c:v>
                </c:pt>
                <c:pt idx="425">
                  <c:v>0.87220000000000053</c:v>
                </c:pt>
                <c:pt idx="426">
                  <c:v>0.87230000000000052</c:v>
                </c:pt>
                <c:pt idx="427">
                  <c:v>0.87250000000000005</c:v>
                </c:pt>
                <c:pt idx="428">
                  <c:v>0.87260000000000082</c:v>
                </c:pt>
                <c:pt idx="429">
                  <c:v>0.87280000000000069</c:v>
                </c:pt>
                <c:pt idx="430">
                  <c:v>0.87300000000000055</c:v>
                </c:pt>
                <c:pt idx="431">
                  <c:v>0.87310000000000054</c:v>
                </c:pt>
                <c:pt idx="432">
                  <c:v>0.87330000000000052</c:v>
                </c:pt>
                <c:pt idx="433">
                  <c:v>0.87339999999999995</c:v>
                </c:pt>
                <c:pt idx="434">
                  <c:v>0.87360000000000082</c:v>
                </c:pt>
                <c:pt idx="435">
                  <c:v>0.87380000000000069</c:v>
                </c:pt>
                <c:pt idx="436">
                  <c:v>0.87390000000000057</c:v>
                </c:pt>
                <c:pt idx="437">
                  <c:v>0.87410000000000054</c:v>
                </c:pt>
                <c:pt idx="438">
                  <c:v>0.87420000000000053</c:v>
                </c:pt>
                <c:pt idx="439">
                  <c:v>0.87440000000000051</c:v>
                </c:pt>
                <c:pt idx="440">
                  <c:v>0.87460000000000082</c:v>
                </c:pt>
                <c:pt idx="441">
                  <c:v>0.87470000000000081</c:v>
                </c:pt>
                <c:pt idx="442">
                  <c:v>0.87490000000000068</c:v>
                </c:pt>
                <c:pt idx="443">
                  <c:v>0.87500000000000056</c:v>
                </c:pt>
                <c:pt idx="444">
                  <c:v>0.87520000000000053</c:v>
                </c:pt>
                <c:pt idx="445">
                  <c:v>0.87540000000000051</c:v>
                </c:pt>
                <c:pt idx="446">
                  <c:v>0.87549999999999994</c:v>
                </c:pt>
                <c:pt idx="447">
                  <c:v>0.87570000000000081</c:v>
                </c:pt>
                <c:pt idx="448">
                  <c:v>0.8758000000000008</c:v>
                </c:pt>
                <c:pt idx="449">
                  <c:v>0.87600000000000056</c:v>
                </c:pt>
                <c:pt idx="450">
                  <c:v>0.87620000000000053</c:v>
                </c:pt>
                <c:pt idx="451">
                  <c:v>0.87630000000000052</c:v>
                </c:pt>
                <c:pt idx="452">
                  <c:v>0.87649999999999995</c:v>
                </c:pt>
                <c:pt idx="453">
                  <c:v>0.87660000000000082</c:v>
                </c:pt>
                <c:pt idx="454">
                  <c:v>0.8768000000000008</c:v>
                </c:pt>
                <c:pt idx="455">
                  <c:v>0.87700000000000056</c:v>
                </c:pt>
                <c:pt idx="456">
                  <c:v>0.87710000000000055</c:v>
                </c:pt>
                <c:pt idx="457">
                  <c:v>0.87730000000000052</c:v>
                </c:pt>
                <c:pt idx="458">
                  <c:v>0.87740000000000051</c:v>
                </c:pt>
                <c:pt idx="459">
                  <c:v>0.87760000000000082</c:v>
                </c:pt>
                <c:pt idx="460">
                  <c:v>0.8778000000000008</c:v>
                </c:pt>
                <c:pt idx="461">
                  <c:v>0.87790000000000068</c:v>
                </c:pt>
                <c:pt idx="462">
                  <c:v>0.87810000000000055</c:v>
                </c:pt>
                <c:pt idx="463">
                  <c:v>0.87820000000000054</c:v>
                </c:pt>
                <c:pt idx="464">
                  <c:v>0.87840000000000051</c:v>
                </c:pt>
                <c:pt idx="465">
                  <c:v>0.87860000000000082</c:v>
                </c:pt>
                <c:pt idx="466">
                  <c:v>0.87870000000000081</c:v>
                </c:pt>
                <c:pt idx="467">
                  <c:v>0.87890000000000068</c:v>
                </c:pt>
                <c:pt idx="468">
                  <c:v>0.87900000000000056</c:v>
                </c:pt>
                <c:pt idx="469">
                  <c:v>0.87920000000000054</c:v>
                </c:pt>
                <c:pt idx="470">
                  <c:v>0.87940000000000051</c:v>
                </c:pt>
                <c:pt idx="471">
                  <c:v>0.87949999999999995</c:v>
                </c:pt>
                <c:pt idx="472">
                  <c:v>0.87970000000000081</c:v>
                </c:pt>
                <c:pt idx="473">
                  <c:v>0.8798000000000008</c:v>
                </c:pt>
                <c:pt idx="474">
                  <c:v>0.88</c:v>
                </c:pt>
                <c:pt idx="475">
                  <c:v>0.88009999999999999</c:v>
                </c:pt>
                <c:pt idx="476">
                  <c:v>0.88029999999999997</c:v>
                </c:pt>
                <c:pt idx="477">
                  <c:v>0.88049999999999951</c:v>
                </c:pt>
                <c:pt idx="478">
                  <c:v>0.88060000000000005</c:v>
                </c:pt>
                <c:pt idx="479">
                  <c:v>0.88080000000000003</c:v>
                </c:pt>
                <c:pt idx="480">
                  <c:v>0.88090000000000002</c:v>
                </c:pt>
                <c:pt idx="481">
                  <c:v>0.88109999999999999</c:v>
                </c:pt>
                <c:pt idx="482">
                  <c:v>0.88129999999999997</c:v>
                </c:pt>
                <c:pt idx="483">
                  <c:v>0.88139999999999996</c:v>
                </c:pt>
                <c:pt idx="484">
                  <c:v>0.88160000000000005</c:v>
                </c:pt>
                <c:pt idx="485">
                  <c:v>0.88170000000000004</c:v>
                </c:pt>
                <c:pt idx="486">
                  <c:v>0.88190000000000002</c:v>
                </c:pt>
                <c:pt idx="487">
                  <c:v>0.88200000000000001</c:v>
                </c:pt>
                <c:pt idx="488">
                  <c:v>0.88219999999999998</c:v>
                </c:pt>
                <c:pt idx="489">
                  <c:v>0.88239999999999996</c:v>
                </c:pt>
                <c:pt idx="490">
                  <c:v>0.88249999999999951</c:v>
                </c:pt>
                <c:pt idx="491">
                  <c:v>0.88270000000000004</c:v>
                </c:pt>
                <c:pt idx="492">
                  <c:v>0.88280000000000003</c:v>
                </c:pt>
                <c:pt idx="493">
                  <c:v>0.88300000000000001</c:v>
                </c:pt>
                <c:pt idx="494">
                  <c:v>0.8831</c:v>
                </c:pt>
                <c:pt idx="495">
                  <c:v>0.88329999999999997</c:v>
                </c:pt>
                <c:pt idx="496">
                  <c:v>0.88349999999999951</c:v>
                </c:pt>
                <c:pt idx="497">
                  <c:v>0.88360000000000005</c:v>
                </c:pt>
                <c:pt idx="498">
                  <c:v>0.88380000000000003</c:v>
                </c:pt>
                <c:pt idx="499">
                  <c:v>0.88390000000000002</c:v>
                </c:pt>
                <c:pt idx="500">
                  <c:v>0.8841</c:v>
                </c:pt>
                <c:pt idx="501">
                  <c:v>0.88419999999999999</c:v>
                </c:pt>
                <c:pt idx="502">
                  <c:v>0.88439999999999996</c:v>
                </c:pt>
                <c:pt idx="503">
                  <c:v>0.88460000000000005</c:v>
                </c:pt>
                <c:pt idx="504">
                  <c:v>0.88470000000000004</c:v>
                </c:pt>
                <c:pt idx="505">
                  <c:v>0.88490000000000002</c:v>
                </c:pt>
                <c:pt idx="506">
                  <c:v>0.88500000000000001</c:v>
                </c:pt>
                <c:pt idx="507">
                  <c:v>0.88519999999999999</c:v>
                </c:pt>
                <c:pt idx="508">
                  <c:v>0.88529999999999998</c:v>
                </c:pt>
                <c:pt idx="509">
                  <c:v>0.88549999999999951</c:v>
                </c:pt>
                <c:pt idx="510">
                  <c:v>0.88570000000000004</c:v>
                </c:pt>
                <c:pt idx="511">
                  <c:v>0.88580000000000003</c:v>
                </c:pt>
                <c:pt idx="512">
                  <c:v>0.88600000000000001</c:v>
                </c:pt>
                <c:pt idx="513">
                  <c:v>0.8861</c:v>
                </c:pt>
                <c:pt idx="514">
                  <c:v>0.88629999999999998</c:v>
                </c:pt>
                <c:pt idx="515">
                  <c:v>0.88639999999999997</c:v>
                </c:pt>
                <c:pt idx="516">
                  <c:v>0.88660000000000005</c:v>
                </c:pt>
                <c:pt idx="517">
                  <c:v>0.88670000000000004</c:v>
                </c:pt>
                <c:pt idx="518">
                  <c:v>0.88690000000000002</c:v>
                </c:pt>
                <c:pt idx="519">
                  <c:v>0.8871</c:v>
                </c:pt>
                <c:pt idx="520">
                  <c:v>0.88719999999999999</c:v>
                </c:pt>
                <c:pt idx="521">
                  <c:v>0.88739999999999997</c:v>
                </c:pt>
                <c:pt idx="522">
                  <c:v>0.88749999999999996</c:v>
                </c:pt>
                <c:pt idx="523">
                  <c:v>0.88770000000000004</c:v>
                </c:pt>
                <c:pt idx="524">
                  <c:v>0.88780000000000003</c:v>
                </c:pt>
                <c:pt idx="525">
                  <c:v>0.88800000000000001</c:v>
                </c:pt>
                <c:pt idx="526">
                  <c:v>0.8881</c:v>
                </c:pt>
                <c:pt idx="527">
                  <c:v>0.88829999999999998</c:v>
                </c:pt>
                <c:pt idx="528">
                  <c:v>0.88839999999999997</c:v>
                </c:pt>
                <c:pt idx="529">
                  <c:v>0.8885999999999995</c:v>
                </c:pt>
                <c:pt idx="530">
                  <c:v>0.88870000000000005</c:v>
                </c:pt>
                <c:pt idx="531">
                  <c:v>0.88890000000000002</c:v>
                </c:pt>
                <c:pt idx="532">
                  <c:v>0.8891</c:v>
                </c:pt>
                <c:pt idx="533">
                  <c:v>0.88919999999999999</c:v>
                </c:pt>
                <c:pt idx="534">
                  <c:v>0.88939999999999997</c:v>
                </c:pt>
                <c:pt idx="535">
                  <c:v>0.88949999999999996</c:v>
                </c:pt>
                <c:pt idx="536">
                  <c:v>0.88970000000000005</c:v>
                </c:pt>
                <c:pt idx="537">
                  <c:v>0.88980000000000004</c:v>
                </c:pt>
                <c:pt idx="538">
                  <c:v>0.89</c:v>
                </c:pt>
                <c:pt idx="539">
                  <c:v>0.8901</c:v>
                </c:pt>
                <c:pt idx="540">
                  <c:v>0.89029999999999998</c:v>
                </c:pt>
                <c:pt idx="541">
                  <c:v>0.89039999999999997</c:v>
                </c:pt>
                <c:pt idx="542">
                  <c:v>0.8905999999999995</c:v>
                </c:pt>
                <c:pt idx="543">
                  <c:v>0.89070000000000005</c:v>
                </c:pt>
                <c:pt idx="544">
                  <c:v>0.89090000000000003</c:v>
                </c:pt>
                <c:pt idx="545">
                  <c:v>0.89100000000000001</c:v>
                </c:pt>
                <c:pt idx="546">
                  <c:v>0.89119999999999999</c:v>
                </c:pt>
                <c:pt idx="547">
                  <c:v>0.89129999999999998</c:v>
                </c:pt>
                <c:pt idx="548">
                  <c:v>0.89149999999999996</c:v>
                </c:pt>
                <c:pt idx="549">
                  <c:v>0.8915999999999995</c:v>
                </c:pt>
                <c:pt idx="550">
                  <c:v>0.89180000000000004</c:v>
                </c:pt>
                <c:pt idx="551">
                  <c:v>0.89190000000000003</c:v>
                </c:pt>
                <c:pt idx="552">
                  <c:v>0.8921</c:v>
                </c:pt>
                <c:pt idx="553">
                  <c:v>0.89219999999999999</c:v>
                </c:pt>
                <c:pt idx="554">
                  <c:v>0.89239999999999997</c:v>
                </c:pt>
                <c:pt idx="555">
                  <c:v>0.89249999999999996</c:v>
                </c:pt>
                <c:pt idx="556">
                  <c:v>0.89270000000000005</c:v>
                </c:pt>
                <c:pt idx="557">
                  <c:v>0.89280000000000004</c:v>
                </c:pt>
                <c:pt idx="558">
                  <c:v>0.89300000000000002</c:v>
                </c:pt>
                <c:pt idx="559">
                  <c:v>0.8931</c:v>
                </c:pt>
                <c:pt idx="560">
                  <c:v>0.89329999999999998</c:v>
                </c:pt>
                <c:pt idx="561">
                  <c:v>0.89339999999999997</c:v>
                </c:pt>
                <c:pt idx="562">
                  <c:v>0.89359999999999951</c:v>
                </c:pt>
                <c:pt idx="563">
                  <c:v>0.89370000000000005</c:v>
                </c:pt>
                <c:pt idx="564">
                  <c:v>0.89390000000000003</c:v>
                </c:pt>
                <c:pt idx="565">
                  <c:v>0.89400000000000002</c:v>
                </c:pt>
                <c:pt idx="566">
                  <c:v>0.89419999999999999</c:v>
                </c:pt>
                <c:pt idx="567">
                  <c:v>0.89429999999999998</c:v>
                </c:pt>
                <c:pt idx="568">
                  <c:v>0.89449999999999996</c:v>
                </c:pt>
                <c:pt idx="569">
                  <c:v>0.89459999999999951</c:v>
                </c:pt>
                <c:pt idx="570">
                  <c:v>0.89480000000000004</c:v>
                </c:pt>
                <c:pt idx="571">
                  <c:v>0.89490000000000003</c:v>
                </c:pt>
                <c:pt idx="572">
                  <c:v>0.89500000000000002</c:v>
                </c:pt>
                <c:pt idx="573">
                  <c:v>0.8952</c:v>
                </c:pt>
                <c:pt idx="574">
                  <c:v>0.89529999999999998</c:v>
                </c:pt>
                <c:pt idx="575">
                  <c:v>0.89549999999999996</c:v>
                </c:pt>
                <c:pt idx="576">
                  <c:v>0.89559999999999951</c:v>
                </c:pt>
                <c:pt idx="577">
                  <c:v>0.89580000000000004</c:v>
                </c:pt>
                <c:pt idx="578">
                  <c:v>0.89590000000000003</c:v>
                </c:pt>
                <c:pt idx="579">
                  <c:v>0.89610000000000001</c:v>
                </c:pt>
                <c:pt idx="580">
                  <c:v>0.8962</c:v>
                </c:pt>
                <c:pt idx="581">
                  <c:v>0.89639999999999997</c:v>
                </c:pt>
                <c:pt idx="582">
                  <c:v>0.89649999999999996</c:v>
                </c:pt>
                <c:pt idx="583">
                  <c:v>0.89659999999999951</c:v>
                </c:pt>
                <c:pt idx="584">
                  <c:v>0.89680000000000004</c:v>
                </c:pt>
                <c:pt idx="585">
                  <c:v>0.89690000000000003</c:v>
                </c:pt>
                <c:pt idx="586">
                  <c:v>0.89710000000000001</c:v>
                </c:pt>
                <c:pt idx="587">
                  <c:v>0.8972</c:v>
                </c:pt>
                <c:pt idx="588">
                  <c:v>0.89739999999999998</c:v>
                </c:pt>
                <c:pt idx="589">
                  <c:v>0.89749999999999996</c:v>
                </c:pt>
                <c:pt idx="590">
                  <c:v>0.89759999999999951</c:v>
                </c:pt>
                <c:pt idx="591">
                  <c:v>0.89780000000000004</c:v>
                </c:pt>
                <c:pt idx="592">
                  <c:v>0.89790000000000003</c:v>
                </c:pt>
                <c:pt idx="593">
                  <c:v>0.89810000000000001</c:v>
                </c:pt>
                <c:pt idx="594">
                  <c:v>0.8982</c:v>
                </c:pt>
                <c:pt idx="595">
                  <c:v>0.89839999999999998</c:v>
                </c:pt>
                <c:pt idx="596">
                  <c:v>0.89849999999999997</c:v>
                </c:pt>
                <c:pt idx="597">
                  <c:v>0.89859999999999951</c:v>
                </c:pt>
                <c:pt idx="598">
                  <c:v>0.89880000000000004</c:v>
                </c:pt>
                <c:pt idx="599">
                  <c:v>0.89890000000000003</c:v>
                </c:pt>
                <c:pt idx="600">
                  <c:v>0.89910000000000001</c:v>
                </c:pt>
                <c:pt idx="601">
                  <c:v>0.8992</c:v>
                </c:pt>
                <c:pt idx="602">
                  <c:v>0.89929999999999999</c:v>
                </c:pt>
                <c:pt idx="603">
                  <c:v>0.89949999999999997</c:v>
                </c:pt>
                <c:pt idx="604">
                  <c:v>0.89959999999999996</c:v>
                </c:pt>
                <c:pt idx="605">
                  <c:v>0.89980000000000004</c:v>
                </c:pt>
                <c:pt idx="606">
                  <c:v>0.89990000000000003</c:v>
                </c:pt>
                <c:pt idx="607">
                  <c:v>0.9</c:v>
                </c:pt>
                <c:pt idx="608">
                  <c:v>0.9002</c:v>
                </c:pt>
                <c:pt idx="609">
                  <c:v>0.90029999999999999</c:v>
                </c:pt>
                <c:pt idx="610">
                  <c:v>0.90049999999999997</c:v>
                </c:pt>
                <c:pt idx="611">
                  <c:v>0.90059999999999996</c:v>
                </c:pt>
                <c:pt idx="612">
                  <c:v>0.90069999999999995</c:v>
                </c:pt>
                <c:pt idx="613">
                  <c:v>0.90090000000000003</c:v>
                </c:pt>
                <c:pt idx="614">
                  <c:v>0.90100000000000002</c:v>
                </c:pt>
                <c:pt idx="615">
                  <c:v>0.90110000000000001</c:v>
                </c:pt>
                <c:pt idx="616">
                  <c:v>0.90129999999999999</c:v>
                </c:pt>
                <c:pt idx="617">
                  <c:v>0.90139999999999998</c:v>
                </c:pt>
                <c:pt idx="618">
                  <c:v>0.90159999999999996</c:v>
                </c:pt>
                <c:pt idx="619">
                  <c:v>0.90169999999999995</c:v>
                </c:pt>
                <c:pt idx="620">
                  <c:v>0.90180000000000005</c:v>
                </c:pt>
                <c:pt idx="621">
                  <c:v>0.90200000000000002</c:v>
                </c:pt>
                <c:pt idx="622">
                  <c:v>0.90210000000000001</c:v>
                </c:pt>
                <c:pt idx="623">
                  <c:v>0.9022</c:v>
                </c:pt>
                <c:pt idx="624">
                  <c:v>0.90239999999999998</c:v>
                </c:pt>
                <c:pt idx="625">
                  <c:v>0.90249999999999997</c:v>
                </c:pt>
                <c:pt idx="626">
                  <c:v>0.90259999999999996</c:v>
                </c:pt>
                <c:pt idx="627">
                  <c:v>0.90280000000000005</c:v>
                </c:pt>
                <c:pt idx="628">
                  <c:v>0.90290000000000004</c:v>
                </c:pt>
                <c:pt idx="629">
                  <c:v>0.90300000000000002</c:v>
                </c:pt>
                <c:pt idx="630">
                  <c:v>0.9032</c:v>
                </c:pt>
                <c:pt idx="631">
                  <c:v>0.90329999999999999</c:v>
                </c:pt>
                <c:pt idx="632">
                  <c:v>0.90339999999999998</c:v>
                </c:pt>
                <c:pt idx="633">
                  <c:v>0.90359999999999996</c:v>
                </c:pt>
                <c:pt idx="634">
                  <c:v>0.90369999999999995</c:v>
                </c:pt>
                <c:pt idx="635">
                  <c:v>0.90380000000000005</c:v>
                </c:pt>
                <c:pt idx="636">
                  <c:v>0.90400000000000003</c:v>
                </c:pt>
                <c:pt idx="637">
                  <c:v>0.90410000000000001</c:v>
                </c:pt>
                <c:pt idx="638">
                  <c:v>0.9042</c:v>
                </c:pt>
                <c:pt idx="639">
                  <c:v>0.90439999999999998</c:v>
                </c:pt>
                <c:pt idx="640">
                  <c:v>0.90449999999999997</c:v>
                </c:pt>
                <c:pt idx="641">
                  <c:v>0.90459999999999996</c:v>
                </c:pt>
                <c:pt idx="642">
                  <c:v>0.90480000000000005</c:v>
                </c:pt>
                <c:pt idx="643">
                  <c:v>0.90490000000000004</c:v>
                </c:pt>
                <c:pt idx="644">
                  <c:v>0.90500000000000003</c:v>
                </c:pt>
                <c:pt idx="645">
                  <c:v>0.90510000000000002</c:v>
                </c:pt>
                <c:pt idx="646">
                  <c:v>0.90529999999999999</c:v>
                </c:pt>
                <c:pt idx="647">
                  <c:v>0.90539999999999998</c:v>
                </c:pt>
                <c:pt idx="648">
                  <c:v>0.90549999999999997</c:v>
                </c:pt>
                <c:pt idx="649">
                  <c:v>0.90569999999999995</c:v>
                </c:pt>
                <c:pt idx="650">
                  <c:v>0.90580000000000005</c:v>
                </c:pt>
                <c:pt idx="651">
                  <c:v>0.90590000000000004</c:v>
                </c:pt>
                <c:pt idx="652">
                  <c:v>0.90610000000000002</c:v>
                </c:pt>
                <c:pt idx="653">
                  <c:v>0.90620000000000001</c:v>
                </c:pt>
                <c:pt idx="654">
                  <c:v>0.90629999999999999</c:v>
                </c:pt>
                <c:pt idx="655">
                  <c:v>0.90639999999999998</c:v>
                </c:pt>
                <c:pt idx="656">
                  <c:v>0.90659999999999996</c:v>
                </c:pt>
                <c:pt idx="657">
                  <c:v>0.90669999999999995</c:v>
                </c:pt>
                <c:pt idx="658">
                  <c:v>0.90680000000000005</c:v>
                </c:pt>
                <c:pt idx="659">
                  <c:v>0.90690000000000004</c:v>
                </c:pt>
                <c:pt idx="660">
                  <c:v>0.90710000000000002</c:v>
                </c:pt>
                <c:pt idx="661">
                  <c:v>0.90720000000000001</c:v>
                </c:pt>
                <c:pt idx="662">
                  <c:v>0.9073</c:v>
                </c:pt>
                <c:pt idx="663">
                  <c:v>0.90739999999999998</c:v>
                </c:pt>
                <c:pt idx="664">
                  <c:v>0.90759999999999996</c:v>
                </c:pt>
                <c:pt idx="665">
                  <c:v>0.90769999999999995</c:v>
                </c:pt>
                <c:pt idx="666">
                  <c:v>0.90780000000000005</c:v>
                </c:pt>
                <c:pt idx="667">
                  <c:v>0.90790000000000004</c:v>
                </c:pt>
                <c:pt idx="668">
                  <c:v>0.90810000000000002</c:v>
                </c:pt>
                <c:pt idx="669">
                  <c:v>0.90820000000000001</c:v>
                </c:pt>
                <c:pt idx="670">
                  <c:v>0.9083</c:v>
                </c:pt>
                <c:pt idx="671">
                  <c:v>0.90839999999999999</c:v>
                </c:pt>
                <c:pt idx="672">
                  <c:v>0.90859999999999996</c:v>
                </c:pt>
                <c:pt idx="673">
                  <c:v>0.90869999999999995</c:v>
                </c:pt>
                <c:pt idx="674">
                  <c:v>0.90880000000000005</c:v>
                </c:pt>
                <c:pt idx="675">
                  <c:v>0.90890000000000004</c:v>
                </c:pt>
                <c:pt idx="676">
                  <c:v>0.90900000000000003</c:v>
                </c:pt>
                <c:pt idx="677">
                  <c:v>0.90920000000000001</c:v>
                </c:pt>
                <c:pt idx="678">
                  <c:v>0.9093</c:v>
                </c:pt>
                <c:pt idx="679">
                  <c:v>0.90939999999999999</c:v>
                </c:pt>
                <c:pt idx="680">
                  <c:v>0.90949999999999998</c:v>
                </c:pt>
                <c:pt idx="681">
                  <c:v>0.90959999999999996</c:v>
                </c:pt>
                <c:pt idx="682">
                  <c:v>0.90980000000000005</c:v>
                </c:pt>
                <c:pt idx="683">
                  <c:v>0.90990000000000004</c:v>
                </c:pt>
                <c:pt idx="684">
                  <c:v>0.91</c:v>
                </c:pt>
                <c:pt idx="685">
                  <c:v>0.91010000000000002</c:v>
                </c:pt>
                <c:pt idx="686">
                  <c:v>0.91020000000000001</c:v>
                </c:pt>
                <c:pt idx="687">
                  <c:v>0.91039999999999999</c:v>
                </c:pt>
                <c:pt idx="688">
                  <c:v>0.91049999999999998</c:v>
                </c:pt>
                <c:pt idx="689">
                  <c:v>0.91059999999999997</c:v>
                </c:pt>
                <c:pt idx="690">
                  <c:v>0.91069999999999995</c:v>
                </c:pt>
                <c:pt idx="691">
                  <c:v>0.91080000000000005</c:v>
                </c:pt>
                <c:pt idx="692">
                  <c:v>0.91090000000000004</c:v>
                </c:pt>
                <c:pt idx="693">
                  <c:v>0.91110000000000002</c:v>
                </c:pt>
                <c:pt idx="694">
                  <c:v>0.91120000000000001</c:v>
                </c:pt>
                <c:pt idx="695">
                  <c:v>0.9113</c:v>
                </c:pt>
                <c:pt idx="696">
                  <c:v>0.91139999999999999</c:v>
                </c:pt>
                <c:pt idx="697">
                  <c:v>0.91149999999999998</c:v>
                </c:pt>
                <c:pt idx="698">
                  <c:v>0.91159999999999997</c:v>
                </c:pt>
                <c:pt idx="699">
                  <c:v>0.91180000000000005</c:v>
                </c:pt>
                <c:pt idx="700">
                  <c:v>0.91190000000000004</c:v>
                </c:pt>
                <c:pt idx="701">
                  <c:v>0.91200000000000003</c:v>
                </c:pt>
                <c:pt idx="702">
                  <c:v>0.91210000000000002</c:v>
                </c:pt>
                <c:pt idx="703">
                  <c:v>0.91220000000000001</c:v>
                </c:pt>
                <c:pt idx="704">
                  <c:v>0.9123</c:v>
                </c:pt>
                <c:pt idx="705">
                  <c:v>0.91239999999999999</c:v>
                </c:pt>
                <c:pt idx="706">
                  <c:v>0.91249999999999998</c:v>
                </c:pt>
                <c:pt idx="707">
                  <c:v>0.91270000000000051</c:v>
                </c:pt>
                <c:pt idx="708">
                  <c:v>0.91279999999999994</c:v>
                </c:pt>
                <c:pt idx="709">
                  <c:v>0.91290000000000004</c:v>
                </c:pt>
                <c:pt idx="710">
                  <c:v>0.91300000000000003</c:v>
                </c:pt>
                <c:pt idx="711">
                  <c:v>0.91310000000000002</c:v>
                </c:pt>
                <c:pt idx="712">
                  <c:v>0.91320000000000001</c:v>
                </c:pt>
                <c:pt idx="713">
                  <c:v>0.9133</c:v>
                </c:pt>
                <c:pt idx="714">
                  <c:v>0.91339999999999999</c:v>
                </c:pt>
                <c:pt idx="715">
                  <c:v>0.91349999999999998</c:v>
                </c:pt>
                <c:pt idx="716">
                  <c:v>0.91370000000000051</c:v>
                </c:pt>
                <c:pt idx="717">
                  <c:v>0.91379999999999995</c:v>
                </c:pt>
                <c:pt idx="718">
                  <c:v>0.91390000000000005</c:v>
                </c:pt>
                <c:pt idx="719">
                  <c:v>0.91400000000000003</c:v>
                </c:pt>
                <c:pt idx="720">
                  <c:v>0.91410000000000002</c:v>
                </c:pt>
                <c:pt idx="721">
                  <c:v>0.91420000000000001</c:v>
                </c:pt>
                <c:pt idx="722">
                  <c:v>0.9143</c:v>
                </c:pt>
                <c:pt idx="723">
                  <c:v>0.91439999999999999</c:v>
                </c:pt>
                <c:pt idx="724">
                  <c:v>0.91449999999999998</c:v>
                </c:pt>
                <c:pt idx="725">
                  <c:v>0.91459999999999997</c:v>
                </c:pt>
                <c:pt idx="726">
                  <c:v>0.91470000000000051</c:v>
                </c:pt>
                <c:pt idx="727">
                  <c:v>0.91479999999999995</c:v>
                </c:pt>
                <c:pt idx="728">
                  <c:v>0.91490000000000005</c:v>
                </c:pt>
                <c:pt idx="729">
                  <c:v>0.91500000000000004</c:v>
                </c:pt>
                <c:pt idx="730">
                  <c:v>0.91520000000000001</c:v>
                </c:pt>
                <c:pt idx="731">
                  <c:v>0.9153</c:v>
                </c:pt>
                <c:pt idx="732">
                  <c:v>0.91539999999999999</c:v>
                </c:pt>
                <c:pt idx="733">
                  <c:v>0.91549999999999998</c:v>
                </c:pt>
                <c:pt idx="734">
                  <c:v>0.91559999999999997</c:v>
                </c:pt>
                <c:pt idx="735">
                  <c:v>0.91570000000000051</c:v>
                </c:pt>
                <c:pt idx="736">
                  <c:v>0.91579999999999995</c:v>
                </c:pt>
                <c:pt idx="737">
                  <c:v>0.91590000000000005</c:v>
                </c:pt>
                <c:pt idx="738">
                  <c:v>0.91600000000000004</c:v>
                </c:pt>
                <c:pt idx="739">
                  <c:v>0.91610000000000003</c:v>
                </c:pt>
                <c:pt idx="740">
                  <c:v>0.91620000000000001</c:v>
                </c:pt>
                <c:pt idx="741">
                  <c:v>0.9163</c:v>
                </c:pt>
                <c:pt idx="742">
                  <c:v>0.91639999999999999</c:v>
                </c:pt>
                <c:pt idx="743">
                  <c:v>0.91649999999999998</c:v>
                </c:pt>
                <c:pt idx="744">
                  <c:v>0.91659999999999997</c:v>
                </c:pt>
                <c:pt idx="745">
                  <c:v>0.91670000000000051</c:v>
                </c:pt>
                <c:pt idx="746">
                  <c:v>0.91679999999999995</c:v>
                </c:pt>
                <c:pt idx="747">
                  <c:v>0.91690000000000005</c:v>
                </c:pt>
                <c:pt idx="748">
                  <c:v>0.91700000000000004</c:v>
                </c:pt>
                <c:pt idx="749">
                  <c:v>0.91710000000000003</c:v>
                </c:pt>
                <c:pt idx="750">
                  <c:v>0.91720000000000002</c:v>
                </c:pt>
                <c:pt idx="751">
                  <c:v>0.9173</c:v>
                </c:pt>
                <c:pt idx="752">
                  <c:v>0.91739999999999999</c:v>
                </c:pt>
                <c:pt idx="753">
                  <c:v>0.91749999999999998</c:v>
                </c:pt>
                <c:pt idx="754">
                  <c:v>0.91759999999999997</c:v>
                </c:pt>
                <c:pt idx="755">
                  <c:v>0.91770000000000052</c:v>
                </c:pt>
                <c:pt idx="756">
                  <c:v>0.91779999999999995</c:v>
                </c:pt>
                <c:pt idx="757">
                  <c:v>0.91790000000000005</c:v>
                </c:pt>
                <c:pt idx="758">
                  <c:v>0.91800000000000004</c:v>
                </c:pt>
                <c:pt idx="759">
                  <c:v>0.91810000000000003</c:v>
                </c:pt>
                <c:pt idx="760">
                  <c:v>0.91820000000000002</c:v>
                </c:pt>
                <c:pt idx="761">
                  <c:v>0.91830000000000001</c:v>
                </c:pt>
                <c:pt idx="762">
                  <c:v>0.91830000000000001</c:v>
                </c:pt>
                <c:pt idx="763">
                  <c:v>0.91839999999999999</c:v>
                </c:pt>
                <c:pt idx="764">
                  <c:v>0.91849999999999998</c:v>
                </c:pt>
                <c:pt idx="765">
                  <c:v>0.91859999999999997</c:v>
                </c:pt>
                <c:pt idx="766">
                  <c:v>0.91870000000000052</c:v>
                </c:pt>
                <c:pt idx="767">
                  <c:v>0.91879999999999995</c:v>
                </c:pt>
                <c:pt idx="768">
                  <c:v>0.91890000000000005</c:v>
                </c:pt>
                <c:pt idx="769">
                  <c:v>0.91900000000000004</c:v>
                </c:pt>
                <c:pt idx="770">
                  <c:v>0.91910000000000003</c:v>
                </c:pt>
                <c:pt idx="771">
                  <c:v>0.91920000000000002</c:v>
                </c:pt>
                <c:pt idx="772">
                  <c:v>0.91930000000000001</c:v>
                </c:pt>
                <c:pt idx="773">
                  <c:v>0.9194</c:v>
                </c:pt>
                <c:pt idx="774">
                  <c:v>0.91949999999999998</c:v>
                </c:pt>
                <c:pt idx="775">
                  <c:v>0.91949999999999998</c:v>
                </c:pt>
                <c:pt idx="776">
                  <c:v>0.91959999999999997</c:v>
                </c:pt>
                <c:pt idx="777">
                  <c:v>0.91970000000000052</c:v>
                </c:pt>
                <c:pt idx="778">
                  <c:v>0.91979999999999995</c:v>
                </c:pt>
                <c:pt idx="779">
                  <c:v>0.91990000000000005</c:v>
                </c:pt>
                <c:pt idx="780">
                  <c:v>0.92</c:v>
                </c:pt>
                <c:pt idx="781">
                  <c:v>0.92010000000000003</c:v>
                </c:pt>
                <c:pt idx="782">
                  <c:v>0.92020000000000002</c:v>
                </c:pt>
                <c:pt idx="783">
                  <c:v>0.92030000000000001</c:v>
                </c:pt>
                <c:pt idx="784">
                  <c:v>0.92030000000000001</c:v>
                </c:pt>
                <c:pt idx="785">
                  <c:v>0.9204</c:v>
                </c:pt>
                <c:pt idx="786">
                  <c:v>0.92049999999999998</c:v>
                </c:pt>
                <c:pt idx="787">
                  <c:v>0.92059999999999997</c:v>
                </c:pt>
                <c:pt idx="788">
                  <c:v>0.92070000000000052</c:v>
                </c:pt>
                <c:pt idx="789">
                  <c:v>0.92079999999999995</c:v>
                </c:pt>
                <c:pt idx="790">
                  <c:v>0.92090000000000005</c:v>
                </c:pt>
                <c:pt idx="791">
                  <c:v>0.92090000000000005</c:v>
                </c:pt>
                <c:pt idx="792">
                  <c:v>0.92100000000000004</c:v>
                </c:pt>
                <c:pt idx="793">
                  <c:v>0.92110000000000003</c:v>
                </c:pt>
                <c:pt idx="794">
                  <c:v>0.92120000000000002</c:v>
                </c:pt>
                <c:pt idx="795">
                  <c:v>0.92130000000000001</c:v>
                </c:pt>
                <c:pt idx="796">
                  <c:v>0.9214</c:v>
                </c:pt>
                <c:pt idx="797">
                  <c:v>0.9214</c:v>
                </c:pt>
                <c:pt idx="798">
                  <c:v>0.92149999999999999</c:v>
                </c:pt>
                <c:pt idx="799">
                  <c:v>0.92159999999999997</c:v>
                </c:pt>
                <c:pt idx="800">
                  <c:v>0.92170000000000052</c:v>
                </c:pt>
                <c:pt idx="801">
                  <c:v>0.92179999999999995</c:v>
                </c:pt>
                <c:pt idx="802">
                  <c:v>0.92190000000000005</c:v>
                </c:pt>
                <c:pt idx="803">
                  <c:v>0.92190000000000005</c:v>
                </c:pt>
                <c:pt idx="804">
                  <c:v>0.92200000000000004</c:v>
                </c:pt>
                <c:pt idx="805">
                  <c:v>0.92210000000000003</c:v>
                </c:pt>
                <c:pt idx="806">
                  <c:v>0.92220000000000002</c:v>
                </c:pt>
                <c:pt idx="807">
                  <c:v>0.92230000000000001</c:v>
                </c:pt>
                <c:pt idx="808">
                  <c:v>0.92230000000000001</c:v>
                </c:pt>
                <c:pt idx="809">
                  <c:v>0.9224</c:v>
                </c:pt>
                <c:pt idx="810">
                  <c:v>0.92249999999999999</c:v>
                </c:pt>
                <c:pt idx="811">
                  <c:v>0.92259999999999998</c:v>
                </c:pt>
                <c:pt idx="812">
                  <c:v>0.92270000000000052</c:v>
                </c:pt>
                <c:pt idx="813">
                  <c:v>0.92270000000000052</c:v>
                </c:pt>
                <c:pt idx="814">
                  <c:v>0.92279999999999995</c:v>
                </c:pt>
                <c:pt idx="815">
                  <c:v>0.92290000000000005</c:v>
                </c:pt>
                <c:pt idx="816">
                  <c:v>0.92300000000000004</c:v>
                </c:pt>
                <c:pt idx="817">
                  <c:v>0.92300000000000004</c:v>
                </c:pt>
                <c:pt idx="818">
                  <c:v>0.92310000000000003</c:v>
                </c:pt>
                <c:pt idx="819">
                  <c:v>0.92320000000000002</c:v>
                </c:pt>
                <c:pt idx="820">
                  <c:v>0.92330000000000001</c:v>
                </c:pt>
                <c:pt idx="821">
                  <c:v>0.92330000000000001</c:v>
                </c:pt>
                <c:pt idx="822">
                  <c:v>0.9234</c:v>
                </c:pt>
                <c:pt idx="823">
                  <c:v>0.92349999999999999</c:v>
                </c:pt>
                <c:pt idx="824">
                  <c:v>0.92359999999999998</c:v>
                </c:pt>
                <c:pt idx="825">
                  <c:v>0.92359999999999998</c:v>
                </c:pt>
                <c:pt idx="826">
                  <c:v>0.92370000000000052</c:v>
                </c:pt>
                <c:pt idx="827">
                  <c:v>0.92379999999999995</c:v>
                </c:pt>
                <c:pt idx="828">
                  <c:v>0.92379999999999995</c:v>
                </c:pt>
                <c:pt idx="829">
                  <c:v>0.92390000000000005</c:v>
                </c:pt>
                <c:pt idx="830">
                  <c:v>0.92400000000000004</c:v>
                </c:pt>
                <c:pt idx="831">
                  <c:v>0.92410000000000003</c:v>
                </c:pt>
                <c:pt idx="832">
                  <c:v>0.92410000000000003</c:v>
                </c:pt>
                <c:pt idx="833">
                  <c:v>0.92420000000000002</c:v>
                </c:pt>
                <c:pt idx="834">
                  <c:v>0.92430000000000001</c:v>
                </c:pt>
                <c:pt idx="835">
                  <c:v>0.92430000000000001</c:v>
                </c:pt>
                <c:pt idx="836">
                  <c:v>0.9244</c:v>
                </c:pt>
                <c:pt idx="837">
                  <c:v>0.92449999999999999</c:v>
                </c:pt>
                <c:pt idx="838">
                  <c:v>0.92449999999999999</c:v>
                </c:pt>
                <c:pt idx="839">
                  <c:v>0.92459999999999998</c:v>
                </c:pt>
                <c:pt idx="840">
                  <c:v>0.92470000000000052</c:v>
                </c:pt>
                <c:pt idx="841">
                  <c:v>0.92480000000000051</c:v>
                </c:pt>
                <c:pt idx="842">
                  <c:v>0.92480000000000051</c:v>
                </c:pt>
                <c:pt idx="843">
                  <c:v>0.92490000000000061</c:v>
                </c:pt>
                <c:pt idx="844">
                  <c:v>0.92500000000000004</c:v>
                </c:pt>
                <c:pt idx="845">
                  <c:v>0.92500000000000004</c:v>
                </c:pt>
                <c:pt idx="846">
                  <c:v>0.92510000000000003</c:v>
                </c:pt>
                <c:pt idx="847">
                  <c:v>0.92520000000000002</c:v>
                </c:pt>
                <c:pt idx="848">
                  <c:v>0.92520000000000002</c:v>
                </c:pt>
                <c:pt idx="849">
                  <c:v>0.92530000000000001</c:v>
                </c:pt>
                <c:pt idx="850">
                  <c:v>0.92530000000000001</c:v>
                </c:pt>
                <c:pt idx="851">
                  <c:v>0.9254</c:v>
                </c:pt>
                <c:pt idx="852">
                  <c:v>0.92549999999999999</c:v>
                </c:pt>
                <c:pt idx="853">
                  <c:v>0.92549999999999999</c:v>
                </c:pt>
                <c:pt idx="854">
                  <c:v>0.92559999999999998</c:v>
                </c:pt>
                <c:pt idx="855">
                  <c:v>0.92570000000000052</c:v>
                </c:pt>
                <c:pt idx="856">
                  <c:v>0.92570000000000052</c:v>
                </c:pt>
                <c:pt idx="857">
                  <c:v>0.92580000000000051</c:v>
                </c:pt>
                <c:pt idx="858">
                  <c:v>0.92580000000000051</c:v>
                </c:pt>
                <c:pt idx="859">
                  <c:v>0.92589999999999995</c:v>
                </c:pt>
                <c:pt idx="860">
                  <c:v>0.92600000000000005</c:v>
                </c:pt>
                <c:pt idx="861">
                  <c:v>0.92600000000000005</c:v>
                </c:pt>
                <c:pt idx="862">
                  <c:v>0.92610000000000003</c:v>
                </c:pt>
                <c:pt idx="863">
                  <c:v>0.92610000000000003</c:v>
                </c:pt>
                <c:pt idx="864">
                  <c:v>0.92620000000000002</c:v>
                </c:pt>
                <c:pt idx="865">
                  <c:v>0.92630000000000001</c:v>
                </c:pt>
                <c:pt idx="866">
                  <c:v>0.92630000000000001</c:v>
                </c:pt>
                <c:pt idx="867">
                  <c:v>0.9264</c:v>
                </c:pt>
                <c:pt idx="868">
                  <c:v>0.9264</c:v>
                </c:pt>
                <c:pt idx="869">
                  <c:v>0.92649999999999999</c:v>
                </c:pt>
                <c:pt idx="870">
                  <c:v>0.92659999999999998</c:v>
                </c:pt>
                <c:pt idx="871">
                  <c:v>0.92659999999999998</c:v>
                </c:pt>
                <c:pt idx="872">
                  <c:v>0.92670000000000052</c:v>
                </c:pt>
                <c:pt idx="873">
                  <c:v>0.92670000000000052</c:v>
                </c:pt>
                <c:pt idx="874">
                  <c:v>0.92680000000000051</c:v>
                </c:pt>
                <c:pt idx="875">
                  <c:v>0.92680000000000051</c:v>
                </c:pt>
                <c:pt idx="876">
                  <c:v>0.92689999999999995</c:v>
                </c:pt>
                <c:pt idx="877">
                  <c:v>0.92689999999999995</c:v>
                </c:pt>
                <c:pt idx="878">
                  <c:v>0.92700000000000005</c:v>
                </c:pt>
                <c:pt idx="879">
                  <c:v>0.92710000000000004</c:v>
                </c:pt>
                <c:pt idx="880">
                  <c:v>0.92710000000000004</c:v>
                </c:pt>
                <c:pt idx="881">
                  <c:v>0.92720000000000002</c:v>
                </c:pt>
                <c:pt idx="882">
                  <c:v>0.92720000000000002</c:v>
                </c:pt>
                <c:pt idx="883">
                  <c:v>0.92730000000000001</c:v>
                </c:pt>
                <c:pt idx="884">
                  <c:v>0.92730000000000001</c:v>
                </c:pt>
                <c:pt idx="885">
                  <c:v>0.9274</c:v>
                </c:pt>
                <c:pt idx="886">
                  <c:v>0.9274</c:v>
                </c:pt>
                <c:pt idx="887">
                  <c:v>0.92749999999999999</c:v>
                </c:pt>
                <c:pt idx="888">
                  <c:v>0.92749999999999999</c:v>
                </c:pt>
                <c:pt idx="889">
                  <c:v>0.92759999999999998</c:v>
                </c:pt>
                <c:pt idx="890">
                  <c:v>0.92759999999999998</c:v>
                </c:pt>
                <c:pt idx="891">
                  <c:v>0.92770000000000052</c:v>
                </c:pt>
                <c:pt idx="892">
                  <c:v>0.92770000000000052</c:v>
                </c:pt>
                <c:pt idx="893">
                  <c:v>0.92780000000000051</c:v>
                </c:pt>
                <c:pt idx="894">
                  <c:v>0.92780000000000051</c:v>
                </c:pt>
                <c:pt idx="895">
                  <c:v>0.92789999999999995</c:v>
                </c:pt>
                <c:pt idx="896">
                  <c:v>0.92789999999999995</c:v>
                </c:pt>
                <c:pt idx="897">
                  <c:v>0.92800000000000005</c:v>
                </c:pt>
                <c:pt idx="898">
                  <c:v>0.92800000000000005</c:v>
                </c:pt>
                <c:pt idx="899">
                  <c:v>0.92810000000000004</c:v>
                </c:pt>
                <c:pt idx="900">
                  <c:v>0.92810000000000004</c:v>
                </c:pt>
                <c:pt idx="901">
                  <c:v>0.92810000000000004</c:v>
                </c:pt>
                <c:pt idx="902">
                  <c:v>0.92820000000000003</c:v>
                </c:pt>
                <c:pt idx="903">
                  <c:v>0.92820000000000003</c:v>
                </c:pt>
                <c:pt idx="904">
                  <c:v>0.92830000000000001</c:v>
                </c:pt>
                <c:pt idx="905">
                  <c:v>0.92830000000000001</c:v>
                </c:pt>
                <c:pt idx="906">
                  <c:v>0.9284</c:v>
                </c:pt>
                <c:pt idx="907">
                  <c:v>0.9284</c:v>
                </c:pt>
                <c:pt idx="908">
                  <c:v>0.92849999999999999</c:v>
                </c:pt>
                <c:pt idx="909">
                  <c:v>0.92849999999999999</c:v>
                </c:pt>
                <c:pt idx="910">
                  <c:v>0.92849999999999999</c:v>
                </c:pt>
                <c:pt idx="911">
                  <c:v>0.92859999999999998</c:v>
                </c:pt>
                <c:pt idx="912">
                  <c:v>0.92859999999999998</c:v>
                </c:pt>
                <c:pt idx="913">
                  <c:v>0.92870000000000053</c:v>
                </c:pt>
                <c:pt idx="914">
                  <c:v>0.92870000000000053</c:v>
                </c:pt>
                <c:pt idx="915">
                  <c:v>0.92870000000000053</c:v>
                </c:pt>
                <c:pt idx="916">
                  <c:v>0.92880000000000051</c:v>
                </c:pt>
                <c:pt idx="917">
                  <c:v>0.92880000000000051</c:v>
                </c:pt>
                <c:pt idx="918">
                  <c:v>0.92889999999999995</c:v>
                </c:pt>
                <c:pt idx="919">
                  <c:v>0.92889999999999995</c:v>
                </c:pt>
                <c:pt idx="920">
                  <c:v>0.92889999999999995</c:v>
                </c:pt>
                <c:pt idx="921">
                  <c:v>0.92900000000000005</c:v>
                </c:pt>
                <c:pt idx="922">
                  <c:v>0.92900000000000005</c:v>
                </c:pt>
                <c:pt idx="923">
                  <c:v>0.92910000000000004</c:v>
                </c:pt>
                <c:pt idx="924">
                  <c:v>0.92910000000000004</c:v>
                </c:pt>
                <c:pt idx="925">
                  <c:v>0.92910000000000004</c:v>
                </c:pt>
                <c:pt idx="926">
                  <c:v>0.92920000000000003</c:v>
                </c:pt>
                <c:pt idx="927">
                  <c:v>0.92920000000000003</c:v>
                </c:pt>
                <c:pt idx="928">
                  <c:v>0.92920000000000003</c:v>
                </c:pt>
                <c:pt idx="929">
                  <c:v>0.92930000000000001</c:v>
                </c:pt>
                <c:pt idx="930">
                  <c:v>0.92930000000000001</c:v>
                </c:pt>
                <c:pt idx="931">
                  <c:v>0.92930000000000001</c:v>
                </c:pt>
                <c:pt idx="932">
                  <c:v>0.9294</c:v>
                </c:pt>
                <c:pt idx="933">
                  <c:v>0.9294</c:v>
                </c:pt>
                <c:pt idx="934">
                  <c:v>0.92949999999999999</c:v>
                </c:pt>
                <c:pt idx="935">
                  <c:v>0.92949999999999999</c:v>
                </c:pt>
                <c:pt idx="936">
                  <c:v>0.92949999999999999</c:v>
                </c:pt>
                <c:pt idx="937">
                  <c:v>0.92959999999999998</c:v>
                </c:pt>
                <c:pt idx="938">
                  <c:v>0.92959999999999998</c:v>
                </c:pt>
                <c:pt idx="939">
                  <c:v>0.92959999999999998</c:v>
                </c:pt>
                <c:pt idx="940">
                  <c:v>0.92959999999999998</c:v>
                </c:pt>
                <c:pt idx="941">
                  <c:v>0.92970000000000053</c:v>
                </c:pt>
                <c:pt idx="942">
                  <c:v>0.92970000000000053</c:v>
                </c:pt>
                <c:pt idx="943">
                  <c:v>0.92970000000000053</c:v>
                </c:pt>
                <c:pt idx="944">
                  <c:v>0.92980000000000051</c:v>
                </c:pt>
                <c:pt idx="945">
                  <c:v>0.92980000000000051</c:v>
                </c:pt>
                <c:pt idx="946">
                  <c:v>0.92980000000000051</c:v>
                </c:pt>
                <c:pt idx="947">
                  <c:v>0.92989999999999995</c:v>
                </c:pt>
                <c:pt idx="948">
                  <c:v>0.92989999999999995</c:v>
                </c:pt>
                <c:pt idx="949">
                  <c:v>0.92989999999999995</c:v>
                </c:pt>
                <c:pt idx="950">
                  <c:v>0.92989999999999995</c:v>
                </c:pt>
                <c:pt idx="951">
                  <c:v>0.93</c:v>
                </c:pt>
                <c:pt idx="952">
                  <c:v>0.93</c:v>
                </c:pt>
                <c:pt idx="953">
                  <c:v>0.93</c:v>
                </c:pt>
                <c:pt idx="954">
                  <c:v>0.93</c:v>
                </c:pt>
                <c:pt idx="955">
                  <c:v>0.93010000000000004</c:v>
                </c:pt>
                <c:pt idx="956">
                  <c:v>0.93010000000000004</c:v>
                </c:pt>
                <c:pt idx="957">
                  <c:v>0.93010000000000004</c:v>
                </c:pt>
                <c:pt idx="958">
                  <c:v>0.93010000000000004</c:v>
                </c:pt>
                <c:pt idx="959">
                  <c:v>0.93020000000000003</c:v>
                </c:pt>
                <c:pt idx="960">
                  <c:v>0.93020000000000003</c:v>
                </c:pt>
                <c:pt idx="961">
                  <c:v>0.93020000000000003</c:v>
                </c:pt>
                <c:pt idx="962">
                  <c:v>0.93020000000000003</c:v>
                </c:pt>
                <c:pt idx="963">
                  <c:v>0.93030000000000002</c:v>
                </c:pt>
                <c:pt idx="964">
                  <c:v>0.93030000000000002</c:v>
                </c:pt>
                <c:pt idx="965">
                  <c:v>0.93030000000000002</c:v>
                </c:pt>
                <c:pt idx="966">
                  <c:v>0.93030000000000002</c:v>
                </c:pt>
                <c:pt idx="967">
                  <c:v>0.9304</c:v>
                </c:pt>
                <c:pt idx="968">
                  <c:v>0.9304</c:v>
                </c:pt>
                <c:pt idx="969">
                  <c:v>0.9304</c:v>
                </c:pt>
                <c:pt idx="970">
                  <c:v>0.9304</c:v>
                </c:pt>
                <c:pt idx="971">
                  <c:v>0.9304</c:v>
                </c:pt>
                <c:pt idx="972">
                  <c:v>0.93049999999999999</c:v>
                </c:pt>
                <c:pt idx="973">
                  <c:v>0.93049999999999999</c:v>
                </c:pt>
                <c:pt idx="974">
                  <c:v>0.93049999999999999</c:v>
                </c:pt>
                <c:pt idx="975">
                  <c:v>0.93049999999999999</c:v>
                </c:pt>
                <c:pt idx="976">
                  <c:v>0.93049999999999999</c:v>
                </c:pt>
                <c:pt idx="977">
                  <c:v>0.93049999999999999</c:v>
                </c:pt>
                <c:pt idx="978">
                  <c:v>0.93059999999999998</c:v>
                </c:pt>
                <c:pt idx="979">
                  <c:v>0.93059999999999998</c:v>
                </c:pt>
                <c:pt idx="980">
                  <c:v>0.93059999999999998</c:v>
                </c:pt>
                <c:pt idx="981">
                  <c:v>0.93059999999999998</c:v>
                </c:pt>
                <c:pt idx="982">
                  <c:v>0.93059999999999998</c:v>
                </c:pt>
                <c:pt idx="983">
                  <c:v>0.93059999999999998</c:v>
                </c:pt>
                <c:pt idx="984">
                  <c:v>0.93070000000000053</c:v>
                </c:pt>
                <c:pt idx="985">
                  <c:v>0.93070000000000053</c:v>
                </c:pt>
                <c:pt idx="986">
                  <c:v>0.93070000000000053</c:v>
                </c:pt>
                <c:pt idx="987">
                  <c:v>0.93070000000000053</c:v>
                </c:pt>
                <c:pt idx="988">
                  <c:v>0.93070000000000053</c:v>
                </c:pt>
                <c:pt idx="989">
                  <c:v>0.93070000000000053</c:v>
                </c:pt>
                <c:pt idx="990">
                  <c:v>0.93070000000000053</c:v>
                </c:pt>
                <c:pt idx="991">
                  <c:v>0.93080000000000052</c:v>
                </c:pt>
                <c:pt idx="992">
                  <c:v>0.93080000000000052</c:v>
                </c:pt>
                <c:pt idx="993">
                  <c:v>0.93080000000000052</c:v>
                </c:pt>
                <c:pt idx="994">
                  <c:v>0.93080000000000052</c:v>
                </c:pt>
                <c:pt idx="995">
                  <c:v>0.93080000000000052</c:v>
                </c:pt>
                <c:pt idx="996">
                  <c:v>0.93080000000000052</c:v>
                </c:pt>
                <c:pt idx="997">
                  <c:v>0.93080000000000052</c:v>
                </c:pt>
                <c:pt idx="998">
                  <c:v>0.93080000000000052</c:v>
                </c:pt>
                <c:pt idx="999">
                  <c:v>0.93080000000000052</c:v>
                </c:pt>
                <c:pt idx="1000">
                  <c:v>0.93089999999999995</c:v>
                </c:pt>
                <c:pt idx="1001">
                  <c:v>0.93089999999999995</c:v>
                </c:pt>
                <c:pt idx="1002">
                  <c:v>0.93089999999999995</c:v>
                </c:pt>
                <c:pt idx="1003">
                  <c:v>0.93089999999999995</c:v>
                </c:pt>
                <c:pt idx="1004">
                  <c:v>0.93089999999999995</c:v>
                </c:pt>
                <c:pt idx="1005">
                  <c:v>0.93089999999999995</c:v>
                </c:pt>
                <c:pt idx="1006">
                  <c:v>0.93089999999999995</c:v>
                </c:pt>
                <c:pt idx="1007">
                  <c:v>0.93089999999999995</c:v>
                </c:pt>
                <c:pt idx="1008">
                  <c:v>0.93089999999999995</c:v>
                </c:pt>
                <c:pt idx="1009">
                  <c:v>0.93089999999999995</c:v>
                </c:pt>
                <c:pt idx="1010">
                  <c:v>0.93089999999999995</c:v>
                </c:pt>
                <c:pt idx="1011">
                  <c:v>0.93089999999999995</c:v>
                </c:pt>
                <c:pt idx="1012">
                  <c:v>0.93089999999999995</c:v>
                </c:pt>
                <c:pt idx="1013">
                  <c:v>0.93089999999999995</c:v>
                </c:pt>
                <c:pt idx="1014">
                  <c:v>0.93089999999999995</c:v>
                </c:pt>
                <c:pt idx="1015">
                  <c:v>0.93089999999999995</c:v>
                </c:pt>
                <c:pt idx="1016">
                  <c:v>0.93089999999999995</c:v>
                </c:pt>
                <c:pt idx="1017">
                  <c:v>0.93100000000000005</c:v>
                </c:pt>
                <c:pt idx="1018">
                  <c:v>0.93100000000000005</c:v>
                </c:pt>
                <c:pt idx="1019">
                  <c:v>0.93100000000000005</c:v>
                </c:pt>
                <c:pt idx="1020">
                  <c:v>0.93100000000000005</c:v>
                </c:pt>
                <c:pt idx="1021">
                  <c:v>0.93100000000000005</c:v>
                </c:pt>
                <c:pt idx="1022">
                  <c:v>0.93100000000000005</c:v>
                </c:pt>
                <c:pt idx="1023">
                  <c:v>0.93100000000000005</c:v>
                </c:pt>
                <c:pt idx="1024">
                  <c:v>0.93100000000000005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300C-47D4-A09E-83AEDCF55DDD}"/>
            </c:ext>
          </c:extLst>
        </c:ser>
        <c:ser>
          <c:idx val="10"/>
          <c:order val="10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'c2h_arm-chair'!$L$1:$L$1025</c:f>
              <c:numCache>
                <c:formatCode>0.00E+00</c:formatCode>
                <c:ptCount val="1025"/>
                <c:pt idx="0">
                  <c:v>1.498999999999999</c:v>
                </c:pt>
                <c:pt idx="1">
                  <c:v>1.498999999999999</c:v>
                </c:pt>
                <c:pt idx="2">
                  <c:v>1.498999999999999</c:v>
                </c:pt>
                <c:pt idx="3">
                  <c:v>1.498999999999999</c:v>
                </c:pt>
                <c:pt idx="4">
                  <c:v>1.498999999999999</c:v>
                </c:pt>
                <c:pt idx="5">
                  <c:v>1.498999999999999</c:v>
                </c:pt>
                <c:pt idx="6">
                  <c:v>1.498999999999999</c:v>
                </c:pt>
                <c:pt idx="7">
                  <c:v>1.498999999999999</c:v>
                </c:pt>
                <c:pt idx="8">
                  <c:v>1.498999999999999</c:v>
                </c:pt>
                <c:pt idx="9">
                  <c:v>1.498999999999999</c:v>
                </c:pt>
                <c:pt idx="10">
                  <c:v>1.498999999999999</c:v>
                </c:pt>
                <c:pt idx="11">
                  <c:v>1.498999999999999</c:v>
                </c:pt>
                <c:pt idx="12">
                  <c:v>1.498999999999999</c:v>
                </c:pt>
                <c:pt idx="13">
                  <c:v>1.498999999999999</c:v>
                </c:pt>
                <c:pt idx="14">
                  <c:v>1.498999999999999</c:v>
                </c:pt>
                <c:pt idx="15">
                  <c:v>1.498999999999999</c:v>
                </c:pt>
                <c:pt idx="16">
                  <c:v>1.498999999999999</c:v>
                </c:pt>
                <c:pt idx="17">
                  <c:v>1.498999999999999</c:v>
                </c:pt>
                <c:pt idx="18">
                  <c:v>1.498999999999999</c:v>
                </c:pt>
                <c:pt idx="19">
                  <c:v>1.498999999999999</c:v>
                </c:pt>
                <c:pt idx="20">
                  <c:v>1.498999999999999</c:v>
                </c:pt>
                <c:pt idx="21">
                  <c:v>1.498999999999999</c:v>
                </c:pt>
                <c:pt idx="22">
                  <c:v>1.5</c:v>
                </c:pt>
                <c:pt idx="23">
                  <c:v>1.5</c:v>
                </c:pt>
                <c:pt idx="24">
                  <c:v>1.5</c:v>
                </c:pt>
                <c:pt idx="25">
                  <c:v>1.5</c:v>
                </c:pt>
                <c:pt idx="26">
                  <c:v>1.5</c:v>
                </c:pt>
                <c:pt idx="27">
                  <c:v>1.5</c:v>
                </c:pt>
                <c:pt idx="28">
                  <c:v>1.5</c:v>
                </c:pt>
                <c:pt idx="29">
                  <c:v>1.5</c:v>
                </c:pt>
                <c:pt idx="30">
                  <c:v>1.5</c:v>
                </c:pt>
                <c:pt idx="31">
                  <c:v>1.5</c:v>
                </c:pt>
                <c:pt idx="32">
                  <c:v>1.5</c:v>
                </c:pt>
                <c:pt idx="33">
                  <c:v>1.5</c:v>
                </c:pt>
                <c:pt idx="34">
                  <c:v>1.5</c:v>
                </c:pt>
                <c:pt idx="35">
                  <c:v>1.5</c:v>
                </c:pt>
                <c:pt idx="36">
                  <c:v>1.5</c:v>
                </c:pt>
                <c:pt idx="37">
                  <c:v>1.5</c:v>
                </c:pt>
                <c:pt idx="38">
                  <c:v>1.5</c:v>
                </c:pt>
                <c:pt idx="39">
                  <c:v>1.5</c:v>
                </c:pt>
                <c:pt idx="40">
                  <c:v>1.5</c:v>
                </c:pt>
                <c:pt idx="41">
                  <c:v>1.5</c:v>
                </c:pt>
                <c:pt idx="42">
                  <c:v>1.5</c:v>
                </c:pt>
                <c:pt idx="43">
                  <c:v>1.5</c:v>
                </c:pt>
                <c:pt idx="44">
                  <c:v>1.5</c:v>
                </c:pt>
                <c:pt idx="45">
                  <c:v>1.5</c:v>
                </c:pt>
                <c:pt idx="46">
                  <c:v>1.5</c:v>
                </c:pt>
                <c:pt idx="47">
                  <c:v>1.5</c:v>
                </c:pt>
                <c:pt idx="48">
                  <c:v>1.5</c:v>
                </c:pt>
                <c:pt idx="49">
                  <c:v>1.5</c:v>
                </c:pt>
                <c:pt idx="50">
                  <c:v>1.5</c:v>
                </c:pt>
                <c:pt idx="51">
                  <c:v>1.5</c:v>
                </c:pt>
                <c:pt idx="52">
                  <c:v>1.5</c:v>
                </c:pt>
                <c:pt idx="53">
                  <c:v>1.5</c:v>
                </c:pt>
                <c:pt idx="54">
                  <c:v>1.5</c:v>
                </c:pt>
                <c:pt idx="55">
                  <c:v>1.5</c:v>
                </c:pt>
                <c:pt idx="56">
                  <c:v>1.5</c:v>
                </c:pt>
                <c:pt idx="57">
                  <c:v>1.5</c:v>
                </c:pt>
                <c:pt idx="58">
                  <c:v>1.5009999999999988</c:v>
                </c:pt>
                <c:pt idx="59">
                  <c:v>1.5009999999999988</c:v>
                </c:pt>
                <c:pt idx="60">
                  <c:v>1.5009999999999988</c:v>
                </c:pt>
                <c:pt idx="61">
                  <c:v>1.5009999999999988</c:v>
                </c:pt>
                <c:pt idx="62">
                  <c:v>1.5009999999999988</c:v>
                </c:pt>
                <c:pt idx="63">
                  <c:v>1.5009999999999988</c:v>
                </c:pt>
                <c:pt idx="64">
                  <c:v>1.5009999999999988</c:v>
                </c:pt>
                <c:pt idx="65">
                  <c:v>1.5009999999999988</c:v>
                </c:pt>
                <c:pt idx="66">
                  <c:v>1.5009999999999988</c:v>
                </c:pt>
                <c:pt idx="67">
                  <c:v>1.5009999999999988</c:v>
                </c:pt>
                <c:pt idx="68">
                  <c:v>1.5009999999999988</c:v>
                </c:pt>
                <c:pt idx="69">
                  <c:v>1.5009999999999988</c:v>
                </c:pt>
                <c:pt idx="70">
                  <c:v>1.5009999999999988</c:v>
                </c:pt>
                <c:pt idx="71">
                  <c:v>1.5009999999999988</c:v>
                </c:pt>
                <c:pt idx="72">
                  <c:v>1.5009999999999988</c:v>
                </c:pt>
                <c:pt idx="73">
                  <c:v>1.5009999999999988</c:v>
                </c:pt>
                <c:pt idx="74">
                  <c:v>1.5009999999999988</c:v>
                </c:pt>
                <c:pt idx="75">
                  <c:v>1.5009999999999988</c:v>
                </c:pt>
                <c:pt idx="76">
                  <c:v>1.5009999999999988</c:v>
                </c:pt>
                <c:pt idx="77">
                  <c:v>1.5009999999999988</c:v>
                </c:pt>
                <c:pt idx="78">
                  <c:v>1.5009999999999988</c:v>
                </c:pt>
                <c:pt idx="79">
                  <c:v>1.502</c:v>
                </c:pt>
                <c:pt idx="80">
                  <c:v>1.502</c:v>
                </c:pt>
                <c:pt idx="81">
                  <c:v>1.502</c:v>
                </c:pt>
                <c:pt idx="82">
                  <c:v>1.502</c:v>
                </c:pt>
                <c:pt idx="83">
                  <c:v>1.502</c:v>
                </c:pt>
                <c:pt idx="84">
                  <c:v>1.502</c:v>
                </c:pt>
                <c:pt idx="85">
                  <c:v>1.502</c:v>
                </c:pt>
                <c:pt idx="86">
                  <c:v>1.502</c:v>
                </c:pt>
                <c:pt idx="87">
                  <c:v>1.502</c:v>
                </c:pt>
                <c:pt idx="88">
                  <c:v>1.502</c:v>
                </c:pt>
                <c:pt idx="89">
                  <c:v>1.502</c:v>
                </c:pt>
                <c:pt idx="90">
                  <c:v>1.502</c:v>
                </c:pt>
                <c:pt idx="91">
                  <c:v>1.502</c:v>
                </c:pt>
                <c:pt idx="92">
                  <c:v>1.502</c:v>
                </c:pt>
                <c:pt idx="93">
                  <c:v>1.502</c:v>
                </c:pt>
                <c:pt idx="94">
                  <c:v>1.502</c:v>
                </c:pt>
                <c:pt idx="95">
                  <c:v>1.502</c:v>
                </c:pt>
                <c:pt idx="96">
                  <c:v>1.5029999999999988</c:v>
                </c:pt>
                <c:pt idx="97">
                  <c:v>1.5029999999999988</c:v>
                </c:pt>
                <c:pt idx="98">
                  <c:v>1.5029999999999988</c:v>
                </c:pt>
                <c:pt idx="99">
                  <c:v>1.5029999999999988</c:v>
                </c:pt>
                <c:pt idx="100">
                  <c:v>1.5029999999999988</c:v>
                </c:pt>
                <c:pt idx="101">
                  <c:v>1.5029999999999988</c:v>
                </c:pt>
                <c:pt idx="102">
                  <c:v>1.5029999999999988</c:v>
                </c:pt>
                <c:pt idx="103">
                  <c:v>1.5029999999999988</c:v>
                </c:pt>
                <c:pt idx="104">
                  <c:v>1.5029999999999988</c:v>
                </c:pt>
                <c:pt idx="105">
                  <c:v>1.5029999999999988</c:v>
                </c:pt>
                <c:pt idx="106">
                  <c:v>1.5029999999999988</c:v>
                </c:pt>
                <c:pt idx="107">
                  <c:v>1.5029999999999988</c:v>
                </c:pt>
                <c:pt idx="108">
                  <c:v>1.5029999999999988</c:v>
                </c:pt>
                <c:pt idx="109">
                  <c:v>1.5029999999999988</c:v>
                </c:pt>
                <c:pt idx="110">
                  <c:v>1.504</c:v>
                </c:pt>
                <c:pt idx="111">
                  <c:v>1.504</c:v>
                </c:pt>
                <c:pt idx="112">
                  <c:v>1.504</c:v>
                </c:pt>
                <c:pt idx="113">
                  <c:v>1.504</c:v>
                </c:pt>
                <c:pt idx="114">
                  <c:v>1.504</c:v>
                </c:pt>
                <c:pt idx="115">
                  <c:v>1.504</c:v>
                </c:pt>
                <c:pt idx="116">
                  <c:v>1.504</c:v>
                </c:pt>
                <c:pt idx="117">
                  <c:v>1.504</c:v>
                </c:pt>
                <c:pt idx="118">
                  <c:v>1.504</c:v>
                </c:pt>
                <c:pt idx="119">
                  <c:v>1.504</c:v>
                </c:pt>
                <c:pt idx="120">
                  <c:v>1.504</c:v>
                </c:pt>
                <c:pt idx="121">
                  <c:v>1.504</c:v>
                </c:pt>
                <c:pt idx="122">
                  <c:v>1.5049999999999988</c:v>
                </c:pt>
                <c:pt idx="123">
                  <c:v>1.5049999999999988</c:v>
                </c:pt>
                <c:pt idx="124">
                  <c:v>1.5049999999999988</c:v>
                </c:pt>
                <c:pt idx="125">
                  <c:v>1.5049999999999988</c:v>
                </c:pt>
                <c:pt idx="126">
                  <c:v>1.5049999999999988</c:v>
                </c:pt>
                <c:pt idx="127">
                  <c:v>1.5049999999999988</c:v>
                </c:pt>
                <c:pt idx="128">
                  <c:v>1.5049999999999988</c:v>
                </c:pt>
                <c:pt idx="129">
                  <c:v>1.5049999999999988</c:v>
                </c:pt>
                <c:pt idx="130">
                  <c:v>1.5049999999999988</c:v>
                </c:pt>
                <c:pt idx="131">
                  <c:v>1.5049999999999988</c:v>
                </c:pt>
                <c:pt idx="132">
                  <c:v>1.5049999999999988</c:v>
                </c:pt>
                <c:pt idx="133">
                  <c:v>1.5049999999999988</c:v>
                </c:pt>
                <c:pt idx="134">
                  <c:v>1.506</c:v>
                </c:pt>
                <c:pt idx="135">
                  <c:v>1.506</c:v>
                </c:pt>
                <c:pt idx="136">
                  <c:v>1.506</c:v>
                </c:pt>
                <c:pt idx="137">
                  <c:v>1.506</c:v>
                </c:pt>
                <c:pt idx="138">
                  <c:v>1.506</c:v>
                </c:pt>
                <c:pt idx="139">
                  <c:v>1.506</c:v>
                </c:pt>
                <c:pt idx="140">
                  <c:v>1.506</c:v>
                </c:pt>
                <c:pt idx="141">
                  <c:v>1.506</c:v>
                </c:pt>
                <c:pt idx="142">
                  <c:v>1.506</c:v>
                </c:pt>
                <c:pt idx="143">
                  <c:v>1.506</c:v>
                </c:pt>
                <c:pt idx="144">
                  <c:v>1.5069999999999988</c:v>
                </c:pt>
                <c:pt idx="145">
                  <c:v>1.5069999999999988</c:v>
                </c:pt>
                <c:pt idx="146">
                  <c:v>1.5069999999999988</c:v>
                </c:pt>
                <c:pt idx="147">
                  <c:v>1.5069999999999988</c:v>
                </c:pt>
                <c:pt idx="148">
                  <c:v>1.5069999999999988</c:v>
                </c:pt>
                <c:pt idx="149">
                  <c:v>1.5069999999999988</c:v>
                </c:pt>
                <c:pt idx="150">
                  <c:v>1.5069999999999988</c:v>
                </c:pt>
                <c:pt idx="151">
                  <c:v>1.5069999999999988</c:v>
                </c:pt>
                <c:pt idx="152">
                  <c:v>1.5069999999999988</c:v>
                </c:pt>
                <c:pt idx="153">
                  <c:v>1.5069999999999988</c:v>
                </c:pt>
                <c:pt idx="154">
                  <c:v>1.508</c:v>
                </c:pt>
                <c:pt idx="155">
                  <c:v>1.508</c:v>
                </c:pt>
                <c:pt idx="156">
                  <c:v>1.508</c:v>
                </c:pt>
                <c:pt idx="157">
                  <c:v>1.508</c:v>
                </c:pt>
                <c:pt idx="158">
                  <c:v>1.508</c:v>
                </c:pt>
                <c:pt idx="159">
                  <c:v>1.508</c:v>
                </c:pt>
                <c:pt idx="160">
                  <c:v>1.508</c:v>
                </c:pt>
                <c:pt idx="161">
                  <c:v>1.508</c:v>
                </c:pt>
                <c:pt idx="162">
                  <c:v>1.508</c:v>
                </c:pt>
                <c:pt idx="163">
                  <c:v>1.5089999999999988</c:v>
                </c:pt>
                <c:pt idx="164">
                  <c:v>1.5089999999999988</c:v>
                </c:pt>
                <c:pt idx="165">
                  <c:v>1.5089999999999988</c:v>
                </c:pt>
                <c:pt idx="166">
                  <c:v>1.5089999999999988</c:v>
                </c:pt>
                <c:pt idx="167">
                  <c:v>1.5089999999999988</c:v>
                </c:pt>
                <c:pt idx="168">
                  <c:v>1.5089999999999988</c:v>
                </c:pt>
                <c:pt idx="169">
                  <c:v>1.5089999999999988</c:v>
                </c:pt>
                <c:pt idx="170">
                  <c:v>1.5089999999999988</c:v>
                </c:pt>
                <c:pt idx="171">
                  <c:v>1.5089999999999988</c:v>
                </c:pt>
                <c:pt idx="172">
                  <c:v>1.51</c:v>
                </c:pt>
                <c:pt idx="173">
                  <c:v>1.51</c:v>
                </c:pt>
                <c:pt idx="174">
                  <c:v>1.51</c:v>
                </c:pt>
                <c:pt idx="175">
                  <c:v>1.51</c:v>
                </c:pt>
                <c:pt idx="176">
                  <c:v>1.51</c:v>
                </c:pt>
                <c:pt idx="177">
                  <c:v>1.51</c:v>
                </c:pt>
                <c:pt idx="178">
                  <c:v>1.51</c:v>
                </c:pt>
                <c:pt idx="179">
                  <c:v>1.51</c:v>
                </c:pt>
                <c:pt idx="180">
                  <c:v>1.5109999999999988</c:v>
                </c:pt>
                <c:pt idx="181">
                  <c:v>1.5109999999999988</c:v>
                </c:pt>
                <c:pt idx="182">
                  <c:v>1.5109999999999988</c:v>
                </c:pt>
                <c:pt idx="183">
                  <c:v>1.5109999999999988</c:v>
                </c:pt>
                <c:pt idx="184">
                  <c:v>1.5109999999999988</c:v>
                </c:pt>
                <c:pt idx="185">
                  <c:v>1.5109999999999988</c:v>
                </c:pt>
                <c:pt idx="186">
                  <c:v>1.5109999999999988</c:v>
                </c:pt>
                <c:pt idx="187">
                  <c:v>1.5109999999999988</c:v>
                </c:pt>
                <c:pt idx="188">
                  <c:v>1.512</c:v>
                </c:pt>
                <c:pt idx="189">
                  <c:v>1.512</c:v>
                </c:pt>
                <c:pt idx="190">
                  <c:v>1.512</c:v>
                </c:pt>
                <c:pt idx="191">
                  <c:v>1.512</c:v>
                </c:pt>
                <c:pt idx="192">
                  <c:v>1.512</c:v>
                </c:pt>
                <c:pt idx="193">
                  <c:v>1.512</c:v>
                </c:pt>
                <c:pt idx="194">
                  <c:v>1.512</c:v>
                </c:pt>
                <c:pt idx="195">
                  <c:v>1.5129999999999988</c:v>
                </c:pt>
                <c:pt idx="196">
                  <c:v>1.5129999999999988</c:v>
                </c:pt>
                <c:pt idx="197">
                  <c:v>1.5129999999999988</c:v>
                </c:pt>
                <c:pt idx="198">
                  <c:v>1.5129999999999988</c:v>
                </c:pt>
                <c:pt idx="199">
                  <c:v>1.5129999999999988</c:v>
                </c:pt>
                <c:pt idx="200">
                  <c:v>1.5129999999999988</c:v>
                </c:pt>
                <c:pt idx="201">
                  <c:v>1.5129999999999988</c:v>
                </c:pt>
                <c:pt idx="202">
                  <c:v>1.5129999999999988</c:v>
                </c:pt>
                <c:pt idx="203">
                  <c:v>1.514</c:v>
                </c:pt>
                <c:pt idx="204">
                  <c:v>1.514</c:v>
                </c:pt>
                <c:pt idx="205">
                  <c:v>1.514</c:v>
                </c:pt>
                <c:pt idx="206">
                  <c:v>1.514</c:v>
                </c:pt>
                <c:pt idx="207">
                  <c:v>1.514</c:v>
                </c:pt>
                <c:pt idx="208">
                  <c:v>1.514</c:v>
                </c:pt>
                <c:pt idx="209">
                  <c:v>1.514</c:v>
                </c:pt>
                <c:pt idx="210">
                  <c:v>1.5149999999999988</c:v>
                </c:pt>
                <c:pt idx="211">
                  <c:v>1.5149999999999988</c:v>
                </c:pt>
                <c:pt idx="212">
                  <c:v>1.5149999999999988</c:v>
                </c:pt>
                <c:pt idx="213">
                  <c:v>1.5149999999999988</c:v>
                </c:pt>
                <c:pt idx="214">
                  <c:v>1.5149999999999988</c:v>
                </c:pt>
                <c:pt idx="215">
                  <c:v>1.5149999999999988</c:v>
                </c:pt>
                <c:pt idx="216">
                  <c:v>1.516</c:v>
                </c:pt>
                <c:pt idx="217">
                  <c:v>1.516</c:v>
                </c:pt>
                <c:pt idx="218">
                  <c:v>1.516</c:v>
                </c:pt>
                <c:pt idx="219">
                  <c:v>1.516</c:v>
                </c:pt>
                <c:pt idx="220">
                  <c:v>1.516</c:v>
                </c:pt>
                <c:pt idx="221">
                  <c:v>1.516</c:v>
                </c:pt>
                <c:pt idx="222">
                  <c:v>1.516</c:v>
                </c:pt>
                <c:pt idx="223">
                  <c:v>1.5169999999999988</c:v>
                </c:pt>
                <c:pt idx="224">
                  <c:v>1.5169999999999988</c:v>
                </c:pt>
                <c:pt idx="225">
                  <c:v>1.5169999999999988</c:v>
                </c:pt>
                <c:pt idx="226">
                  <c:v>1.5169999999999988</c:v>
                </c:pt>
                <c:pt idx="227">
                  <c:v>1.5169999999999988</c:v>
                </c:pt>
                <c:pt idx="228">
                  <c:v>1.5169999999999988</c:v>
                </c:pt>
                <c:pt idx="229">
                  <c:v>1.518</c:v>
                </c:pt>
                <c:pt idx="230">
                  <c:v>1.518</c:v>
                </c:pt>
                <c:pt idx="231">
                  <c:v>1.518</c:v>
                </c:pt>
                <c:pt idx="232">
                  <c:v>1.518</c:v>
                </c:pt>
                <c:pt idx="233">
                  <c:v>1.518</c:v>
                </c:pt>
                <c:pt idx="234">
                  <c:v>1.518</c:v>
                </c:pt>
                <c:pt idx="235">
                  <c:v>1.518</c:v>
                </c:pt>
                <c:pt idx="236">
                  <c:v>1.5189999999999988</c:v>
                </c:pt>
                <c:pt idx="237">
                  <c:v>1.5189999999999988</c:v>
                </c:pt>
                <c:pt idx="238">
                  <c:v>1.5189999999999988</c:v>
                </c:pt>
                <c:pt idx="239">
                  <c:v>1.5189999999999988</c:v>
                </c:pt>
                <c:pt idx="240">
                  <c:v>1.5189999999999988</c:v>
                </c:pt>
                <c:pt idx="241">
                  <c:v>1.5189999999999988</c:v>
                </c:pt>
                <c:pt idx="242">
                  <c:v>1.52</c:v>
                </c:pt>
                <c:pt idx="243">
                  <c:v>1.52</c:v>
                </c:pt>
                <c:pt idx="244">
                  <c:v>1.52</c:v>
                </c:pt>
                <c:pt idx="245">
                  <c:v>1.52</c:v>
                </c:pt>
                <c:pt idx="246">
                  <c:v>1.52</c:v>
                </c:pt>
                <c:pt idx="247">
                  <c:v>1.52</c:v>
                </c:pt>
                <c:pt idx="248">
                  <c:v>1.5209999999999988</c:v>
                </c:pt>
                <c:pt idx="249">
                  <c:v>1.5209999999999988</c:v>
                </c:pt>
                <c:pt idx="250">
                  <c:v>1.5209999999999988</c:v>
                </c:pt>
                <c:pt idx="251">
                  <c:v>1.5209999999999988</c:v>
                </c:pt>
                <c:pt idx="252">
                  <c:v>1.5209999999999988</c:v>
                </c:pt>
                <c:pt idx="253">
                  <c:v>1.5209999999999988</c:v>
                </c:pt>
                <c:pt idx="254">
                  <c:v>1.522</c:v>
                </c:pt>
                <c:pt idx="255">
                  <c:v>1.522</c:v>
                </c:pt>
                <c:pt idx="256">
                  <c:v>1.522</c:v>
                </c:pt>
                <c:pt idx="257">
                  <c:v>1.522</c:v>
                </c:pt>
                <c:pt idx="258">
                  <c:v>1.522</c:v>
                </c:pt>
                <c:pt idx="259">
                  <c:v>1.5229999999999988</c:v>
                </c:pt>
                <c:pt idx="260">
                  <c:v>1.5229999999999988</c:v>
                </c:pt>
                <c:pt idx="261">
                  <c:v>1.5229999999999988</c:v>
                </c:pt>
                <c:pt idx="262">
                  <c:v>1.5229999999999988</c:v>
                </c:pt>
                <c:pt idx="263">
                  <c:v>1.5229999999999988</c:v>
                </c:pt>
                <c:pt idx="264">
                  <c:v>1.5229999999999988</c:v>
                </c:pt>
                <c:pt idx="265">
                  <c:v>1.524</c:v>
                </c:pt>
                <c:pt idx="266">
                  <c:v>1.524</c:v>
                </c:pt>
                <c:pt idx="267">
                  <c:v>1.524</c:v>
                </c:pt>
                <c:pt idx="268">
                  <c:v>1.524</c:v>
                </c:pt>
                <c:pt idx="269">
                  <c:v>1.524</c:v>
                </c:pt>
                <c:pt idx="270">
                  <c:v>1.5249999999999988</c:v>
                </c:pt>
                <c:pt idx="271">
                  <c:v>1.5249999999999988</c:v>
                </c:pt>
                <c:pt idx="272">
                  <c:v>1.5249999999999988</c:v>
                </c:pt>
                <c:pt idx="273">
                  <c:v>1.5249999999999988</c:v>
                </c:pt>
                <c:pt idx="274">
                  <c:v>1.5249999999999988</c:v>
                </c:pt>
                <c:pt idx="275">
                  <c:v>1.5249999999999988</c:v>
                </c:pt>
                <c:pt idx="276">
                  <c:v>1.526</c:v>
                </c:pt>
                <c:pt idx="277">
                  <c:v>1.526</c:v>
                </c:pt>
                <c:pt idx="278">
                  <c:v>1.526</c:v>
                </c:pt>
                <c:pt idx="279">
                  <c:v>1.526</c:v>
                </c:pt>
                <c:pt idx="280">
                  <c:v>1.526</c:v>
                </c:pt>
                <c:pt idx="281">
                  <c:v>1.5269999999999988</c:v>
                </c:pt>
                <c:pt idx="282">
                  <c:v>1.5269999999999988</c:v>
                </c:pt>
                <c:pt idx="283">
                  <c:v>1.5269999999999988</c:v>
                </c:pt>
                <c:pt idx="284">
                  <c:v>1.5269999999999988</c:v>
                </c:pt>
                <c:pt idx="285">
                  <c:v>1.5269999999999988</c:v>
                </c:pt>
                <c:pt idx="286">
                  <c:v>1.528</c:v>
                </c:pt>
                <c:pt idx="287">
                  <c:v>1.528</c:v>
                </c:pt>
                <c:pt idx="288">
                  <c:v>1.528</c:v>
                </c:pt>
                <c:pt idx="289">
                  <c:v>1.528</c:v>
                </c:pt>
                <c:pt idx="290">
                  <c:v>1.528</c:v>
                </c:pt>
                <c:pt idx="291">
                  <c:v>1.5289999999999988</c:v>
                </c:pt>
                <c:pt idx="292">
                  <c:v>1.5289999999999988</c:v>
                </c:pt>
                <c:pt idx="293">
                  <c:v>1.5289999999999988</c:v>
                </c:pt>
                <c:pt idx="294">
                  <c:v>1.5289999999999988</c:v>
                </c:pt>
                <c:pt idx="295">
                  <c:v>1.5289999999999988</c:v>
                </c:pt>
                <c:pt idx="296">
                  <c:v>1.53</c:v>
                </c:pt>
                <c:pt idx="297">
                  <c:v>1.53</c:v>
                </c:pt>
                <c:pt idx="298">
                  <c:v>1.53</c:v>
                </c:pt>
                <c:pt idx="299">
                  <c:v>1.53</c:v>
                </c:pt>
                <c:pt idx="300">
                  <c:v>1.53</c:v>
                </c:pt>
                <c:pt idx="301">
                  <c:v>1.5309999999999988</c:v>
                </c:pt>
                <c:pt idx="302">
                  <c:v>1.5309999999999988</c:v>
                </c:pt>
                <c:pt idx="303">
                  <c:v>1.5309999999999988</c:v>
                </c:pt>
                <c:pt idx="304">
                  <c:v>1.5309999999999988</c:v>
                </c:pt>
                <c:pt idx="305">
                  <c:v>1.5309999999999988</c:v>
                </c:pt>
                <c:pt idx="306">
                  <c:v>1.532</c:v>
                </c:pt>
                <c:pt idx="307">
                  <c:v>1.532</c:v>
                </c:pt>
                <c:pt idx="308">
                  <c:v>1.532</c:v>
                </c:pt>
                <c:pt idx="309">
                  <c:v>1.532</c:v>
                </c:pt>
                <c:pt idx="310">
                  <c:v>1.532</c:v>
                </c:pt>
                <c:pt idx="311">
                  <c:v>1.5329999999999988</c:v>
                </c:pt>
                <c:pt idx="312">
                  <c:v>1.5329999999999988</c:v>
                </c:pt>
                <c:pt idx="313">
                  <c:v>1.5329999999999988</c:v>
                </c:pt>
                <c:pt idx="314">
                  <c:v>1.5329999999999988</c:v>
                </c:pt>
                <c:pt idx="315">
                  <c:v>1.5329999999999988</c:v>
                </c:pt>
                <c:pt idx="316">
                  <c:v>1.534</c:v>
                </c:pt>
                <c:pt idx="317">
                  <c:v>1.534</c:v>
                </c:pt>
                <c:pt idx="318">
                  <c:v>1.534</c:v>
                </c:pt>
                <c:pt idx="319">
                  <c:v>1.534</c:v>
                </c:pt>
                <c:pt idx="320">
                  <c:v>1.5349999999999988</c:v>
                </c:pt>
                <c:pt idx="321">
                  <c:v>1.5349999999999988</c:v>
                </c:pt>
                <c:pt idx="322">
                  <c:v>1.5349999999999988</c:v>
                </c:pt>
                <c:pt idx="323">
                  <c:v>1.5349999999999988</c:v>
                </c:pt>
                <c:pt idx="324">
                  <c:v>1.5349999999999988</c:v>
                </c:pt>
                <c:pt idx="325">
                  <c:v>1.536</c:v>
                </c:pt>
                <c:pt idx="326">
                  <c:v>1.536</c:v>
                </c:pt>
                <c:pt idx="327">
                  <c:v>1.536</c:v>
                </c:pt>
                <c:pt idx="328">
                  <c:v>1.536</c:v>
                </c:pt>
                <c:pt idx="329">
                  <c:v>1.536</c:v>
                </c:pt>
                <c:pt idx="330">
                  <c:v>1.5369999999999988</c:v>
                </c:pt>
                <c:pt idx="331">
                  <c:v>1.5369999999999988</c:v>
                </c:pt>
                <c:pt idx="332">
                  <c:v>1.5369999999999988</c:v>
                </c:pt>
                <c:pt idx="333">
                  <c:v>1.5369999999999988</c:v>
                </c:pt>
                <c:pt idx="334">
                  <c:v>1.538</c:v>
                </c:pt>
                <c:pt idx="335">
                  <c:v>1.538</c:v>
                </c:pt>
                <c:pt idx="336">
                  <c:v>1.538</c:v>
                </c:pt>
                <c:pt idx="337">
                  <c:v>1.538</c:v>
                </c:pt>
                <c:pt idx="338">
                  <c:v>1.538</c:v>
                </c:pt>
                <c:pt idx="339">
                  <c:v>1.5389999999999988</c:v>
                </c:pt>
                <c:pt idx="340">
                  <c:v>1.5389999999999988</c:v>
                </c:pt>
                <c:pt idx="341">
                  <c:v>1.5389999999999988</c:v>
                </c:pt>
                <c:pt idx="342">
                  <c:v>1.5389999999999988</c:v>
                </c:pt>
                <c:pt idx="343">
                  <c:v>1.54</c:v>
                </c:pt>
                <c:pt idx="344">
                  <c:v>1.54</c:v>
                </c:pt>
                <c:pt idx="345">
                  <c:v>1.54</c:v>
                </c:pt>
                <c:pt idx="346">
                  <c:v>1.54</c:v>
                </c:pt>
                <c:pt idx="347">
                  <c:v>1.5409999999999988</c:v>
                </c:pt>
                <c:pt idx="348">
                  <c:v>1.5409999999999988</c:v>
                </c:pt>
                <c:pt idx="349">
                  <c:v>1.5409999999999988</c:v>
                </c:pt>
                <c:pt idx="350">
                  <c:v>1.5409999999999988</c:v>
                </c:pt>
                <c:pt idx="351">
                  <c:v>1.5409999999999988</c:v>
                </c:pt>
                <c:pt idx="352">
                  <c:v>1.542</c:v>
                </c:pt>
                <c:pt idx="353">
                  <c:v>1.542</c:v>
                </c:pt>
                <c:pt idx="354">
                  <c:v>1.542</c:v>
                </c:pt>
                <c:pt idx="355">
                  <c:v>1.542</c:v>
                </c:pt>
                <c:pt idx="356">
                  <c:v>1.5429999999999988</c:v>
                </c:pt>
                <c:pt idx="357">
                  <c:v>1.5429999999999988</c:v>
                </c:pt>
                <c:pt idx="358">
                  <c:v>1.5429999999999988</c:v>
                </c:pt>
                <c:pt idx="359">
                  <c:v>1.5429999999999988</c:v>
                </c:pt>
                <c:pt idx="360">
                  <c:v>1.544</c:v>
                </c:pt>
                <c:pt idx="361">
                  <c:v>1.544</c:v>
                </c:pt>
                <c:pt idx="362">
                  <c:v>1.544</c:v>
                </c:pt>
                <c:pt idx="363">
                  <c:v>1.544</c:v>
                </c:pt>
                <c:pt idx="364">
                  <c:v>1.5449999999999988</c:v>
                </c:pt>
                <c:pt idx="365">
                  <c:v>1.5449999999999988</c:v>
                </c:pt>
                <c:pt idx="366">
                  <c:v>1.5449999999999988</c:v>
                </c:pt>
                <c:pt idx="367">
                  <c:v>1.5449999999999988</c:v>
                </c:pt>
                <c:pt idx="368">
                  <c:v>1.546</c:v>
                </c:pt>
                <c:pt idx="369">
                  <c:v>1.546</c:v>
                </c:pt>
                <c:pt idx="370">
                  <c:v>1.546</c:v>
                </c:pt>
                <c:pt idx="371">
                  <c:v>1.546</c:v>
                </c:pt>
                <c:pt idx="372">
                  <c:v>1.5469999999999988</c:v>
                </c:pt>
                <c:pt idx="373">
                  <c:v>1.5469999999999988</c:v>
                </c:pt>
                <c:pt idx="374">
                  <c:v>1.5469999999999988</c:v>
                </c:pt>
                <c:pt idx="375">
                  <c:v>1.5469999999999988</c:v>
                </c:pt>
                <c:pt idx="376">
                  <c:v>1.548</c:v>
                </c:pt>
                <c:pt idx="377">
                  <c:v>1.548</c:v>
                </c:pt>
                <c:pt idx="378">
                  <c:v>1.548</c:v>
                </c:pt>
                <c:pt idx="379">
                  <c:v>1.548</c:v>
                </c:pt>
                <c:pt idx="380">
                  <c:v>1.5489999999999988</c:v>
                </c:pt>
                <c:pt idx="381">
                  <c:v>1.5489999999999988</c:v>
                </c:pt>
                <c:pt idx="382">
                  <c:v>1.5489999999999988</c:v>
                </c:pt>
                <c:pt idx="383">
                  <c:v>1.5489999999999988</c:v>
                </c:pt>
                <c:pt idx="384">
                  <c:v>1.55</c:v>
                </c:pt>
                <c:pt idx="385">
                  <c:v>1.55</c:v>
                </c:pt>
                <c:pt idx="386">
                  <c:v>1.55</c:v>
                </c:pt>
                <c:pt idx="387">
                  <c:v>1.55</c:v>
                </c:pt>
                <c:pt idx="388">
                  <c:v>1.5509999999999988</c:v>
                </c:pt>
                <c:pt idx="389">
                  <c:v>1.5509999999999988</c:v>
                </c:pt>
                <c:pt idx="390">
                  <c:v>1.5509999999999988</c:v>
                </c:pt>
                <c:pt idx="391">
                  <c:v>1.5509999999999988</c:v>
                </c:pt>
                <c:pt idx="392">
                  <c:v>1.552</c:v>
                </c:pt>
                <c:pt idx="393">
                  <c:v>1.552</c:v>
                </c:pt>
                <c:pt idx="394">
                  <c:v>1.552</c:v>
                </c:pt>
                <c:pt idx="395">
                  <c:v>1.552</c:v>
                </c:pt>
                <c:pt idx="396">
                  <c:v>1.5529999999999988</c:v>
                </c:pt>
                <c:pt idx="397">
                  <c:v>1.5529999999999988</c:v>
                </c:pt>
                <c:pt idx="398">
                  <c:v>1.5529999999999988</c:v>
                </c:pt>
                <c:pt idx="399">
                  <c:v>1.5529999999999988</c:v>
                </c:pt>
                <c:pt idx="400">
                  <c:v>1.554</c:v>
                </c:pt>
                <c:pt idx="401">
                  <c:v>1.554</c:v>
                </c:pt>
                <c:pt idx="402">
                  <c:v>1.554</c:v>
                </c:pt>
                <c:pt idx="403">
                  <c:v>1.554</c:v>
                </c:pt>
                <c:pt idx="404">
                  <c:v>1.5549999999999988</c:v>
                </c:pt>
                <c:pt idx="405">
                  <c:v>1.5549999999999988</c:v>
                </c:pt>
                <c:pt idx="406">
                  <c:v>1.5549999999999988</c:v>
                </c:pt>
                <c:pt idx="407">
                  <c:v>1.5549999999999988</c:v>
                </c:pt>
                <c:pt idx="408">
                  <c:v>1.556</c:v>
                </c:pt>
                <c:pt idx="409">
                  <c:v>1.556</c:v>
                </c:pt>
                <c:pt idx="410">
                  <c:v>1.556</c:v>
                </c:pt>
                <c:pt idx="411">
                  <c:v>1.5569999999999988</c:v>
                </c:pt>
                <c:pt idx="412">
                  <c:v>1.5569999999999988</c:v>
                </c:pt>
                <c:pt idx="413">
                  <c:v>1.5569999999999988</c:v>
                </c:pt>
                <c:pt idx="414">
                  <c:v>1.5569999999999988</c:v>
                </c:pt>
                <c:pt idx="415">
                  <c:v>1.5580000000000001</c:v>
                </c:pt>
                <c:pt idx="416">
                  <c:v>1.5580000000000001</c:v>
                </c:pt>
                <c:pt idx="417">
                  <c:v>1.5580000000000001</c:v>
                </c:pt>
                <c:pt idx="418">
                  <c:v>1.5580000000000001</c:v>
                </c:pt>
                <c:pt idx="419">
                  <c:v>1.5589999999999988</c:v>
                </c:pt>
                <c:pt idx="420">
                  <c:v>1.5589999999999988</c:v>
                </c:pt>
                <c:pt idx="421">
                  <c:v>1.5589999999999988</c:v>
                </c:pt>
                <c:pt idx="422">
                  <c:v>1.5589999999999988</c:v>
                </c:pt>
                <c:pt idx="423">
                  <c:v>1.56</c:v>
                </c:pt>
                <c:pt idx="424">
                  <c:v>1.56</c:v>
                </c:pt>
                <c:pt idx="425">
                  <c:v>1.56</c:v>
                </c:pt>
                <c:pt idx="426">
                  <c:v>1.5609999999999988</c:v>
                </c:pt>
                <c:pt idx="427">
                  <c:v>1.5609999999999988</c:v>
                </c:pt>
                <c:pt idx="428">
                  <c:v>1.5609999999999988</c:v>
                </c:pt>
                <c:pt idx="429">
                  <c:v>1.5609999999999988</c:v>
                </c:pt>
                <c:pt idx="430">
                  <c:v>1.5620000000000001</c:v>
                </c:pt>
                <c:pt idx="431">
                  <c:v>1.5620000000000001</c:v>
                </c:pt>
                <c:pt idx="432">
                  <c:v>1.5620000000000001</c:v>
                </c:pt>
                <c:pt idx="433">
                  <c:v>1.5629999999999988</c:v>
                </c:pt>
                <c:pt idx="434">
                  <c:v>1.5629999999999988</c:v>
                </c:pt>
                <c:pt idx="435">
                  <c:v>1.5629999999999988</c:v>
                </c:pt>
                <c:pt idx="436">
                  <c:v>1.5629999999999988</c:v>
                </c:pt>
                <c:pt idx="437">
                  <c:v>1.5640000000000001</c:v>
                </c:pt>
                <c:pt idx="438">
                  <c:v>1.5640000000000001</c:v>
                </c:pt>
                <c:pt idx="439">
                  <c:v>1.5640000000000001</c:v>
                </c:pt>
                <c:pt idx="440">
                  <c:v>1.5640000000000001</c:v>
                </c:pt>
                <c:pt idx="441">
                  <c:v>1.5649999999999988</c:v>
                </c:pt>
                <c:pt idx="442">
                  <c:v>1.5649999999999988</c:v>
                </c:pt>
                <c:pt idx="443">
                  <c:v>1.5649999999999988</c:v>
                </c:pt>
                <c:pt idx="444">
                  <c:v>1.5660000000000001</c:v>
                </c:pt>
                <c:pt idx="445">
                  <c:v>1.5660000000000001</c:v>
                </c:pt>
                <c:pt idx="446">
                  <c:v>1.5660000000000001</c:v>
                </c:pt>
                <c:pt idx="447">
                  <c:v>1.5660000000000001</c:v>
                </c:pt>
                <c:pt idx="448">
                  <c:v>1.5669999999999988</c:v>
                </c:pt>
                <c:pt idx="449">
                  <c:v>1.5669999999999988</c:v>
                </c:pt>
                <c:pt idx="450">
                  <c:v>1.5669999999999988</c:v>
                </c:pt>
                <c:pt idx="451">
                  <c:v>1.5680000000000001</c:v>
                </c:pt>
                <c:pt idx="452">
                  <c:v>1.5680000000000001</c:v>
                </c:pt>
                <c:pt idx="453">
                  <c:v>1.5680000000000001</c:v>
                </c:pt>
                <c:pt idx="454">
                  <c:v>1.5680000000000001</c:v>
                </c:pt>
                <c:pt idx="455">
                  <c:v>1.569</c:v>
                </c:pt>
                <c:pt idx="456">
                  <c:v>1.569</c:v>
                </c:pt>
                <c:pt idx="457">
                  <c:v>1.569</c:v>
                </c:pt>
                <c:pt idx="458">
                  <c:v>1.57</c:v>
                </c:pt>
                <c:pt idx="459">
                  <c:v>1.57</c:v>
                </c:pt>
                <c:pt idx="460">
                  <c:v>1.57</c:v>
                </c:pt>
                <c:pt idx="461">
                  <c:v>1.57</c:v>
                </c:pt>
                <c:pt idx="462">
                  <c:v>1.571</c:v>
                </c:pt>
                <c:pt idx="463">
                  <c:v>1.571</c:v>
                </c:pt>
                <c:pt idx="464">
                  <c:v>1.571</c:v>
                </c:pt>
                <c:pt idx="465">
                  <c:v>1.5720000000000001</c:v>
                </c:pt>
                <c:pt idx="466">
                  <c:v>1.5720000000000001</c:v>
                </c:pt>
                <c:pt idx="467">
                  <c:v>1.5720000000000001</c:v>
                </c:pt>
                <c:pt idx="468">
                  <c:v>1.573</c:v>
                </c:pt>
                <c:pt idx="469">
                  <c:v>1.573</c:v>
                </c:pt>
                <c:pt idx="470">
                  <c:v>1.573</c:v>
                </c:pt>
                <c:pt idx="471">
                  <c:v>1.573</c:v>
                </c:pt>
                <c:pt idx="472">
                  <c:v>1.5740000000000001</c:v>
                </c:pt>
                <c:pt idx="473">
                  <c:v>1.5740000000000001</c:v>
                </c:pt>
                <c:pt idx="474">
                  <c:v>1.5740000000000001</c:v>
                </c:pt>
                <c:pt idx="475">
                  <c:v>1.575</c:v>
                </c:pt>
                <c:pt idx="476">
                  <c:v>1.575</c:v>
                </c:pt>
                <c:pt idx="477">
                  <c:v>1.575</c:v>
                </c:pt>
                <c:pt idx="478">
                  <c:v>1.5760000000000001</c:v>
                </c:pt>
                <c:pt idx="479">
                  <c:v>1.5760000000000001</c:v>
                </c:pt>
                <c:pt idx="480">
                  <c:v>1.5760000000000001</c:v>
                </c:pt>
                <c:pt idx="481">
                  <c:v>1.5760000000000001</c:v>
                </c:pt>
                <c:pt idx="482">
                  <c:v>1.577</c:v>
                </c:pt>
                <c:pt idx="483">
                  <c:v>1.577</c:v>
                </c:pt>
                <c:pt idx="484">
                  <c:v>1.577</c:v>
                </c:pt>
                <c:pt idx="485">
                  <c:v>1.5780000000000001</c:v>
                </c:pt>
                <c:pt idx="486">
                  <c:v>1.5780000000000001</c:v>
                </c:pt>
                <c:pt idx="487">
                  <c:v>1.5780000000000001</c:v>
                </c:pt>
                <c:pt idx="488">
                  <c:v>1.579</c:v>
                </c:pt>
                <c:pt idx="489">
                  <c:v>1.579</c:v>
                </c:pt>
                <c:pt idx="490">
                  <c:v>1.579</c:v>
                </c:pt>
                <c:pt idx="491">
                  <c:v>1.579</c:v>
                </c:pt>
                <c:pt idx="492">
                  <c:v>1.58</c:v>
                </c:pt>
                <c:pt idx="493">
                  <c:v>1.58</c:v>
                </c:pt>
                <c:pt idx="494">
                  <c:v>1.58</c:v>
                </c:pt>
                <c:pt idx="495">
                  <c:v>1.581</c:v>
                </c:pt>
                <c:pt idx="496">
                  <c:v>1.581</c:v>
                </c:pt>
                <c:pt idx="497">
                  <c:v>1.581</c:v>
                </c:pt>
                <c:pt idx="498">
                  <c:v>1.5820000000000001</c:v>
                </c:pt>
                <c:pt idx="499">
                  <c:v>1.5820000000000001</c:v>
                </c:pt>
                <c:pt idx="500">
                  <c:v>1.5820000000000001</c:v>
                </c:pt>
                <c:pt idx="501">
                  <c:v>1.5820000000000001</c:v>
                </c:pt>
                <c:pt idx="502">
                  <c:v>1.583</c:v>
                </c:pt>
                <c:pt idx="503">
                  <c:v>1.583</c:v>
                </c:pt>
                <c:pt idx="504">
                  <c:v>1.583</c:v>
                </c:pt>
                <c:pt idx="505">
                  <c:v>1.5840000000000001</c:v>
                </c:pt>
                <c:pt idx="506">
                  <c:v>1.5840000000000001</c:v>
                </c:pt>
                <c:pt idx="507">
                  <c:v>1.5840000000000001</c:v>
                </c:pt>
                <c:pt idx="508">
                  <c:v>1.585</c:v>
                </c:pt>
                <c:pt idx="509">
                  <c:v>1.585</c:v>
                </c:pt>
                <c:pt idx="510">
                  <c:v>1.585</c:v>
                </c:pt>
                <c:pt idx="511">
                  <c:v>1.5860000000000001</c:v>
                </c:pt>
                <c:pt idx="512">
                  <c:v>1.5860000000000001</c:v>
                </c:pt>
                <c:pt idx="513">
                  <c:v>1.5860000000000001</c:v>
                </c:pt>
                <c:pt idx="514">
                  <c:v>1.5860000000000001</c:v>
                </c:pt>
                <c:pt idx="515">
                  <c:v>1.587</c:v>
                </c:pt>
                <c:pt idx="516">
                  <c:v>1.587</c:v>
                </c:pt>
                <c:pt idx="517">
                  <c:v>1.587</c:v>
                </c:pt>
                <c:pt idx="518">
                  <c:v>1.5880000000000001</c:v>
                </c:pt>
                <c:pt idx="519">
                  <c:v>1.5880000000000001</c:v>
                </c:pt>
                <c:pt idx="520">
                  <c:v>1.5880000000000001</c:v>
                </c:pt>
                <c:pt idx="521">
                  <c:v>1.589</c:v>
                </c:pt>
                <c:pt idx="522">
                  <c:v>1.589</c:v>
                </c:pt>
                <c:pt idx="523">
                  <c:v>1.589</c:v>
                </c:pt>
                <c:pt idx="524">
                  <c:v>1.59</c:v>
                </c:pt>
                <c:pt idx="525">
                  <c:v>1.59</c:v>
                </c:pt>
                <c:pt idx="526">
                  <c:v>1.59</c:v>
                </c:pt>
                <c:pt idx="527">
                  <c:v>1.591</c:v>
                </c:pt>
                <c:pt idx="528">
                  <c:v>1.591</c:v>
                </c:pt>
                <c:pt idx="529">
                  <c:v>1.591</c:v>
                </c:pt>
                <c:pt idx="530">
                  <c:v>1.5920000000000001</c:v>
                </c:pt>
                <c:pt idx="531">
                  <c:v>1.5920000000000001</c:v>
                </c:pt>
                <c:pt idx="532">
                  <c:v>1.5920000000000001</c:v>
                </c:pt>
                <c:pt idx="533">
                  <c:v>1.5920000000000001</c:v>
                </c:pt>
                <c:pt idx="534">
                  <c:v>1.593</c:v>
                </c:pt>
                <c:pt idx="535">
                  <c:v>1.593</c:v>
                </c:pt>
                <c:pt idx="536">
                  <c:v>1.593</c:v>
                </c:pt>
                <c:pt idx="537">
                  <c:v>1.5940000000000001</c:v>
                </c:pt>
                <c:pt idx="538">
                  <c:v>1.5940000000000001</c:v>
                </c:pt>
                <c:pt idx="539">
                  <c:v>1.5940000000000001</c:v>
                </c:pt>
                <c:pt idx="540">
                  <c:v>1.595</c:v>
                </c:pt>
                <c:pt idx="541">
                  <c:v>1.595</c:v>
                </c:pt>
                <c:pt idx="542">
                  <c:v>1.595</c:v>
                </c:pt>
                <c:pt idx="543">
                  <c:v>1.5960000000000001</c:v>
                </c:pt>
                <c:pt idx="544">
                  <c:v>1.5960000000000001</c:v>
                </c:pt>
                <c:pt idx="545">
                  <c:v>1.5960000000000001</c:v>
                </c:pt>
                <c:pt idx="546">
                  <c:v>1.597</c:v>
                </c:pt>
                <c:pt idx="547">
                  <c:v>1.597</c:v>
                </c:pt>
                <c:pt idx="548">
                  <c:v>1.597</c:v>
                </c:pt>
                <c:pt idx="549">
                  <c:v>1.5980000000000001</c:v>
                </c:pt>
                <c:pt idx="550">
                  <c:v>1.5980000000000001</c:v>
                </c:pt>
                <c:pt idx="551">
                  <c:v>1.5980000000000001</c:v>
                </c:pt>
                <c:pt idx="552">
                  <c:v>1.599</c:v>
                </c:pt>
                <c:pt idx="553">
                  <c:v>1.599</c:v>
                </c:pt>
                <c:pt idx="554">
                  <c:v>1.599</c:v>
                </c:pt>
                <c:pt idx="555">
                  <c:v>1.599</c:v>
                </c:pt>
                <c:pt idx="556">
                  <c:v>1.6</c:v>
                </c:pt>
                <c:pt idx="557">
                  <c:v>1.6</c:v>
                </c:pt>
                <c:pt idx="558">
                  <c:v>1.6</c:v>
                </c:pt>
                <c:pt idx="559">
                  <c:v>1.601</c:v>
                </c:pt>
                <c:pt idx="560">
                  <c:v>1.601</c:v>
                </c:pt>
                <c:pt idx="561">
                  <c:v>1.601</c:v>
                </c:pt>
                <c:pt idx="562">
                  <c:v>1.6020000000000001</c:v>
                </c:pt>
                <c:pt idx="563">
                  <c:v>1.6020000000000001</c:v>
                </c:pt>
                <c:pt idx="564">
                  <c:v>1.6020000000000001</c:v>
                </c:pt>
                <c:pt idx="565">
                  <c:v>1.603</c:v>
                </c:pt>
                <c:pt idx="566">
                  <c:v>1.603</c:v>
                </c:pt>
                <c:pt idx="567">
                  <c:v>1.603</c:v>
                </c:pt>
                <c:pt idx="568">
                  <c:v>1.6040000000000001</c:v>
                </c:pt>
                <c:pt idx="569">
                  <c:v>1.6040000000000001</c:v>
                </c:pt>
                <c:pt idx="570">
                  <c:v>1.6040000000000001</c:v>
                </c:pt>
                <c:pt idx="571">
                  <c:v>1.605</c:v>
                </c:pt>
                <c:pt idx="572">
                  <c:v>1.605</c:v>
                </c:pt>
                <c:pt idx="573">
                  <c:v>1.605</c:v>
                </c:pt>
                <c:pt idx="574">
                  <c:v>1.6060000000000001</c:v>
                </c:pt>
                <c:pt idx="575">
                  <c:v>1.6060000000000001</c:v>
                </c:pt>
                <c:pt idx="576">
                  <c:v>1.6060000000000001</c:v>
                </c:pt>
                <c:pt idx="577">
                  <c:v>1.607</c:v>
                </c:pt>
                <c:pt idx="578">
                  <c:v>1.607</c:v>
                </c:pt>
                <c:pt idx="579">
                  <c:v>1.607</c:v>
                </c:pt>
                <c:pt idx="580">
                  <c:v>1.6080000000000001</c:v>
                </c:pt>
                <c:pt idx="581">
                  <c:v>1.6080000000000001</c:v>
                </c:pt>
                <c:pt idx="582">
                  <c:v>1.6080000000000001</c:v>
                </c:pt>
                <c:pt idx="583">
                  <c:v>1.609</c:v>
                </c:pt>
                <c:pt idx="584">
                  <c:v>1.609</c:v>
                </c:pt>
                <c:pt idx="585">
                  <c:v>1.609</c:v>
                </c:pt>
                <c:pt idx="586">
                  <c:v>1.61</c:v>
                </c:pt>
                <c:pt idx="587">
                  <c:v>1.61</c:v>
                </c:pt>
                <c:pt idx="588">
                  <c:v>1.61</c:v>
                </c:pt>
                <c:pt idx="589">
                  <c:v>1.611</c:v>
                </c:pt>
                <c:pt idx="590">
                  <c:v>1.611</c:v>
                </c:pt>
                <c:pt idx="591">
                  <c:v>1.611</c:v>
                </c:pt>
                <c:pt idx="592">
                  <c:v>1.6120000000000001</c:v>
                </c:pt>
                <c:pt idx="593">
                  <c:v>1.6120000000000001</c:v>
                </c:pt>
                <c:pt idx="594">
                  <c:v>1.6120000000000001</c:v>
                </c:pt>
                <c:pt idx="595">
                  <c:v>1.613</c:v>
                </c:pt>
                <c:pt idx="596">
                  <c:v>1.613</c:v>
                </c:pt>
                <c:pt idx="597">
                  <c:v>1.613</c:v>
                </c:pt>
                <c:pt idx="598">
                  <c:v>1.6140000000000001</c:v>
                </c:pt>
                <c:pt idx="599">
                  <c:v>1.6140000000000001</c:v>
                </c:pt>
                <c:pt idx="600">
                  <c:v>1.6140000000000001</c:v>
                </c:pt>
                <c:pt idx="601">
                  <c:v>1.615</c:v>
                </c:pt>
                <c:pt idx="602">
                  <c:v>1.615</c:v>
                </c:pt>
                <c:pt idx="603">
                  <c:v>1.615</c:v>
                </c:pt>
                <c:pt idx="604">
                  <c:v>1.6160000000000001</c:v>
                </c:pt>
                <c:pt idx="605">
                  <c:v>1.6160000000000001</c:v>
                </c:pt>
                <c:pt idx="606">
                  <c:v>1.6160000000000001</c:v>
                </c:pt>
                <c:pt idx="607">
                  <c:v>1.617</c:v>
                </c:pt>
                <c:pt idx="608">
                  <c:v>1.617</c:v>
                </c:pt>
                <c:pt idx="609">
                  <c:v>1.617</c:v>
                </c:pt>
                <c:pt idx="610">
                  <c:v>1.6180000000000001</c:v>
                </c:pt>
                <c:pt idx="611">
                  <c:v>1.6180000000000001</c:v>
                </c:pt>
                <c:pt idx="612">
                  <c:v>1.6180000000000001</c:v>
                </c:pt>
                <c:pt idx="613">
                  <c:v>1.619</c:v>
                </c:pt>
                <c:pt idx="614">
                  <c:v>1.619</c:v>
                </c:pt>
                <c:pt idx="615">
                  <c:v>1.619</c:v>
                </c:pt>
                <c:pt idx="616">
                  <c:v>1.62</c:v>
                </c:pt>
                <c:pt idx="617">
                  <c:v>1.62</c:v>
                </c:pt>
                <c:pt idx="618">
                  <c:v>1.62</c:v>
                </c:pt>
                <c:pt idx="619">
                  <c:v>1.621</c:v>
                </c:pt>
                <c:pt idx="620">
                  <c:v>1.621</c:v>
                </c:pt>
                <c:pt idx="621">
                  <c:v>1.621</c:v>
                </c:pt>
                <c:pt idx="622">
                  <c:v>1.6220000000000001</c:v>
                </c:pt>
                <c:pt idx="623">
                  <c:v>1.6220000000000001</c:v>
                </c:pt>
                <c:pt idx="624">
                  <c:v>1.6220000000000001</c:v>
                </c:pt>
                <c:pt idx="625">
                  <c:v>1.623</c:v>
                </c:pt>
                <c:pt idx="626">
                  <c:v>1.623</c:v>
                </c:pt>
                <c:pt idx="627">
                  <c:v>1.623</c:v>
                </c:pt>
                <c:pt idx="628">
                  <c:v>1.6240000000000001</c:v>
                </c:pt>
                <c:pt idx="629">
                  <c:v>1.6240000000000001</c:v>
                </c:pt>
                <c:pt idx="630">
                  <c:v>1.6240000000000001</c:v>
                </c:pt>
                <c:pt idx="631">
                  <c:v>1.625</c:v>
                </c:pt>
                <c:pt idx="632">
                  <c:v>1.625</c:v>
                </c:pt>
                <c:pt idx="633">
                  <c:v>1.625</c:v>
                </c:pt>
                <c:pt idx="634">
                  <c:v>1.6259999999999988</c:v>
                </c:pt>
                <c:pt idx="635">
                  <c:v>1.6259999999999988</c:v>
                </c:pt>
                <c:pt idx="636">
                  <c:v>1.6259999999999988</c:v>
                </c:pt>
                <c:pt idx="637">
                  <c:v>1.627</c:v>
                </c:pt>
                <c:pt idx="638">
                  <c:v>1.627</c:v>
                </c:pt>
                <c:pt idx="639">
                  <c:v>1.627</c:v>
                </c:pt>
                <c:pt idx="640">
                  <c:v>1.6279999999999988</c:v>
                </c:pt>
                <c:pt idx="641">
                  <c:v>1.6279999999999988</c:v>
                </c:pt>
                <c:pt idx="642">
                  <c:v>1.6279999999999988</c:v>
                </c:pt>
                <c:pt idx="643">
                  <c:v>1.6279999999999988</c:v>
                </c:pt>
                <c:pt idx="644">
                  <c:v>1.629</c:v>
                </c:pt>
                <c:pt idx="645">
                  <c:v>1.629</c:v>
                </c:pt>
                <c:pt idx="646">
                  <c:v>1.629</c:v>
                </c:pt>
                <c:pt idx="647">
                  <c:v>1.6300000000000001</c:v>
                </c:pt>
                <c:pt idx="648">
                  <c:v>1.6300000000000001</c:v>
                </c:pt>
                <c:pt idx="649">
                  <c:v>1.6300000000000001</c:v>
                </c:pt>
                <c:pt idx="650">
                  <c:v>1.631</c:v>
                </c:pt>
                <c:pt idx="651">
                  <c:v>1.631</c:v>
                </c:pt>
                <c:pt idx="652">
                  <c:v>1.631</c:v>
                </c:pt>
                <c:pt idx="653">
                  <c:v>1.6319999999999988</c:v>
                </c:pt>
                <c:pt idx="654">
                  <c:v>1.6319999999999988</c:v>
                </c:pt>
                <c:pt idx="655">
                  <c:v>1.6319999999999988</c:v>
                </c:pt>
                <c:pt idx="656">
                  <c:v>1.633</c:v>
                </c:pt>
                <c:pt idx="657">
                  <c:v>1.633</c:v>
                </c:pt>
                <c:pt idx="658">
                  <c:v>1.633</c:v>
                </c:pt>
                <c:pt idx="659">
                  <c:v>1.6339999999999988</c:v>
                </c:pt>
                <c:pt idx="660">
                  <c:v>1.6339999999999988</c:v>
                </c:pt>
                <c:pt idx="661">
                  <c:v>1.6339999999999988</c:v>
                </c:pt>
                <c:pt idx="662">
                  <c:v>1.635</c:v>
                </c:pt>
                <c:pt idx="663">
                  <c:v>1.635</c:v>
                </c:pt>
                <c:pt idx="664">
                  <c:v>1.635</c:v>
                </c:pt>
                <c:pt idx="665">
                  <c:v>1.6359999999999988</c:v>
                </c:pt>
                <c:pt idx="666">
                  <c:v>1.6359999999999988</c:v>
                </c:pt>
                <c:pt idx="667">
                  <c:v>1.6359999999999988</c:v>
                </c:pt>
                <c:pt idx="668">
                  <c:v>1.637</c:v>
                </c:pt>
                <c:pt idx="669">
                  <c:v>1.637</c:v>
                </c:pt>
                <c:pt idx="670">
                  <c:v>1.637</c:v>
                </c:pt>
                <c:pt idx="671">
                  <c:v>1.6379999999999988</c:v>
                </c:pt>
                <c:pt idx="672">
                  <c:v>1.6379999999999988</c:v>
                </c:pt>
                <c:pt idx="673">
                  <c:v>1.6379999999999988</c:v>
                </c:pt>
                <c:pt idx="674">
                  <c:v>1.639</c:v>
                </c:pt>
                <c:pt idx="675">
                  <c:v>1.639</c:v>
                </c:pt>
                <c:pt idx="676">
                  <c:v>1.639</c:v>
                </c:pt>
                <c:pt idx="677">
                  <c:v>1.6400000000000001</c:v>
                </c:pt>
                <c:pt idx="678">
                  <c:v>1.6400000000000001</c:v>
                </c:pt>
                <c:pt idx="679">
                  <c:v>1.6400000000000001</c:v>
                </c:pt>
                <c:pt idx="680">
                  <c:v>1.641</c:v>
                </c:pt>
                <c:pt idx="681">
                  <c:v>1.641</c:v>
                </c:pt>
                <c:pt idx="682">
                  <c:v>1.641</c:v>
                </c:pt>
                <c:pt idx="683">
                  <c:v>1.6419999999999988</c:v>
                </c:pt>
                <c:pt idx="684">
                  <c:v>1.6419999999999988</c:v>
                </c:pt>
                <c:pt idx="685">
                  <c:v>1.6419999999999988</c:v>
                </c:pt>
                <c:pt idx="686">
                  <c:v>1.643</c:v>
                </c:pt>
                <c:pt idx="687">
                  <c:v>1.643</c:v>
                </c:pt>
                <c:pt idx="688">
                  <c:v>1.643</c:v>
                </c:pt>
                <c:pt idx="689">
                  <c:v>1.6439999999999988</c:v>
                </c:pt>
                <c:pt idx="690">
                  <c:v>1.6439999999999988</c:v>
                </c:pt>
                <c:pt idx="691">
                  <c:v>1.6439999999999988</c:v>
                </c:pt>
                <c:pt idx="692">
                  <c:v>1.645</c:v>
                </c:pt>
                <c:pt idx="693">
                  <c:v>1.645</c:v>
                </c:pt>
                <c:pt idx="694">
                  <c:v>1.645</c:v>
                </c:pt>
                <c:pt idx="695">
                  <c:v>1.6459999999999988</c:v>
                </c:pt>
                <c:pt idx="696">
                  <c:v>1.6459999999999988</c:v>
                </c:pt>
                <c:pt idx="697">
                  <c:v>1.6459999999999988</c:v>
                </c:pt>
                <c:pt idx="698">
                  <c:v>1.647</c:v>
                </c:pt>
                <c:pt idx="699">
                  <c:v>1.647</c:v>
                </c:pt>
                <c:pt idx="700">
                  <c:v>1.647</c:v>
                </c:pt>
                <c:pt idx="701">
                  <c:v>1.6479999999999988</c:v>
                </c:pt>
                <c:pt idx="702">
                  <c:v>1.6479999999999988</c:v>
                </c:pt>
                <c:pt idx="703">
                  <c:v>1.6479999999999988</c:v>
                </c:pt>
                <c:pt idx="704">
                  <c:v>1.649</c:v>
                </c:pt>
                <c:pt idx="705">
                  <c:v>1.649</c:v>
                </c:pt>
                <c:pt idx="706">
                  <c:v>1.649</c:v>
                </c:pt>
                <c:pt idx="707">
                  <c:v>1.6500000000000001</c:v>
                </c:pt>
                <c:pt idx="708">
                  <c:v>1.6500000000000001</c:v>
                </c:pt>
                <c:pt idx="709">
                  <c:v>1.6500000000000001</c:v>
                </c:pt>
                <c:pt idx="710">
                  <c:v>1.6500000000000001</c:v>
                </c:pt>
                <c:pt idx="711">
                  <c:v>1.651</c:v>
                </c:pt>
                <c:pt idx="712">
                  <c:v>1.651</c:v>
                </c:pt>
                <c:pt idx="713">
                  <c:v>1.651</c:v>
                </c:pt>
                <c:pt idx="714">
                  <c:v>1.6519999999999988</c:v>
                </c:pt>
                <c:pt idx="715">
                  <c:v>1.6519999999999988</c:v>
                </c:pt>
                <c:pt idx="716">
                  <c:v>1.6519999999999988</c:v>
                </c:pt>
                <c:pt idx="717">
                  <c:v>1.653</c:v>
                </c:pt>
                <c:pt idx="718">
                  <c:v>1.653</c:v>
                </c:pt>
                <c:pt idx="719">
                  <c:v>1.653</c:v>
                </c:pt>
                <c:pt idx="720">
                  <c:v>1.6539999999999988</c:v>
                </c:pt>
                <c:pt idx="721">
                  <c:v>1.6539999999999988</c:v>
                </c:pt>
                <c:pt idx="722">
                  <c:v>1.6539999999999988</c:v>
                </c:pt>
                <c:pt idx="723">
                  <c:v>1.655</c:v>
                </c:pt>
                <c:pt idx="724">
                  <c:v>1.655</c:v>
                </c:pt>
                <c:pt idx="725">
                  <c:v>1.655</c:v>
                </c:pt>
                <c:pt idx="726">
                  <c:v>1.6559999999999988</c:v>
                </c:pt>
                <c:pt idx="727">
                  <c:v>1.6559999999999988</c:v>
                </c:pt>
                <c:pt idx="728">
                  <c:v>1.6559999999999988</c:v>
                </c:pt>
                <c:pt idx="729">
                  <c:v>1.657</c:v>
                </c:pt>
                <c:pt idx="730">
                  <c:v>1.657</c:v>
                </c:pt>
                <c:pt idx="731">
                  <c:v>1.657</c:v>
                </c:pt>
                <c:pt idx="732">
                  <c:v>1.657</c:v>
                </c:pt>
                <c:pt idx="733">
                  <c:v>1.6579999999999988</c:v>
                </c:pt>
                <c:pt idx="734">
                  <c:v>1.6579999999999988</c:v>
                </c:pt>
                <c:pt idx="735">
                  <c:v>1.6579999999999988</c:v>
                </c:pt>
                <c:pt idx="736">
                  <c:v>1.659</c:v>
                </c:pt>
                <c:pt idx="737">
                  <c:v>1.659</c:v>
                </c:pt>
                <c:pt idx="738">
                  <c:v>1.659</c:v>
                </c:pt>
                <c:pt idx="739">
                  <c:v>1.6600000000000001</c:v>
                </c:pt>
                <c:pt idx="740">
                  <c:v>1.6600000000000001</c:v>
                </c:pt>
                <c:pt idx="741">
                  <c:v>1.6600000000000001</c:v>
                </c:pt>
                <c:pt idx="742">
                  <c:v>1.661</c:v>
                </c:pt>
                <c:pt idx="743">
                  <c:v>1.661</c:v>
                </c:pt>
                <c:pt idx="744">
                  <c:v>1.661</c:v>
                </c:pt>
                <c:pt idx="745">
                  <c:v>1.661</c:v>
                </c:pt>
                <c:pt idx="746">
                  <c:v>1.6619999999999988</c:v>
                </c:pt>
                <c:pt idx="747">
                  <c:v>1.6619999999999988</c:v>
                </c:pt>
                <c:pt idx="748">
                  <c:v>1.6619999999999988</c:v>
                </c:pt>
                <c:pt idx="749">
                  <c:v>1.663</c:v>
                </c:pt>
                <c:pt idx="750">
                  <c:v>1.663</c:v>
                </c:pt>
                <c:pt idx="751">
                  <c:v>1.663</c:v>
                </c:pt>
                <c:pt idx="752">
                  <c:v>1.6639999999999988</c:v>
                </c:pt>
                <c:pt idx="753">
                  <c:v>1.6639999999999988</c:v>
                </c:pt>
                <c:pt idx="754">
                  <c:v>1.6639999999999988</c:v>
                </c:pt>
                <c:pt idx="755">
                  <c:v>1.665</c:v>
                </c:pt>
                <c:pt idx="756">
                  <c:v>1.665</c:v>
                </c:pt>
                <c:pt idx="757">
                  <c:v>1.665</c:v>
                </c:pt>
                <c:pt idx="758">
                  <c:v>1.665</c:v>
                </c:pt>
                <c:pt idx="759">
                  <c:v>1.6659999999999988</c:v>
                </c:pt>
                <c:pt idx="760">
                  <c:v>1.6659999999999988</c:v>
                </c:pt>
                <c:pt idx="761">
                  <c:v>1.6659999999999988</c:v>
                </c:pt>
                <c:pt idx="762">
                  <c:v>1.667</c:v>
                </c:pt>
                <c:pt idx="763">
                  <c:v>1.667</c:v>
                </c:pt>
                <c:pt idx="764">
                  <c:v>1.667</c:v>
                </c:pt>
                <c:pt idx="765">
                  <c:v>1.6679999999999988</c:v>
                </c:pt>
                <c:pt idx="766">
                  <c:v>1.6679999999999988</c:v>
                </c:pt>
                <c:pt idx="767">
                  <c:v>1.6679999999999988</c:v>
                </c:pt>
                <c:pt idx="768">
                  <c:v>1.6679999999999988</c:v>
                </c:pt>
                <c:pt idx="769">
                  <c:v>1.669</c:v>
                </c:pt>
                <c:pt idx="770">
                  <c:v>1.669</c:v>
                </c:pt>
                <c:pt idx="771">
                  <c:v>1.669</c:v>
                </c:pt>
                <c:pt idx="772">
                  <c:v>1.670000000000001</c:v>
                </c:pt>
                <c:pt idx="773">
                  <c:v>1.670000000000001</c:v>
                </c:pt>
                <c:pt idx="774">
                  <c:v>1.670000000000001</c:v>
                </c:pt>
                <c:pt idx="775">
                  <c:v>1.670000000000001</c:v>
                </c:pt>
                <c:pt idx="776">
                  <c:v>1.671</c:v>
                </c:pt>
                <c:pt idx="777">
                  <c:v>1.671</c:v>
                </c:pt>
                <c:pt idx="778">
                  <c:v>1.671</c:v>
                </c:pt>
                <c:pt idx="779">
                  <c:v>1.6719999999999988</c:v>
                </c:pt>
                <c:pt idx="780">
                  <c:v>1.6719999999999988</c:v>
                </c:pt>
                <c:pt idx="781">
                  <c:v>1.6719999999999988</c:v>
                </c:pt>
                <c:pt idx="782">
                  <c:v>1.673</c:v>
                </c:pt>
                <c:pt idx="783">
                  <c:v>1.673</c:v>
                </c:pt>
                <c:pt idx="784">
                  <c:v>1.673</c:v>
                </c:pt>
                <c:pt idx="785">
                  <c:v>1.673</c:v>
                </c:pt>
                <c:pt idx="786">
                  <c:v>1.6739999999999988</c:v>
                </c:pt>
                <c:pt idx="787">
                  <c:v>1.6739999999999988</c:v>
                </c:pt>
                <c:pt idx="788">
                  <c:v>1.6739999999999988</c:v>
                </c:pt>
                <c:pt idx="789">
                  <c:v>1.675</c:v>
                </c:pt>
                <c:pt idx="790">
                  <c:v>1.675</c:v>
                </c:pt>
                <c:pt idx="791">
                  <c:v>1.675</c:v>
                </c:pt>
                <c:pt idx="792">
                  <c:v>1.675</c:v>
                </c:pt>
                <c:pt idx="793">
                  <c:v>1.6759999999999988</c:v>
                </c:pt>
                <c:pt idx="794">
                  <c:v>1.6759999999999988</c:v>
                </c:pt>
                <c:pt idx="795">
                  <c:v>1.6759999999999988</c:v>
                </c:pt>
                <c:pt idx="796">
                  <c:v>1.6759999999999988</c:v>
                </c:pt>
                <c:pt idx="797">
                  <c:v>1.677</c:v>
                </c:pt>
                <c:pt idx="798">
                  <c:v>1.677</c:v>
                </c:pt>
                <c:pt idx="799">
                  <c:v>1.677</c:v>
                </c:pt>
                <c:pt idx="800">
                  <c:v>1.6779999999999988</c:v>
                </c:pt>
                <c:pt idx="801">
                  <c:v>1.6779999999999988</c:v>
                </c:pt>
                <c:pt idx="802">
                  <c:v>1.6779999999999988</c:v>
                </c:pt>
                <c:pt idx="803">
                  <c:v>1.6779999999999988</c:v>
                </c:pt>
                <c:pt idx="804">
                  <c:v>1.679</c:v>
                </c:pt>
                <c:pt idx="805">
                  <c:v>1.679</c:v>
                </c:pt>
                <c:pt idx="806">
                  <c:v>1.679</c:v>
                </c:pt>
                <c:pt idx="807">
                  <c:v>1.679</c:v>
                </c:pt>
                <c:pt idx="808">
                  <c:v>1.680000000000001</c:v>
                </c:pt>
                <c:pt idx="809">
                  <c:v>1.680000000000001</c:v>
                </c:pt>
                <c:pt idx="810">
                  <c:v>1.680000000000001</c:v>
                </c:pt>
                <c:pt idx="811">
                  <c:v>1.681</c:v>
                </c:pt>
                <c:pt idx="812">
                  <c:v>1.681</c:v>
                </c:pt>
                <c:pt idx="813">
                  <c:v>1.681</c:v>
                </c:pt>
                <c:pt idx="814">
                  <c:v>1.681</c:v>
                </c:pt>
                <c:pt idx="815">
                  <c:v>1.6819999999999988</c:v>
                </c:pt>
                <c:pt idx="816">
                  <c:v>1.6819999999999988</c:v>
                </c:pt>
                <c:pt idx="817">
                  <c:v>1.6819999999999988</c:v>
                </c:pt>
                <c:pt idx="818">
                  <c:v>1.6819999999999988</c:v>
                </c:pt>
                <c:pt idx="819">
                  <c:v>1.6830000000000001</c:v>
                </c:pt>
                <c:pt idx="820">
                  <c:v>1.6830000000000001</c:v>
                </c:pt>
                <c:pt idx="821">
                  <c:v>1.6830000000000001</c:v>
                </c:pt>
                <c:pt idx="822">
                  <c:v>1.6830000000000001</c:v>
                </c:pt>
                <c:pt idx="823">
                  <c:v>1.6839999999999988</c:v>
                </c:pt>
                <c:pt idx="824">
                  <c:v>1.6839999999999988</c:v>
                </c:pt>
                <c:pt idx="825">
                  <c:v>1.6839999999999988</c:v>
                </c:pt>
                <c:pt idx="826">
                  <c:v>1.6839999999999988</c:v>
                </c:pt>
                <c:pt idx="827">
                  <c:v>1.6850000000000001</c:v>
                </c:pt>
                <c:pt idx="828">
                  <c:v>1.6850000000000001</c:v>
                </c:pt>
                <c:pt idx="829">
                  <c:v>1.6850000000000001</c:v>
                </c:pt>
                <c:pt idx="830">
                  <c:v>1.6850000000000001</c:v>
                </c:pt>
                <c:pt idx="831">
                  <c:v>1.6859999999999988</c:v>
                </c:pt>
                <c:pt idx="832">
                  <c:v>1.6859999999999988</c:v>
                </c:pt>
                <c:pt idx="833">
                  <c:v>1.6859999999999988</c:v>
                </c:pt>
                <c:pt idx="834">
                  <c:v>1.6859999999999988</c:v>
                </c:pt>
                <c:pt idx="835">
                  <c:v>1.6870000000000001</c:v>
                </c:pt>
                <c:pt idx="836">
                  <c:v>1.6870000000000001</c:v>
                </c:pt>
                <c:pt idx="837">
                  <c:v>1.6870000000000001</c:v>
                </c:pt>
                <c:pt idx="838">
                  <c:v>1.6870000000000001</c:v>
                </c:pt>
                <c:pt idx="839">
                  <c:v>1.6879999999999988</c:v>
                </c:pt>
                <c:pt idx="840">
                  <c:v>1.6879999999999988</c:v>
                </c:pt>
                <c:pt idx="841">
                  <c:v>1.6879999999999988</c:v>
                </c:pt>
                <c:pt idx="842">
                  <c:v>1.6879999999999988</c:v>
                </c:pt>
                <c:pt idx="843">
                  <c:v>1.6890000000000001</c:v>
                </c:pt>
                <c:pt idx="844">
                  <c:v>1.6890000000000001</c:v>
                </c:pt>
                <c:pt idx="845">
                  <c:v>1.6890000000000001</c:v>
                </c:pt>
                <c:pt idx="846">
                  <c:v>1.6890000000000001</c:v>
                </c:pt>
                <c:pt idx="847">
                  <c:v>1.6900000000000011</c:v>
                </c:pt>
                <c:pt idx="848">
                  <c:v>1.6900000000000011</c:v>
                </c:pt>
                <c:pt idx="849">
                  <c:v>1.6900000000000011</c:v>
                </c:pt>
                <c:pt idx="850">
                  <c:v>1.6900000000000011</c:v>
                </c:pt>
                <c:pt idx="851">
                  <c:v>1.6910000000000001</c:v>
                </c:pt>
                <c:pt idx="852">
                  <c:v>1.6910000000000001</c:v>
                </c:pt>
                <c:pt idx="853">
                  <c:v>1.6910000000000001</c:v>
                </c:pt>
                <c:pt idx="854">
                  <c:v>1.6910000000000001</c:v>
                </c:pt>
                <c:pt idx="855">
                  <c:v>1.6910000000000001</c:v>
                </c:pt>
                <c:pt idx="856">
                  <c:v>1.6919999999999988</c:v>
                </c:pt>
                <c:pt idx="857">
                  <c:v>1.6919999999999988</c:v>
                </c:pt>
                <c:pt idx="858">
                  <c:v>1.6919999999999988</c:v>
                </c:pt>
                <c:pt idx="859">
                  <c:v>1.6919999999999988</c:v>
                </c:pt>
                <c:pt idx="860">
                  <c:v>1.6930000000000001</c:v>
                </c:pt>
                <c:pt idx="861">
                  <c:v>1.6930000000000001</c:v>
                </c:pt>
                <c:pt idx="862">
                  <c:v>1.6930000000000001</c:v>
                </c:pt>
                <c:pt idx="863">
                  <c:v>1.6930000000000001</c:v>
                </c:pt>
                <c:pt idx="864">
                  <c:v>1.6930000000000001</c:v>
                </c:pt>
                <c:pt idx="865">
                  <c:v>1.6940000000000011</c:v>
                </c:pt>
                <c:pt idx="866">
                  <c:v>1.6940000000000011</c:v>
                </c:pt>
                <c:pt idx="867">
                  <c:v>1.6940000000000011</c:v>
                </c:pt>
                <c:pt idx="868">
                  <c:v>1.6940000000000011</c:v>
                </c:pt>
                <c:pt idx="869">
                  <c:v>1.6950000000000001</c:v>
                </c:pt>
                <c:pt idx="870">
                  <c:v>1.6950000000000001</c:v>
                </c:pt>
                <c:pt idx="871">
                  <c:v>1.6950000000000001</c:v>
                </c:pt>
                <c:pt idx="872">
                  <c:v>1.6950000000000001</c:v>
                </c:pt>
                <c:pt idx="873">
                  <c:v>1.6950000000000001</c:v>
                </c:pt>
                <c:pt idx="874">
                  <c:v>1.6960000000000011</c:v>
                </c:pt>
                <c:pt idx="875">
                  <c:v>1.6960000000000011</c:v>
                </c:pt>
                <c:pt idx="876">
                  <c:v>1.6960000000000011</c:v>
                </c:pt>
                <c:pt idx="877">
                  <c:v>1.6960000000000011</c:v>
                </c:pt>
                <c:pt idx="878">
                  <c:v>1.6960000000000011</c:v>
                </c:pt>
                <c:pt idx="879">
                  <c:v>1.6970000000000001</c:v>
                </c:pt>
                <c:pt idx="880">
                  <c:v>1.6970000000000001</c:v>
                </c:pt>
                <c:pt idx="881">
                  <c:v>1.6970000000000001</c:v>
                </c:pt>
                <c:pt idx="882">
                  <c:v>1.6970000000000001</c:v>
                </c:pt>
                <c:pt idx="883">
                  <c:v>1.6970000000000001</c:v>
                </c:pt>
                <c:pt idx="884">
                  <c:v>1.6980000000000011</c:v>
                </c:pt>
                <c:pt idx="885">
                  <c:v>1.6980000000000011</c:v>
                </c:pt>
                <c:pt idx="886">
                  <c:v>1.6980000000000011</c:v>
                </c:pt>
                <c:pt idx="887">
                  <c:v>1.6980000000000011</c:v>
                </c:pt>
                <c:pt idx="888">
                  <c:v>1.6980000000000011</c:v>
                </c:pt>
                <c:pt idx="889">
                  <c:v>1.6990000000000001</c:v>
                </c:pt>
                <c:pt idx="890">
                  <c:v>1.6990000000000001</c:v>
                </c:pt>
                <c:pt idx="891">
                  <c:v>1.6990000000000001</c:v>
                </c:pt>
                <c:pt idx="892">
                  <c:v>1.6990000000000001</c:v>
                </c:pt>
                <c:pt idx="893">
                  <c:v>1.6990000000000001</c:v>
                </c:pt>
                <c:pt idx="894">
                  <c:v>1.7</c:v>
                </c:pt>
                <c:pt idx="895">
                  <c:v>1.7</c:v>
                </c:pt>
                <c:pt idx="896">
                  <c:v>1.7</c:v>
                </c:pt>
                <c:pt idx="897">
                  <c:v>1.7</c:v>
                </c:pt>
                <c:pt idx="898">
                  <c:v>1.7</c:v>
                </c:pt>
                <c:pt idx="899">
                  <c:v>1.7</c:v>
                </c:pt>
                <c:pt idx="900">
                  <c:v>1.700999999999999</c:v>
                </c:pt>
                <c:pt idx="901">
                  <c:v>1.700999999999999</c:v>
                </c:pt>
                <c:pt idx="902">
                  <c:v>1.700999999999999</c:v>
                </c:pt>
                <c:pt idx="903">
                  <c:v>1.700999999999999</c:v>
                </c:pt>
                <c:pt idx="904">
                  <c:v>1.700999999999999</c:v>
                </c:pt>
                <c:pt idx="905">
                  <c:v>1.700999999999999</c:v>
                </c:pt>
                <c:pt idx="906">
                  <c:v>1.702</c:v>
                </c:pt>
                <c:pt idx="907">
                  <c:v>1.702</c:v>
                </c:pt>
                <c:pt idx="908">
                  <c:v>1.702</c:v>
                </c:pt>
                <c:pt idx="909">
                  <c:v>1.702</c:v>
                </c:pt>
                <c:pt idx="910">
                  <c:v>1.702</c:v>
                </c:pt>
                <c:pt idx="911">
                  <c:v>1.702</c:v>
                </c:pt>
                <c:pt idx="912">
                  <c:v>1.702999999999999</c:v>
                </c:pt>
                <c:pt idx="913">
                  <c:v>1.702999999999999</c:v>
                </c:pt>
                <c:pt idx="914">
                  <c:v>1.702999999999999</c:v>
                </c:pt>
                <c:pt idx="915">
                  <c:v>1.702999999999999</c:v>
                </c:pt>
                <c:pt idx="916">
                  <c:v>1.702999999999999</c:v>
                </c:pt>
                <c:pt idx="917">
                  <c:v>1.702999999999999</c:v>
                </c:pt>
                <c:pt idx="918">
                  <c:v>1.704</c:v>
                </c:pt>
                <c:pt idx="919">
                  <c:v>1.704</c:v>
                </c:pt>
                <c:pt idx="920">
                  <c:v>1.704</c:v>
                </c:pt>
                <c:pt idx="921">
                  <c:v>1.704</c:v>
                </c:pt>
                <c:pt idx="922">
                  <c:v>1.704</c:v>
                </c:pt>
                <c:pt idx="923">
                  <c:v>1.704</c:v>
                </c:pt>
                <c:pt idx="924">
                  <c:v>1.704</c:v>
                </c:pt>
                <c:pt idx="925">
                  <c:v>1.704999999999999</c:v>
                </c:pt>
                <c:pt idx="926">
                  <c:v>1.704999999999999</c:v>
                </c:pt>
                <c:pt idx="927">
                  <c:v>1.704999999999999</c:v>
                </c:pt>
                <c:pt idx="928">
                  <c:v>1.704999999999999</c:v>
                </c:pt>
                <c:pt idx="929">
                  <c:v>1.704999999999999</c:v>
                </c:pt>
                <c:pt idx="930">
                  <c:v>1.704999999999999</c:v>
                </c:pt>
                <c:pt idx="931">
                  <c:v>1.704999999999999</c:v>
                </c:pt>
                <c:pt idx="932">
                  <c:v>1.706</c:v>
                </c:pt>
                <c:pt idx="933">
                  <c:v>1.706</c:v>
                </c:pt>
                <c:pt idx="934">
                  <c:v>1.706</c:v>
                </c:pt>
                <c:pt idx="935">
                  <c:v>1.706</c:v>
                </c:pt>
                <c:pt idx="936">
                  <c:v>1.706</c:v>
                </c:pt>
                <c:pt idx="937">
                  <c:v>1.706</c:v>
                </c:pt>
                <c:pt idx="938">
                  <c:v>1.706</c:v>
                </c:pt>
                <c:pt idx="939">
                  <c:v>1.706999999999999</c:v>
                </c:pt>
                <c:pt idx="940">
                  <c:v>1.706999999999999</c:v>
                </c:pt>
                <c:pt idx="941">
                  <c:v>1.706999999999999</c:v>
                </c:pt>
                <c:pt idx="942">
                  <c:v>1.706999999999999</c:v>
                </c:pt>
                <c:pt idx="943">
                  <c:v>1.706999999999999</c:v>
                </c:pt>
                <c:pt idx="944">
                  <c:v>1.706999999999999</c:v>
                </c:pt>
                <c:pt idx="945">
                  <c:v>1.706999999999999</c:v>
                </c:pt>
                <c:pt idx="946">
                  <c:v>1.706999999999999</c:v>
                </c:pt>
                <c:pt idx="947">
                  <c:v>1.706999999999999</c:v>
                </c:pt>
                <c:pt idx="948">
                  <c:v>1.708</c:v>
                </c:pt>
                <c:pt idx="949">
                  <c:v>1.708</c:v>
                </c:pt>
                <c:pt idx="950">
                  <c:v>1.708</c:v>
                </c:pt>
                <c:pt idx="951">
                  <c:v>1.708</c:v>
                </c:pt>
                <c:pt idx="952">
                  <c:v>1.708</c:v>
                </c:pt>
                <c:pt idx="953">
                  <c:v>1.708</c:v>
                </c:pt>
                <c:pt idx="954">
                  <c:v>1.708</c:v>
                </c:pt>
                <c:pt idx="955">
                  <c:v>1.708</c:v>
                </c:pt>
                <c:pt idx="956">
                  <c:v>1.708</c:v>
                </c:pt>
                <c:pt idx="957">
                  <c:v>1.708999999999999</c:v>
                </c:pt>
                <c:pt idx="958">
                  <c:v>1.708999999999999</c:v>
                </c:pt>
                <c:pt idx="959">
                  <c:v>1.708999999999999</c:v>
                </c:pt>
                <c:pt idx="960">
                  <c:v>1.708999999999999</c:v>
                </c:pt>
                <c:pt idx="961">
                  <c:v>1.708999999999999</c:v>
                </c:pt>
                <c:pt idx="962">
                  <c:v>1.708999999999999</c:v>
                </c:pt>
                <c:pt idx="963">
                  <c:v>1.708999999999999</c:v>
                </c:pt>
                <c:pt idx="964">
                  <c:v>1.708999999999999</c:v>
                </c:pt>
                <c:pt idx="965">
                  <c:v>1.708999999999999</c:v>
                </c:pt>
                <c:pt idx="966">
                  <c:v>1.708999999999999</c:v>
                </c:pt>
                <c:pt idx="967">
                  <c:v>1.708999999999999</c:v>
                </c:pt>
                <c:pt idx="968">
                  <c:v>1.71</c:v>
                </c:pt>
                <c:pt idx="969">
                  <c:v>1.71</c:v>
                </c:pt>
                <c:pt idx="970">
                  <c:v>1.71</c:v>
                </c:pt>
                <c:pt idx="971">
                  <c:v>1.71</c:v>
                </c:pt>
                <c:pt idx="972">
                  <c:v>1.71</c:v>
                </c:pt>
                <c:pt idx="973">
                  <c:v>1.71</c:v>
                </c:pt>
                <c:pt idx="974">
                  <c:v>1.71</c:v>
                </c:pt>
                <c:pt idx="975">
                  <c:v>1.71</c:v>
                </c:pt>
                <c:pt idx="976">
                  <c:v>1.71</c:v>
                </c:pt>
                <c:pt idx="977">
                  <c:v>1.71</c:v>
                </c:pt>
                <c:pt idx="978">
                  <c:v>1.71</c:v>
                </c:pt>
                <c:pt idx="979">
                  <c:v>1.71</c:v>
                </c:pt>
                <c:pt idx="980">
                  <c:v>1.71</c:v>
                </c:pt>
                <c:pt idx="981">
                  <c:v>1.710999999999999</c:v>
                </c:pt>
                <c:pt idx="982">
                  <c:v>1.710999999999999</c:v>
                </c:pt>
                <c:pt idx="983">
                  <c:v>1.710999999999999</c:v>
                </c:pt>
                <c:pt idx="984">
                  <c:v>1.710999999999999</c:v>
                </c:pt>
                <c:pt idx="985">
                  <c:v>1.710999999999999</c:v>
                </c:pt>
                <c:pt idx="986">
                  <c:v>1.710999999999999</c:v>
                </c:pt>
                <c:pt idx="987">
                  <c:v>1.710999999999999</c:v>
                </c:pt>
                <c:pt idx="988">
                  <c:v>1.710999999999999</c:v>
                </c:pt>
                <c:pt idx="989">
                  <c:v>1.710999999999999</c:v>
                </c:pt>
                <c:pt idx="990">
                  <c:v>1.710999999999999</c:v>
                </c:pt>
                <c:pt idx="991">
                  <c:v>1.710999999999999</c:v>
                </c:pt>
                <c:pt idx="992">
                  <c:v>1.710999999999999</c:v>
                </c:pt>
                <c:pt idx="993">
                  <c:v>1.710999999999999</c:v>
                </c:pt>
                <c:pt idx="994">
                  <c:v>1.710999999999999</c:v>
                </c:pt>
                <c:pt idx="995">
                  <c:v>1.710999999999999</c:v>
                </c:pt>
                <c:pt idx="996">
                  <c:v>1.710999999999999</c:v>
                </c:pt>
                <c:pt idx="997">
                  <c:v>1.710999999999999</c:v>
                </c:pt>
                <c:pt idx="998">
                  <c:v>1.710999999999999</c:v>
                </c:pt>
                <c:pt idx="999">
                  <c:v>1.710999999999999</c:v>
                </c:pt>
                <c:pt idx="1000">
                  <c:v>1.712</c:v>
                </c:pt>
                <c:pt idx="1001">
                  <c:v>1.712</c:v>
                </c:pt>
                <c:pt idx="1002">
                  <c:v>1.712</c:v>
                </c:pt>
                <c:pt idx="1003">
                  <c:v>1.712</c:v>
                </c:pt>
                <c:pt idx="1004">
                  <c:v>1.712</c:v>
                </c:pt>
                <c:pt idx="1005">
                  <c:v>1.712</c:v>
                </c:pt>
                <c:pt idx="1006">
                  <c:v>1.712</c:v>
                </c:pt>
                <c:pt idx="1007">
                  <c:v>1.712</c:v>
                </c:pt>
                <c:pt idx="1008">
                  <c:v>1.712</c:v>
                </c:pt>
                <c:pt idx="1009">
                  <c:v>1.712</c:v>
                </c:pt>
                <c:pt idx="1010">
                  <c:v>1.712</c:v>
                </c:pt>
                <c:pt idx="1011">
                  <c:v>1.712</c:v>
                </c:pt>
                <c:pt idx="1012">
                  <c:v>1.712</c:v>
                </c:pt>
                <c:pt idx="1013">
                  <c:v>1.712</c:v>
                </c:pt>
                <c:pt idx="1014">
                  <c:v>1.712</c:v>
                </c:pt>
                <c:pt idx="1015">
                  <c:v>1.712</c:v>
                </c:pt>
                <c:pt idx="1016">
                  <c:v>1.712</c:v>
                </c:pt>
                <c:pt idx="1017">
                  <c:v>1.712</c:v>
                </c:pt>
                <c:pt idx="1018">
                  <c:v>1.712</c:v>
                </c:pt>
                <c:pt idx="1019">
                  <c:v>1.712</c:v>
                </c:pt>
                <c:pt idx="1020">
                  <c:v>1.712</c:v>
                </c:pt>
                <c:pt idx="1021">
                  <c:v>1.712</c:v>
                </c:pt>
                <c:pt idx="1022">
                  <c:v>1.712</c:v>
                </c:pt>
                <c:pt idx="1023">
                  <c:v>1.712</c:v>
                </c:pt>
                <c:pt idx="1024">
                  <c:v>1.712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300C-47D4-A09E-83AEDCF55DDD}"/>
            </c:ext>
          </c:extLst>
        </c:ser>
        <c:ser>
          <c:idx val="11"/>
          <c:order val="11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'c2h_arm-chair'!$M$1:$M$1025</c:f>
              <c:numCache>
                <c:formatCode>0.00E+00</c:formatCode>
                <c:ptCount val="1025"/>
                <c:pt idx="0">
                  <c:v>2.347</c:v>
                </c:pt>
                <c:pt idx="1">
                  <c:v>2.347</c:v>
                </c:pt>
                <c:pt idx="2">
                  <c:v>2.347</c:v>
                </c:pt>
                <c:pt idx="3">
                  <c:v>2.347</c:v>
                </c:pt>
                <c:pt idx="4">
                  <c:v>2.347</c:v>
                </c:pt>
                <c:pt idx="5">
                  <c:v>2.347</c:v>
                </c:pt>
                <c:pt idx="6">
                  <c:v>2.347</c:v>
                </c:pt>
                <c:pt idx="7">
                  <c:v>2.347</c:v>
                </c:pt>
                <c:pt idx="8">
                  <c:v>2.347</c:v>
                </c:pt>
                <c:pt idx="9">
                  <c:v>2.347</c:v>
                </c:pt>
                <c:pt idx="10">
                  <c:v>2.347</c:v>
                </c:pt>
                <c:pt idx="11">
                  <c:v>2.347</c:v>
                </c:pt>
                <c:pt idx="12">
                  <c:v>2.347</c:v>
                </c:pt>
                <c:pt idx="13">
                  <c:v>2.347</c:v>
                </c:pt>
                <c:pt idx="14">
                  <c:v>2.347</c:v>
                </c:pt>
                <c:pt idx="15">
                  <c:v>2.347</c:v>
                </c:pt>
                <c:pt idx="16">
                  <c:v>2.347</c:v>
                </c:pt>
                <c:pt idx="17">
                  <c:v>2.347</c:v>
                </c:pt>
                <c:pt idx="18">
                  <c:v>2.347</c:v>
                </c:pt>
                <c:pt idx="19">
                  <c:v>2.347</c:v>
                </c:pt>
                <c:pt idx="20">
                  <c:v>2.347</c:v>
                </c:pt>
                <c:pt idx="21">
                  <c:v>2.347</c:v>
                </c:pt>
                <c:pt idx="22">
                  <c:v>2.347</c:v>
                </c:pt>
                <c:pt idx="23">
                  <c:v>2.347</c:v>
                </c:pt>
                <c:pt idx="24">
                  <c:v>2.347</c:v>
                </c:pt>
                <c:pt idx="25">
                  <c:v>2.347</c:v>
                </c:pt>
                <c:pt idx="26">
                  <c:v>2.347</c:v>
                </c:pt>
                <c:pt idx="27">
                  <c:v>2.347</c:v>
                </c:pt>
                <c:pt idx="28">
                  <c:v>2.347</c:v>
                </c:pt>
                <c:pt idx="29">
                  <c:v>2.347</c:v>
                </c:pt>
                <c:pt idx="30">
                  <c:v>2.347</c:v>
                </c:pt>
                <c:pt idx="31">
                  <c:v>2.347</c:v>
                </c:pt>
                <c:pt idx="32">
                  <c:v>2.347</c:v>
                </c:pt>
                <c:pt idx="33">
                  <c:v>2.347</c:v>
                </c:pt>
                <c:pt idx="34">
                  <c:v>2.347</c:v>
                </c:pt>
                <c:pt idx="35">
                  <c:v>2.347</c:v>
                </c:pt>
                <c:pt idx="36">
                  <c:v>2.347</c:v>
                </c:pt>
                <c:pt idx="37">
                  <c:v>2.347</c:v>
                </c:pt>
                <c:pt idx="38">
                  <c:v>2.347</c:v>
                </c:pt>
                <c:pt idx="39">
                  <c:v>2.347</c:v>
                </c:pt>
                <c:pt idx="40">
                  <c:v>2.347</c:v>
                </c:pt>
                <c:pt idx="41">
                  <c:v>2.347</c:v>
                </c:pt>
                <c:pt idx="42">
                  <c:v>2.347</c:v>
                </c:pt>
                <c:pt idx="43">
                  <c:v>2.347</c:v>
                </c:pt>
                <c:pt idx="44">
                  <c:v>2.347</c:v>
                </c:pt>
                <c:pt idx="45">
                  <c:v>2.3459999999999988</c:v>
                </c:pt>
                <c:pt idx="46">
                  <c:v>2.3459999999999988</c:v>
                </c:pt>
                <c:pt idx="47">
                  <c:v>2.3459999999999988</c:v>
                </c:pt>
                <c:pt idx="48">
                  <c:v>2.3459999999999988</c:v>
                </c:pt>
                <c:pt idx="49">
                  <c:v>2.3459999999999988</c:v>
                </c:pt>
                <c:pt idx="50">
                  <c:v>2.3459999999999988</c:v>
                </c:pt>
                <c:pt idx="51">
                  <c:v>2.3459999999999988</c:v>
                </c:pt>
                <c:pt idx="52">
                  <c:v>2.3459999999999988</c:v>
                </c:pt>
                <c:pt idx="53">
                  <c:v>2.3459999999999988</c:v>
                </c:pt>
                <c:pt idx="54">
                  <c:v>2.3459999999999988</c:v>
                </c:pt>
                <c:pt idx="55">
                  <c:v>2.3459999999999988</c:v>
                </c:pt>
                <c:pt idx="56">
                  <c:v>2.3459999999999988</c:v>
                </c:pt>
                <c:pt idx="57">
                  <c:v>2.3459999999999988</c:v>
                </c:pt>
                <c:pt idx="58">
                  <c:v>2.3459999999999988</c:v>
                </c:pt>
                <c:pt idx="59">
                  <c:v>2.3459999999999988</c:v>
                </c:pt>
                <c:pt idx="60">
                  <c:v>2.3459999999999988</c:v>
                </c:pt>
                <c:pt idx="61">
                  <c:v>2.3459999999999988</c:v>
                </c:pt>
                <c:pt idx="62">
                  <c:v>2.3459999999999988</c:v>
                </c:pt>
                <c:pt idx="63">
                  <c:v>2.3459999999999988</c:v>
                </c:pt>
                <c:pt idx="64">
                  <c:v>2.3459999999999988</c:v>
                </c:pt>
                <c:pt idx="65">
                  <c:v>2.3459999999999988</c:v>
                </c:pt>
                <c:pt idx="66">
                  <c:v>2.3459999999999988</c:v>
                </c:pt>
                <c:pt idx="67">
                  <c:v>2.3459999999999988</c:v>
                </c:pt>
                <c:pt idx="68">
                  <c:v>2.3459999999999988</c:v>
                </c:pt>
                <c:pt idx="69">
                  <c:v>2.3459999999999988</c:v>
                </c:pt>
                <c:pt idx="70">
                  <c:v>2.3459999999999988</c:v>
                </c:pt>
                <c:pt idx="71">
                  <c:v>2.3449999999999998</c:v>
                </c:pt>
                <c:pt idx="72">
                  <c:v>2.3449999999999998</c:v>
                </c:pt>
                <c:pt idx="73">
                  <c:v>2.3449999999999998</c:v>
                </c:pt>
                <c:pt idx="74">
                  <c:v>2.3449999999999998</c:v>
                </c:pt>
                <c:pt idx="75">
                  <c:v>2.3449999999999998</c:v>
                </c:pt>
                <c:pt idx="76">
                  <c:v>2.3449999999999998</c:v>
                </c:pt>
                <c:pt idx="77">
                  <c:v>2.3449999999999998</c:v>
                </c:pt>
                <c:pt idx="78">
                  <c:v>2.3449999999999998</c:v>
                </c:pt>
                <c:pt idx="79">
                  <c:v>2.3449999999999998</c:v>
                </c:pt>
                <c:pt idx="80">
                  <c:v>2.3449999999999998</c:v>
                </c:pt>
                <c:pt idx="81">
                  <c:v>2.3449999999999998</c:v>
                </c:pt>
                <c:pt idx="82">
                  <c:v>2.3449999999999998</c:v>
                </c:pt>
                <c:pt idx="83">
                  <c:v>2.3449999999999998</c:v>
                </c:pt>
                <c:pt idx="84">
                  <c:v>2.3449999999999998</c:v>
                </c:pt>
                <c:pt idx="85">
                  <c:v>2.3449999999999998</c:v>
                </c:pt>
                <c:pt idx="86">
                  <c:v>2.3449999999999998</c:v>
                </c:pt>
                <c:pt idx="87">
                  <c:v>2.3449999999999998</c:v>
                </c:pt>
                <c:pt idx="88">
                  <c:v>2.3449999999999998</c:v>
                </c:pt>
                <c:pt idx="89">
                  <c:v>2.3449999999999998</c:v>
                </c:pt>
                <c:pt idx="90">
                  <c:v>2.3439999999999999</c:v>
                </c:pt>
                <c:pt idx="91">
                  <c:v>2.3439999999999999</c:v>
                </c:pt>
                <c:pt idx="92">
                  <c:v>2.3439999999999999</c:v>
                </c:pt>
                <c:pt idx="93">
                  <c:v>2.3439999999999999</c:v>
                </c:pt>
                <c:pt idx="94">
                  <c:v>2.3439999999999999</c:v>
                </c:pt>
                <c:pt idx="95">
                  <c:v>2.3439999999999999</c:v>
                </c:pt>
                <c:pt idx="96">
                  <c:v>2.3439999999999999</c:v>
                </c:pt>
                <c:pt idx="97">
                  <c:v>2.3439999999999999</c:v>
                </c:pt>
                <c:pt idx="98">
                  <c:v>2.3439999999999999</c:v>
                </c:pt>
                <c:pt idx="99">
                  <c:v>2.3439999999999999</c:v>
                </c:pt>
                <c:pt idx="100">
                  <c:v>2.3439999999999999</c:v>
                </c:pt>
                <c:pt idx="101">
                  <c:v>2.3439999999999999</c:v>
                </c:pt>
                <c:pt idx="102">
                  <c:v>2.3439999999999999</c:v>
                </c:pt>
                <c:pt idx="103">
                  <c:v>2.3439999999999999</c:v>
                </c:pt>
                <c:pt idx="104">
                  <c:v>2.3439999999999999</c:v>
                </c:pt>
                <c:pt idx="105">
                  <c:v>2.3439999999999999</c:v>
                </c:pt>
                <c:pt idx="106">
                  <c:v>2.343</c:v>
                </c:pt>
                <c:pt idx="107">
                  <c:v>2.343</c:v>
                </c:pt>
                <c:pt idx="108">
                  <c:v>2.343</c:v>
                </c:pt>
                <c:pt idx="109">
                  <c:v>2.343</c:v>
                </c:pt>
                <c:pt idx="110">
                  <c:v>2.343</c:v>
                </c:pt>
                <c:pt idx="111">
                  <c:v>2.343</c:v>
                </c:pt>
                <c:pt idx="112">
                  <c:v>2.343</c:v>
                </c:pt>
                <c:pt idx="113">
                  <c:v>2.343</c:v>
                </c:pt>
                <c:pt idx="114">
                  <c:v>2.343</c:v>
                </c:pt>
                <c:pt idx="115">
                  <c:v>2.343</c:v>
                </c:pt>
                <c:pt idx="116">
                  <c:v>2.343</c:v>
                </c:pt>
                <c:pt idx="117">
                  <c:v>2.343</c:v>
                </c:pt>
                <c:pt idx="118">
                  <c:v>2.343</c:v>
                </c:pt>
                <c:pt idx="119">
                  <c:v>2.3419999999999987</c:v>
                </c:pt>
                <c:pt idx="120">
                  <c:v>2.3419999999999987</c:v>
                </c:pt>
                <c:pt idx="121">
                  <c:v>2.3419999999999987</c:v>
                </c:pt>
                <c:pt idx="122">
                  <c:v>2.3419999999999987</c:v>
                </c:pt>
                <c:pt idx="123">
                  <c:v>2.3419999999999987</c:v>
                </c:pt>
                <c:pt idx="124">
                  <c:v>2.3419999999999987</c:v>
                </c:pt>
                <c:pt idx="125">
                  <c:v>2.3419999999999987</c:v>
                </c:pt>
                <c:pt idx="126">
                  <c:v>2.3419999999999987</c:v>
                </c:pt>
                <c:pt idx="127">
                  <c:v>2.3419999999999987</c:v>
                </c:pt>
                <c:pt idx="128">
                  <c:v>2.3419999999999987</c:v>
                </c:pt>
                <c:pt idx="129">
                  <c:v>2.3419999999999987</c:v>
                </c:pt>
                <c:pt idx="130">
                  <c:v>2.3419999999999987</c:v>
                </c:pt>
                <c:pt idx="131">
                  <c:v>2.3419999999999987</c:v>
                </c:pt>
                <c:pt idx="132">
                  <c:v>2.3409999999999997</c:v>
                </c:pt>
                <c:pt idx="133">
                  <c:v>2.3409999999999997</c:v>
                </c:pt>
                <c:pt idx="134">
                  <c:v>2.3409999999999997</c:v>
                </c:pt>
                <c:pt idx="135">
                  <c:v>2.3409999999999997</c:v>
                </c:pt>
                <c:pt idx="136">
                  <c:v>2.3409999999999997</c:v>
                </c:pt>
                <c:pt idx="137">
                  <c:v>2.3409999999999997</c:v>
                </c:pt>
                <c:pt idx="138">
                  <c:v>2.3409999999999997</c:v>
                </c:pt>
                <c:pt idx="139">
                  <c:v>2.3409999999999997</c:v>
                </c:pt>
                <c:pt idx="140">
                  <c:v>2.3409999999999997</c:v>
                </c:pt>
                <c:pt idx="141">
                  <c:v>2.3409999999999997</c:v>
                </c:pt>
                <c:pt idx="142">
                  <c:v>2.3409999999999997</c:v>
                </c:pt>
                <c:pt idx="143">
                  <c:v>2.34</c:v>
                </c:pt>
                <c:pt idx="144">
                  <c:v>2.34</c:v>
                </c:pt>
                <c:pt idx="145">
                  <c:v>2.34</c:v>
                </c:pt>
                <c:pt idx="146">
                  <c:v>2.34</c:v>
                </c:pt>
                <c:pt idx="147">
                  <c:v>2.34</c:v>
                </c:pt>
                <c:pt idx="148">
                  <c:v>2.34</c:v>
                </c:pt>
                <c:pt idx="149">
                  <c:v>2.34</c:v>
                </c:pt>
                <c:pt idx="150">
                  <c:v>2.34</c:v>
                </c:pt>
                <c:pt idx="151">
                  <c:v>2.34</c:v>
                </c:pt>
                <c:pt idx="152">
                  <c:v>2.34</c:v>
                </c:pt>
                <c:pt idx="153">
                  <c:v>2.3389999999999977</c:v>
                </c:pt>
                <c:pt idx="154">
                  <c:v>2.3389999999999977</c:v>
                </c:pt>
                <c:pt idx="155">
                  <c:v>2.3389999999999977</c:v>
                </c:pt>
                <c:pt idx="156">
                  <c:v>2.3389999999999977</c:v>
                </c:pt>
                <c:pt idx="157">
                  <c:v>2.3389999999999977</c:v>
                </c:pt>
                <c:pt idx="158">
                  <c:v>2.3389999999999977</c:v>
                </c:pt>
                <c:pt idx="159">
                  <c:v>2.3389999999999977</c:v>
                </c:pt>
                <c:pt idx="160">
                  <c:v>2.3389999999999977</c:v>
                </c:pt>
                <c:pt idx="161">
                  <c:v>2.3389999999999977</c:v>
                </c:pt>
                <c:pt idx="162">
                  <c:v>2.3389999999999977</c:v>
                </c:pt>
                <c:pt idx="163">
                  <c:v>2.3379999999999987</c:v>
                </c:pt>
                <c:pt idx="164">
                  <c:v>2.3379999999999987</c:v>
                </c:pt>
                <c:pt idx="165">
                  <c:v>2.3379999999999987</c:v>
                </c:pt>
                <c:pt idx="166">
                  <c:v>2.3379999999999987</c:v>
                </c:pt>
                <c:pt idx="167">
                  <c:v>2.3379999999999987</c:v>
                </c:pt>
                <c:pt idx="168">
                  <c:v>2.3379999999999987</c:v>
                </c:pt>
                <c:pt idx="169">
                  <c:v>2.3379999999999987</c:v>
                </c:pt>
                <c:pt idx="170">
                  <c:v>2.3379999999999987</c:v>
                </c:pt>
                <c:pt idx="171">
                  <c:v>2.3379999999999987</c:v>
                </c:pt>
                <c:pt idx="172">
                  <c:v>2.336999999999998</c:v>
                </c:pt>
                <c:pt idx="173">
                  <c:v>2.336999999999998</c:v>
                </c:pt>
                <c:pt idx="174">
                  <c:v>2.336999999999998</c:v>
                </c:pt>
                <c:pt idx="175">
                  <c:v>2.336999999999998</c:v>
                </c:pt>
                <c:pt idx="176">
                  <c:v>2.336999999999998</c:v>
                </c:pt>
                <c:pt idx="177">
                  <c:v>2.336999999999998</c:v>
                </c:pt>
                <c:pt idx="178">
                  <c:v>2.336999999999998</c:v>
                </c:pt>
                <c:pt idx="179">
                  <c:v>2.336999999999998</c:v>
                </c:pt>
                <c:pt idx="180">
                  <c:v>2.336999999999998</c:v>
                </c:pt>
                <c:pt idx="181">
                  <c:v>2.3359999999999976</c:v>
                </c:pt>
                <c:pt idx="182">
                  <c:v>2.3359999999999976</c:v>
                </c:pt>
                <c:pt idx="183">
                  <c:v>2.3359999999999976</c:v>
                </c:pt>
                <c:pt idx="184">
                  <c:v>2.3359999999999976</c:v>
                </c:pt>
                <c:pt idx="185">
                  <c:v>2.3359999999999976</c:v>
                </c:pt>
                <c:pt idx="186">
                  <c:v>2.3359999999999976</c:v>
                </c:pt>
                <c:pt idx="187">
                  <c:v>2.3359999999999976</c:v>
                </c:pt>
                <c:pt idx="188">
                  <c:v>2.3359999999999976</c:v>
                </c:pt>
                <c:pt idx="189">
                  <c:v>2.3359999999999976</c:v>
                </c:pt>
                <c:pt idx="190">
                  <c:v>2.3349999999999977</c:v>
                </c:pt>
                <c:pt idx="191">
                  <c:v>2.3349999999999977</c:v>
                </c:pt>
                <c:pt idx="192">
                  <c:v>2.3349999999999977</c:v>
                </c:pt>
                <c:pt idx="193">
                  <c:v>2.3349999999999977</c:v>
                </c:pt>
                <c:pt idx="194">
                  <c:v>2.3349999999999977</c:v>
                </c:pt>
                <c:pt idx="195">
                  <c:v>2.3349999999999977</c:v>
                </c:pt>
                <c:pt idx="196">
                  <c:v>2.3349999999999977</c:v>
                </c:pt>
                <c:pt idx="197">
                  <c:v>2.3349999999999977</c:v>
                </c:pt>
                <c:pt idx="198">
                  <c:v>2.3339999999999987</c:v>
                </c:pt>
                <c:pt idx="199">
                  <c:v>2.3339999999999987</c:v>
                </c:pt>
                <c:pt idx="200">
                  <c:v>2.3339999999999987</c:v>
                </c:pt>
                <c:pt idx="201">
                  <c:v>2.3339999999999987</c:v>
                </c:pt>
                <c:pt idx="202">
                  <c:v>2.3339999999999987</c:v>
                </c:pt>
                <c:pt idx="203">
                  <c:v>2.3339999999999987</c:v>
                </c:pt>
                <c:pt idx="204">
                  <c:v>2.3339999999999987</c:v>
                </c:pt>
                <c:pt idx="205">
                  <c:v>2.332999999999998</c:v>
                </c:pt>
                <c:pt idx="206">
                  <c:v>2.332999999999998</c:v>
                </c:pt>
                <c:pt idx="207">
                  <c:v>2.332999999999998</c:v>
                </c:pt>
                <c:pt idx="208">
                  <c:v>2.332999999999998</c:v>
                </c:pt>
                <c:pt idx="209">
                  <c:v>2.332999999999998</c:v>
                </c:pt>
                <c:pt idx="210">
                  <c:v>2.332999999999998</c:v>
                </c:pt>
                <c:pt idx="211">
                  <c:v>2.332999999999998</c:v>
                </c:pt>
                <c:pt idx="212">
                  <c:v>2.332999999999998</c:v>
                </c:pt>
                <c:pt idx="213">
                  <c:v>2.3319999999999976</c:v>
                </c:pt>
                <c:pt idx="214">
                  <c:v>2.3319999999999976</c:v>
                </c:pt>
                <c:pt idx="215">
                  <c:v>2.3319999999999976</c:v>
                </c:pt>
                <c:pt idx="216">
                  <c:v>2.3319999999999976</c:v>
                </c:pt>
                <c:pt idx="217">
                  <c:v>2.3319999999999976</c:v>
                </c:pt>
                <c:pt idx="218">
                  <c:v>2.3319999999999976</c:v>
                </c:pt>
                <c:pt idx="219">
                  <c:v>2.3319999999999976</c:v>
                </c:pt>
                <c:pt idx="220">
                  <c:v>2.3309999999999977</c:v>
                </c:pt>
                <c:pt idx="221">
                  <c:v>2.3309999999999977</c:v>
                </c:pt>
                <c:pt idx="222">
                  <c:v>2.3309999999999977</c:v>
                </c:pt>
                <c:pt idx="223">
                  <c:v>2.3309999999999977</c:v>
                </c:pt>
                <c:pt idx="224">
                  <c:v>2.3309999999999977</c:v>
                </c:pt>
                <c:pt idx="225">
                  <c:v>2.3309999999999977</c:v>
                </c:pt>
                <c:pt idx="226">
                  <c:v>2.3309999999999977</c:v>
                </c:pt>
                <c:pt idx="227">
                  <c:v>2.3299999999999987</c:v>
                </c:pt>
                <c:pt idx="228">
                  <c:v>2.3299999999999987</c:v>
                </c:pt>
                <c:pt idx="229">
                  <c:v>2.3299999999999987</c:v>
                </c:pt>
                <c:pt idx="230">
                  <c:v>2.3299999999999987</c:v>
                </c:pt>
                <c:pt idx="231">
                  <c:v>2.3299999999999987</c:v>
                </c:pt>
                <c:pt idx="232">
                  <c:v>2.3299999999999987</c:v>
                </c:pt>
                <c:pt idx="233">
                  <c:v>2.3299999999999987</c:v>
                </c:pt>
                <c:pt idx="234">
                  <c:v>2.3289999999999997</c:v>
                </c:pt>
                <c:pt idx="235">
                  <c:v>2.3289999999999997</c:v>
                </c:pt>
                <c:pt idx="236">
                  <c:v>2.3289999999999997</c:v>
                </c:pt>
                <c:pt idx="237">
                  <c:v>2.3289999999999997</c:v>
                </c:pt>
                <c:pt idx="238">
                  <c:v>2.3289999999999997</c:v>
                </c:pt>
                <c:pt idx="239">
                  <c:v>2.3289999999999997</c:v>
                </c:pt>
                <c:pt idx="240">
                  <c:v>2.3289999999999997</c:v>
                </c:pt>
                <c:pt idx="241">
                  <c:v>2.3279999999999998</c:v>
                </c:pt>
                <c:pt idx="242">
                  <c:v>2.3279999999999998</c:v>
                </c:pt>
                <c:pt idx="243">
                  <c:v>2.3279999999999998</c:v>
                </c:pt>
                <c:pt idx="244">
                  <c:v>2.3279999999999998</c:v>
                </c:pt>
                <c:pt idx="245">
                  <c:v>2.3279999999999998</c:v>
                </c:pt>
                <c:pt idx="246">
                  <c:v>2.3279999999999998</c:v>
                </c:pt>
                <c:pt idx="247">
                  <c:v>2.327</c:v>
                </c:pt>
                <c:pt idx="248">
                  <c:v>2.327</c:v>
                </c:pt>
                <c:pt idx="249">
                  <c:v>2.327</c:v>
                </c:pt>
                <c:pt idx="250">
                  <c:v>2.327</c:v>
                </c:pt>
                <c:pt idx="251">
                  <c:v>2.327</c:v>
                </c:pt>
                <c:pt idx="252">
                  <c:v>2.327</c:v>
                </c:pt>
                <c:pt idx="253">
                  <c:v>2.3259999999999987</c:v>
                </c:pt>
                <c:pt idx="254">
                  <c:v>2.3259999999999987</c:v>
                </c:pt>
                <c:pt idx="255">
                  <c:v>2.3259999999999987</c:v>
                </c:pt>
                <c:pt idx="256">
                  <c:v>2.3259999999999987</c:v>
                </c:pt>
                <c:pt idx="257">
                  <c:v>2.3259999999999987</c:v>
                </c:pt>
                <c:pt idx="258">
                  <c:v>2.3259999999999987</c:v>
                </c:pt>
                <c:pt idx="259">
                  <c:v>2.3259999999999987</c:v>
                </c:pt>
                <c:pt idx="260">
                  <c:v>2.3249999999999997</c:v>
                </c:pt>
                <c:pt idx="261">
                  <c:v>2.3249999999999997</c:v>
                </c:pt>
                <c:pt idx="262">
                  <c:v>2.3249999999999997</c:v>
                </c:pt>
                <c:pt idx="263">
                  <c:v>2.3249999999999997</c:v>
                </c:pt>
                <c:pt idx="264">
                  <c:v>2.3249999999999997</c:v>
                </c:pt>
                <c:pt idx="265">
                  <c:v>2.3249999999999997</c:v>
                </c:pt>
                <c:pt idx="266">
                  <c:v>2.3239999999999998</c:v>
                </c:pt>
                <c:pt idx="267">
                  <c:v>2.3239999999999998</c:v>
                </c:pt>
                <c:pt idx="268">
                  <c:v>2.3239999999999998</c:v>
                </c:pt>
                <c:pt idx="269">
                  <c:v>2.3239999999999998</c:v>
                </c:pt>
                <c:pt idx="270">
                  <c:v>2.3239999999999998</c:v>
                </c:pt>
                <c:pt idx="271">
                  <c:v>2.323</c:v>
                </c:pt>
                <c:pt idx="272">
                  <c:v>2.323</c:v>
                </c:pt>
                <c:pt idx="273">
                  <c:v>2.323</c:v>
                </c:pt>
                <c:pt idx="274">
                  <c:v>2.323</c:v>
                </c:pt>
                <c:pt idx="275">
                  <c:v>2.323</c:v>
                </c:pt>
                <c:pt idx="276">
                  <c:v>2.323</c:v>
                </c:pt>
                <c:pt idx="277">
                  <c:v>2.3219999999999987</c:v>
                </c:pt>
                <c:pt idx="278">
                  <c:v>2.3219999999999987</c:v>
                </c:pt>
                <c:pt idx="279">
                  <c:v>2.3219999999999987</c:v>
                </c:pt>
                <c:pt idx="280">
                  <c:v>2.3219999999999987</c:v>
                </c:pt>
                <c:pt idx="281">
                  <c:v>2.3219999999999987</c:v>
                </c:pt>
                <c:pt idx="282">
                  <c:v>2.3219999999999987</c:v>
                </c:pt>
                <c:pt idx="283">
                  <c:v>2.3209999999999997</c:v>
                </c:pt>
                <c:pt idx="284">
                  <c:v>2.3209999999999997</c:v>
                </c:pt>
                <c:pt idx="285">
                  <c:v>2.3209999999999997</c:v>
                </c:pt>
                <c:pt idx="286">
                  <c:v>2.3209999999999997</c:v>
                </c:pt>
                <c:pt idx="287">
                  <c:v>2.3209999999999997</c:v>
                </c:pt>
                <c:pt idx="288">
                  <c:v>2.3209999999999997</c:v>
                </c:pt>
                <c:pt idx="289">
                  <c:v>2.3199999999999976</c:v>
                </c:pt>
                <c:pt idx="290">
                  <c:v>2.3199999999999976</c:v>
                </c:pt>
                <c:pt idx="291">
                  <c:v>2.3199999999999976</c:v>
                </c:pt>
                <c:pt idx="292">
                  <c:v>2.3199999999999976</c:v>
                </c:pt>
                <c:pt idx="293">
                  <c:v>2.3199999999999976</c:v>
                </c:pt>
                <c:pt idx="294">
                  <c:v>2.3189999999999977</c:v>
                </c:pt>
                <c:pt idx="295">
                  <c:v>2.3189999999999977</c:v>
                </c:pt>
                <c:pt idx="296">
                  <c:v>2.3189999999999977</c:v>
                </c:pt>
                <c:pt idx="297">
                  <c:v>2.3189999999999977</c:v>
                </c:pt>
                <c:pt idx="298">
                  <c:v>2.3189999999999977</c:v>
                </c:pt>
                <c:pt idx="299">
                  <c:v>2.3189999999999977</c:v>
                </c:pt>
                <c:pt idx="300">
                  <c:v>2.3179999999999987</c:v>
                </c:pt>
                <c:pt idx="301">
                  <c:v>2.3179999999999987</c:v>
                </c:pt>
                <c:pt idx="302">
                  <c:v>2.3179999999999987</c:v>
                </c:pt>
                <c:pt idx="303">
                  <c:v>2.3179999999999987</c:v>
                </c:pt>
                <c:pt idx="304">
                  <c:v>2.3179999999999987</c:v>
                </c:pt>
                <c:pt idx="305">
                  <c:v>2.316999999999998</c:v>
                </c:pt>
                <c:pt idx="306">
                  <c:v>2.316999999999998</c:v>
                </c:pt>
                <c:pt idx="307">
                  <c:v>2.316999999999998</c:v>
                </c:pt>
                <c:pt idx="308">
                  <c:v>2.316999999999998</c:v>
                </c:pt>
                <c:pt idx="309">
                  <c:v>2.316999999999998</c:v>
                </c:pt>
                <c:pt idx="310">
                  <c:v>2.3159999999999976</c:v>
                </c:pt>
                <c:pt idx="311">
                  <c:v>2.3159999999999976</c:v>
                </c:pt>
                <c:pt idx="312">
                  <c:v>2.3159999999999976</c:v>
                </c:pt>
                <c:pt idx="313">
                  <c:v>2.3159999999999976</c:v>
                </c:pt>
                <c:pt idx="314">
                  <c:v>2.3159999999999976</c:v>
                </c:pt>
                <c:pt idx="315">
                  <c:v>2.3149999999999977</c:v>
                </c:pt>
                <c:pt idx="316">
                  <c:v>2.3149999999999977</c:v>
                </c:pt>
                <c:pt idx="317">
                  <c:v>2.3149999999999977</c:v>
                </c:pt>
                <c:pt idx="318">
                  <c:v>2.3149999999999977</c:v>
                </c:pt>
                <c:pt idx="319">
                  <c:v>2.3149999999999977</c:v>
                </c:pt>
                <c:pt idx="320">
                  <c:v>2.3139999999999987</c:v>
                </c:pt>
                <c:pt idx="321">
                  <c:v>2.3139999999999987</c:v>
                </c:pt>
                <c:pt idx="322">
                  <c:v>2.3139999999999987</c:v>
                </c:pt>
                <c:pt idx="323">
                  <c:v>2.3139999999999987</c:v>
                </c:pt>
                <c:pt idx="324">
                  <c:v>2.3139999999999987</c:v>
                </c:pt>
                <c:pt idx="325">
                  <c:v>2.3129999999999979</c:v>
                </c:pt>
                <c:pt idx="326">
                  <c:v>2.3129999999999979</c:v>
                </c:pt>
                <c:pt idx="327">
                  <c:v>2.3129999999999979</c:v>
                </c:pt>
                <c:pt idx="328">
                  <c:v>2.3129999999999979</c:v>
                </c:pt>
                <c:pt idx="329">
                  <c:v>2.3129999999999979</c:v>
                </c:pt>
                <c:pt idx="330">
                  <c:v>2.3119999999999976</c:v>
                </c:pt>
                <c:pt idx="331">
                  <c:v>2.3119999999999976</c:v>
                </c:pt>
                <c:pt idx="332">
                  <c:v>2.3119999999999976</c:v>
                </c:pt>
                <c:pt idx="333">
                  <c:v>2.3119999999999976</c:v>
                </c:pt>
                <c:pt idx="334">
                  <c:v>2.3119999999999976</c:v>
                </c:pt>
                <c:pt idx="335">
                  <c:v>2.3109999999999977</c:v>
                </c:pt>
                <c:pt idx="336">
                  <c:v>2.3109999999999977</c:v>
                </c:pt>
                <c:pt idx="337">
                  <c:v>2.3109999999999977</c:v>
                </c:pt>
                <c:pt idx="338">
                  <c:v>2.3109999999999977</c:v>
                </c:pt>
                <c:pt idx="339">
                  <c:v>2.3109999999999977</c:v>
                </c:pt>
                <c:pt idx="340">
                  <c:v>2.3099999999999987</c:v>
                </c:pt>
                <c:pt idx="341">
                  <c:v>2.3099999999999987</c:v>
                </c:pt>
                <c:pt idx="342">
                  <c:v>2.3099999999999987</c:v>
                </c:pt>
                <c:pt idx="343">
                  <c:v>2.3099999999999987</c:v>
                </c:pt>
                <c:pt idx="344">
                  <c:v>2.3099999999999987</c:v>
                </c:pt>
                <c:pt idx="345">
                  <c:v>2.3089999999999997</c:v>
                </c:pt>
                <c:pt idx="346">
                  <c:v>2.3089999999999997</c:v>
                </c:pt>
                <c:pt idx="347">
                  <c:v>2.3089999999999997</c:v>
                </c:pt>
                <c:pt idx="348">
                  <c:v>2.3089999999999997</c:v>
                </c:pt>
                <c:pt idx="349">
                  <c:v>2.3089999999999997</c:v>
                </c:pt>
                <c:pt idx="350">
                  <c:v>2.3079999999999998</c:v>
                </c:pt>
                <c:pt idx="351">
                  <c:v>2.3079999999999998</c:v>
                </c:pt>
                <c:pt idx="352">
                  <c:v>2.3079999999999998</c:v>
                </c:pt>
                <c:pt idx="353">
                  <c:v>2.3079999999999998</c:v>
                </c:pt>
                <c:pt idx="354">
                  <c:v>2.3069999999999977</c:v>
                </c:pt>
                <c:pt idx="355">
                  <c:v>2.3069999999999977</c:v>
                </c:pt>
                <c:pt idx="356">
                  <c:v>2.3069999999999977</c:v>
                </c:pt>
                <c:pt idx="357">
                  <c:v>2.3069999999999977</c:v>
                </c:pt>
                <c:pt idx="358">
                  <c:v>2.3069999999999977</c:v>
                </c:pt>
                <c:pt idx="359">
                  <c:v>2.3059999999999987</c:v>
                </c:pt>
                <c:pt idx="360">
                  <c:v>2.3059999999999987</c:v>
                </c:pt>
                <c:pt idx="361">
                  <c:v>2.3059999999999987</c:v>
                </c:pt>
                <c:pt idx="362">
                  <c:v>2.3059999999999987</c:v>
                </c:pt>
                <c:pt idx="363">
                  <c:v>2.3059999999999987</c:v>
                </c:pt>
                <c:pt idx="364">
                  <c:v>2.3049999999999997</c:v>
                </c:pt>
                <c:pt idx="365">
                  <c:v>2.3049999999999997</c:v>
                </c:pt>
                <c:pt idx="366">
                  <c:v>2.3049999999999997</c:v>
                </c:pt>
                <c:pt idx="367">
                  <c:v>2.3049999999999997</c:v>
                </c:pt>
                <c:pt idx="368">
                  <c:v>2.3039999999999998</c:v>
                </c:pt>
                <c:pt idx="369">
                  <c:v>2.3039999999999998</c:v>
                </c:pt>
                <c:pt idx="370">
                  <c:v>2.3039999999999998</c:v>
                </c:pt>
                <c:pt idx="371">
                  <c:v>2.3039999999999998</c:v>
                </c:pt>
                <c:pt idx="372">
                  <c:v>2.3039999999999998</c:v>
                </c:pt>
                <c:pt idx="373">
                  <c:v>2.3029999999999977</c:v>
                </c:pt>
                <c:pt idx="374">
                  <c:v>2.3029999999999977</c:v>
                </c:pt>
                <c:pt idx="375">
                  <c:v>2.3029999999999977</c:v>
                </c:pt>
                <c:pt idx="376">
                  <c:v>2.3029999999999977</c:v>
                </c:pt>
                <c:pt idx="377">
                  <c:v>2.3019999999999987</c:v>
                </c:pt>
                <c:pt idx="378">
                  <c:v>2.3019999999999987</c:v>
                </c:pt>
                <c:pt idx="379">
                  <c:v>2.3019999999999987</c:v>
                </c:pt>
                <c:pt idx="380">
                  <c:v>2.3019999999999987</c:v>
                </c:pt>
                <c:pt idx="381">
                  <c:v>2.3009999999999997</c:v>
                </c:pt>
                <c:pt idx="382">
                  <c:v>2.3009999999999997</c:v>
                </c:pt>
                <c:pt idx="383">
                  <c:v>2.3009999999999997</c:v>
                </c:pt>
                <c:pt idx="384">
                  <c:v>2.3009999999999997</c:v>
                </c:pt>
                <c:pt idx="385">
                  <c:v>2.3009999999999997</c:v>
                </c:pt>
                <c:pt idx="386">
                  <c:v>2.2999999999999998</c:v>
                </c:pt>
                <c:pt idx="387">
                  <c:v>2.2999999999999998</c:v>
                </c:pt>
                <c:pt idx="388">
                  <c:v>2.2999999999999998</c:v>
                </c:pt>
                <c:pt idx="389">
                  <c:v>2.2999999999999998</c:v>
                </c:pt>
                <c:pt idx="390">
                  <c:v>2.2989999999999999</c:v>
                </c:pt>
                <c:pt idx="391">
                  <c:v>2.2989999999999999</c:v>
                </c:pt>
                <c:pt idx="392">
                  <c:v>2.2989999999999999</c:v>
                </c:pt>
                <c:pt idx="393">
                  <c:v>2.2989999999999999</c:v>
                </c:pt>
                <c:pt idx="394">
                  <c:v>2.298</c:v>
                </c:pt>
                <c:pt idx="395">
                  <c:v>2.298</c:v>
                </c:pt>
                <c:pt idx="396">
                  <c:v>2.298</c:v>
                </c:pt>
                <c:pt idx="397">
                  <c:v>2.298</c:v>
                </c:pt>
                <c:pt idx="398">
                  <c:v>2.298</c:v>
                </c:pt>
                <c:pt idx="399">
                  <c:v>2.2970000000000002</c:v>
                </c:pt>
                <c:pt idx="400">
                  <c:v>2.2970000000000002</c:v>
                </c:pt>
                <c:pt idx="401">
                  <c:v>2.2970000000000002</c:v>
                </c:pt>
                <c:pt idx="402">
                  <c:v>2.2970000000000002</c:v>
                </c:pt>
                <c:pt idx="403">
                  <c:v>2.2959999999999998</c:v>
                </c:pt>
                <c:pt idx="404">
                  <c:v>2.2959999999999998</c:v>
                </c:pt>
                <c:pt idx="405">
                  <c:v>2.2959999999999998</c:v>
                </c:pt>
                <c:pt idx="406">
                  <c:v>2.2959999999999998</c:v>
                </c:pt>
                <c:pt idx="407">
                  <c:v>2.2949999999999999</c:v>
                </c:pt>
                <c:pt idx="408">
                  <c:v>2.2949999999999999</c:v>
                </c:pt>
                <c:pt idx="409">
                  <c:v>2.2949999999999999</c:v>
                </c:pt>
                <c:pt idx="410">
                  <c:v>2.2949999999999999</c:v>
                </c:pt>
                <c:pt idx="411">
                  <c:v>2.294</c:v>
                </c:pt>
                <c:pt idx="412">
                  <c:v>2.294</c:v>
                </c:pt>
                <c:pt idx="413">
                  <c:v>2.294</c:v>
                </c:pt>
                <c:pt idx="414">
                  <c:v>2.294</c:v>
                </c:pt>
                <c:pt idx="415">
                  <c:v>2.2930000000000001</c:v>
                </c:pt>
                <c:pt idx="416">
                  <c:v>2.2930000000000001</c:v>
                </c:pt>
                <c:pt idx="417">
                  <c:v>2.2930000000000001</c:v>
                </c:pt>
                <c:pt idx="418">
                  <c:v>2.2930000000000001</c:v>
                </c:pt>
                <c:pt idx="419">
                  <c:v>2.2919999999999998</c:v>
                </c:pt>
                <c:pt idx="420">
                  <c:v>2.2919999999999998</c:v>
                </c:pt>
                <c:pt idx="421">
                  <c:v>2.2919999999999998</c:v>
                </c:pt>
                <c:pt idx="422">
                  <c:v>2.2919999999999998</c:v>
                </c:pt>
                <c:pt idx="423">
                  <c:v>2.2919999999999998</c:v>
                </c:pt>
                <c:pt idx="424">
                  <c:v>2.2909999999999999</c:v>
                </c:pt>
                <c:pt idx="425">
                  <c:v>2.2909999999999999</c:v>
                </c:pt>
                <c:pt idx="426">
                  <c:v>2.2909999999999999</c:v>
                </c:pt>
                <c:pt idx="427">
                  <c:v>2.2909999999999999</c:v>
                </c:pt>
                <c:pt idx="428">
                  <c:v>2.29</c:v>
                </c:pt>
                <c:pt idx="429">
                  <c:v>2.29</c:v>
                </c:pt>
                <c:pt idx="430">
                  <c:v>2.29</c:v>
                </c:pt>
                <c:pt idx="431">
                  <c:v>2.29</c:v>
                </c:pt>
                <c:pt idx="432">
                  <c:v>2.2890000000000001</c:v>
                </c:pt>
                <c:pt idx="433">
                  <c:v>2.2890000000000001</c:v>
                </c:pt>
                <c:pt idx="434">
                  <c:v>2.2890000000000001</c:v>
                </c:pt>
                <c:pt idx="435">
                  <c:v>2.2890000000000001</c:v>
                </c:pt>
                <c:pt idx="436">
                  <c:v>2.2880000000000011</c:v>
                </c:pt>
                <c:pt idx="437">
                  <c:v>2.2880000000000011</c:v>
                </c:pt>
                <c:pt idx="438">
                  <c:v>2.2880000000000011</c:v>
                </c:pt>
                <c:pt idx="439">
                  <c:v>2.2880000000000011</c:v>
                </c:pt>
                <c:pt idx="440">
                  <c:v>2.2869999999999999</c:v>
                </c:pt>
                <c:pt idx="441">
                  <c:v>2.2869999999999999</c:v>
                </c:pt>
                <c:pt idx="442">
                  <c:v>2.2869999999999999</c:v>
                </c:pt>
                <c:pt idx="443">
                  <c:v>2.286</c:v>
                </c:pt>
                <c:pt idx="444">
                  <c:v>2.286</c:v>
                </c:pt>
                <c:pt idx="445">
                  <c:v>2.286</c:v>
                </c:pt>
                <c:pt idx="446">
                  <c:v>2.286</c:v>
                </c:pt>
                <c:pt idx="447">
                  <c:v>2.2850000000000001</c:v>
                </c:pt>
                <c:pt idx="448">
                  <c:v>2.2850000000000001</c:v>
                </c:pt>
                <c:pt idx="449">
                  <c:v>2.2850000000000001</c:v>
                </c:pt>
                <c:pt idx="450">
                  <c:v>2.2850000000000001</c:v>
                </c:pt>
                <c:pt idx="451">
                  <c:v>2.2840000000000011</c:v>
                </c:pt>
                <c:pt idx="452">
                  <c:v>2.2840000000000011</c:v>
                </c:pt>
                <c:pt idx="453">
                  <c:v>2.2840000000000011</c:v>
                </c:pt>
                <c:pt idx="454">
                  <c:v>2.2840000000000011</c:v>
                </c:pt>
                <c:pt idx="455">
                  <c:v>2.2829999999999999</c:v>
                </c:pt>
                <c:pt idx="456">
                  <c:v>2.2829999999999999</c:v>
                </c:pt>
                <c:pt idx="457">
                  <c:v>2.2829999999999999</c:v>
                </c:pt>
                <c:pt idx="458">
                  <c:v>2.2829999999999999</c:v>
                </c:pt>
                <c:pt idx="459">
                  <c:v>2.282</c:v>
                </c:pt>
                <c:pt idx="460">
                  <c:v>2.282</c:v>
                </c:pt>
                <c:pt idx="461">
                  <c:v>2.282</c:v>
                </c:pt>
                <c:pt idx="462">
                  <c:v>2.282</c:v>
                </c:pt>
                <c:pt idx="463">
                  <c:v>2.2810000000000001</c:v>
                </c:pt>
                <c:pt idx="464">
                  <c:v>2.2810000000000001</c:v>
                </c:pt>
                <c:pt idx="465">
                  <c:v>2.2810000000000001</c:v>
                </c:pt>
                <c:pt idx="466">
                  <c:v>2.2810000000000001</c:v>
                </c:pt>
                <c:pt idx="467">
                  <c:v>2.2799999999999998</c:v>
                </c:pt>
                <c:pt idx="468">
                  <c:v>2.2799999999999998</c:v>
                </c:pt>
                <c:pt idx="469">
                  <c:v>2.2799999999999998</c:v>
                </c:pt>
                <c:pt idx="470">
                  <c:v>2.2789999999999999</c:v>
                </c:pt>
                <c:pt idx="471">
                  <c:v>2.2789999999999999</c:v>
                </c:pt>
                <c:pt idx="472">
                  <c:v>2.2789999999999999</c:v>
                </c:pt>
                <c:pt idx="473">
                  <c:v>2.2789999999999999</c:v>
                </c:pt>
                <c:pt idx="474">
                  <c:v>2.278</c:v>
                </c:pt>
                <c:pt idx="475">
                  <c:v>2.278</c:v>
                </c:pt>
                <c:pt idx="476">
                  <c:v>2.278</c:v>
                </c:pt>
                <c:pt idx="477">
                  <c:v>2.278</c:v>
                </c:pt>
                <c:pt idx="478">
                  <c:v>2.2770000000000001</c:v>
                </c:pt>
                <c:pt idx="479">
                  <c:v>2.2770000000000001</c:v>
                </c:pt>
                <c:pt idx="480">
                  <c:v>2.2770000000000001</c:v>
                </c:pt>
                <c:pt idx="481">
                  <c:v>2.2770000000000001</c:v>
                </c:pt>
                <c:pt idx="482">
                  <c:v>2.2759999999999998</c:v>
                </c:pt>
                <c:pt idx="483">
                  <c:v>2.2759999999999998</c:v>
                </c:pt>
                <c:pt idx="484">
                  <c:v>2.2759999999999998</c:v>
                </c:pt>
                <c:pt idx="485">
                  <c:v>2.2749999999999999</c:v>
                </c:pt>
                <c:pt idx="486">
                  <c:v>2.2749999999999999</c:v>
                </c:pt>
                <c:pt idx="487">
                  <c:v>2.2749999999999999</c:v>
                </c:pt>
                <c:pt idx="488">
                  <c:v>2.2749999999999999</c:v>
                </c:pt>
                <c:pt idx="489">
                  <c:v>2.274</c:v>
                </c:pt>
                <c:pt idx="490">
                  <c:v>2.274</c:v>
                </c:pt>
                <c:pt idx="491">
                  <c:v>2.274</c:v>
                </c:pt>
                <c:pt idx="492">
                  <c:v>2.274</c:v>
                </c:pt>
                <c:pt idx="493">
                  <c:v>2.2730000000000001</c:v>
                </c:pt>
                <c:pt idx="494">
                  <c:v>2.2730000000000001</c:v>
                </c:pt>
                <c:pt idx="495">
                  <c:v>2.2730000000000001</c:v>
                </c:pt>
                <c:pt idx="496">
                  <c:v>2.2719999999999998</c:v>
                </c:pt>
                <c:pt idx="497">
                  <c:v>2.2719999999999998</c:v>
                </c:pt>
                <c:pt idx="498">
                  <c:v>2.2719999999999998</c:v>
                </c:pt>
                <c:pt idx="499">
                  <c:v>2.2719999999999998</c:v>
                </c:pt>
                <c:pt idx="500">
                  <c:v>2.2709999999999999</c:v>
                </c:pt>
                <c:pt idx="501">
                  <c:v>2.2709999999999999</c:v>
                </c:pt>
                <c:pt idx="502">
                  <c:v>2.2709999999999999</c:v>
                </c:pt>
                <c:pt idx="503">
                  <c:v>2.2709999999999999</c:v>
                </c:pt>
                <c:pt idx="504">
                  <c:v>2.27</c:v>
                </c:pt>
                <c:pt idx="505">
                  <c:v>2.27</c:v>
                </c:pt>
                <c:pt idx="506">
                  <c:v>2.27</c:v>
                </c:pt>
                <c:pt idx="507">
                  <c:v>2.2690000000000001</c:v>
                </c:pt>
                <c:pt idx="508">
                  <c:v>2.2690000000000001</c:v>
                </c:pt>
                <c:pt idx="509">
                  <c:v>2.2690000000000001</c:v>
                </c:pt>
                <c:pt idx="510">
                  <c:v>2.2690000000000001</c:v>
                </c:pt>
                <c:pt idx="511">
                  <c:v>2.2680000000000002</c:v>
                </c:pt>
                <c:pt idx="512">
                  <c:v>2.2680000000000002</c:v>
                </c:pt>
                <c:pt idx="513">
                  <c:v>2.2680000000000002</c:v>
                </c:pt>
                <c:pt idx="514">
                  <c:v>2.2680000000000002</c:v>
                </c:pt>
                <c:pt idx="515">
                  <c:v>2.2669999999999999</c:v>
                </c:pt>
                <c:pt idx="516">
                  <c:v>2.2669999999999999</c:v>
                </c:pt>
                <c:pt idx="517">
                  <c:v>2.2669999999999999</c:v>
                </c:pt>
                <c:pt idx="518">
                  <c:v>2.266</c:v>
                </c:pt>
                <c:pt idx="519">
                  <c:v>2.266</c:v>
                </c:pt>
                <c:pt idx="520">
                  <c:v>2.266</c:v>
                </c:pt>
                <c:pt idx="521">
                  <c:v>2.266</c:v>
                </c:pt>
                <c:pt idx="522">
                  <c:v>2.2650000000000001</c:v>
                </c:pt>
                <c:pt idx="523">
                  <c:v>2.2650000000000001</c:v>
                </c:pt>
                <c:pt idx="524">
                  <c:v>2.2650000000000001</c:v>
                </c:pt>
                <c:pt idx="525">
                  <c:v>2.2640000000000002</c:v>
                </c:pt>
                <c:pt idx="526">
                  <c:v>2.2640000000000002</c:v>
                </c:pt>
                <c:pt idx="527">
                  <c:v>2.2640000000000002</c:v>
                </c:pt>
                <c:pt idx="528">
                  <c:v>2.2640000000000002</c:v>
                </c:pt>
                <c:pt idx="529">
                  <c:v>2.2629999999999999</c:v>
                </c:pt>
                <c:pt idx="530">
                  <c:v>2.2629999999999999</c:v>
                </c:pt>
                <c:pt idx="531">
                  <c:v>2.2629999999999999</c:v>
                </c:pt>
                <c:pt idx="532">
                  <c:v>2.262</c:v>
                </c:pt>
                <c:pt idx="533">
                  <c:v>2.262</c:v>
                </c:pt>
                <c:pt idx="534">
                  <c:v>2.262</c:v>
                </c:pt>
                <c:pt idx="535">
                  <c:v>2.262</c:v>
                </c:pt>
                <c:pt idx="536">
                  <c:v>2.2610000000000001</c:v>
                </c:pt>
                <c:pt idx="537">
                  <c:v>2.2610000000000001</c:v>
                </c:pt>
                <c:pt idx="538">
                  <c:v>2.2610000000000001</c:v>
                </c:pt>
                <c:pt idx="539">
                  <c:v>2.2599999999999998</c:v>
                </c:pt>
                <c:pt idx="540">
                  <c:v>2.2599999999999998</c:v>
                </c:pt>
                <c:pt idx="541">
                  <c:v>2.2599999999999998</c:v>
                </c:pt>
                <c:pt idx="542">
                  <c:v>2.2599999999999998</c:v>
                </c:pt>
                <c:pt idx="543">
                  <c:v>2.2589999999999999</c:v>
                </c:pt>
                <c:pt idx="544">
                  <c:v>2.2589999999999999</c:v>
                </c:pt>
                <c:pt idx="545">
                  <c:v>2.2589999999999999</c:v>
                </c:pt>
                <c:pt idx="546">
                  <c:v>2.258</c:v>
                </c:pt>
                <c:pt idx="547">
                  <c:v>2.258</c:v>
                </c:pt>
                <c:pt idx="548">
                  <c:v>2.258</c:v>
                </c:pt>
                <c:pt idx="549">
                  <c:v>2.258</c:v>
                </c:pt>
                <c:pt idx="550">
                  <c:v>2.2570000000000001</c:v>
                </c:pt>
                <c:pt idx="551">
                  <c:v>2.2570000000000001</c:v>
                </c:pt>
                <c:pt idx="552">
                  <c:v>2.2570000000000001</c:v>
                </c:pt>
                <c:pt idx="553">
                  <c:v>2.2559999999999998</c:v>
                </c:pt>
                <c:pt idx="554">
                  <c:v>2.2559999999999998</c:v>
                </c:pt>
                <c:pt idx="555">
                  <c:v>2.2559999999999998</c:v>
                </c:pt>
                <c:pt idx="556">
                  <c:v>2.2559999999999998</c:v>
                </c:pt>
                <c:pt idx="557">
                  <c:v>2.2549999999999999</c:v>
                </c:pt>
                <c:pt idx="558">
                  <c:v>2.2549999999999999</c:v>
                </c:pt>
                <c:pt idx="559">
                  <c:v>2.2549999999999999</c:v>
                </c:pt>
                <c:pt idx="560">
                  <c:v>2.254</c:v>
                </c:pt>
                <c:pt idx="561">
                  <c:v>2.254</c:v>
                </c:pt>
                <c:pt idx="562">
                  <c:v>2.254</c:v>
                </c:pt>
                <c:pt idx="563">
                  <c:v>2.254</c:v>
                </c:pt>
                <c:pt idx="564">
                  <c:v>2.2530000000000001</c:v>
                </c:pt>
                <c:pt idx="565">
                  <c:v>2.2530000000000001</c:v>
                </c:pt>
                <c:pt idx="566">
                  <c:v>2.2530000000000001</c:v>
                </c:pt>
                <c:pt idx="567">
                  <c:v>2.2519999999999998</c:v>
                </c:pt>
                <c:pt idx="568">
                  <c:v>2.2519999999999998</c:v>
                </c:pt>
                <c:pt idx="569">
                  <c:v>2.2519999999999998</c:v>
                </c:pt>
                <c:pt idx="570">
                  <c:v>2.2519999999999998</c:v>
                </c:pt>
                <c:pt idx="571">
                  <c:v>2.2509999999999999</c:v>
                </c:pt>
                <c:pt idx="572">
                  <c:v>2.2509999999999999</c:v>
                </c:pt>
                <c:pt idx="573">
                  <c:v>2.2509999999999999</c:v>
                </c:pt>
                <c:pt idx="574">
                  <c:v>2.25</c:v>
                </c:pt>
                <c:pt idx="575">
                  <c:v>2.25</c:v>
                </c:pt>
                <c:pt idx="576">
                  <c:v>2.25</c:v>
                </c:pt>
                <c:pt idx="577">
                  <c:v>2.25</c:v>
                </c:pt>
                <c:pt idx="578">
                  <c:v>2.2490000000000001</c:v>
                </c:pt>
                <c:pt idx="579">
                  <c:v>2.2490000000000001</c:v>
                </c:pt>
                <c:pt idx="580">
                  <c:v>2.2490000000000001</c:v>
                </c:pt>
                <c:pt idx="581">
                  <c:v>2.2480000000000002</c:v>
                </c:pt>
                <c:pt idx="582">
                  <c:v>2.2480000000000002</c:v>
                </c:pt>
                <c:pt idx="583">
                  <c:v>2.2480000000000002</c:v>
                </c:pt>
                <c:pt idx="584">
                  <c:v>2.2469999999999999</c:v>
                </c:pt>
                <c:pt idx="585">
                  <c:v>2.2469999999999999</c:v>
                </c:pt>
                <c:pt idx="586">
                  <c:v>2.2469999999999999</c:v>
                </c:pt>
                <c:pt idx="587">
                  <c:v>2.2469999999999999</c:v>
                </c:pt>
                <c:pt idx="588">
                  <c:v>2.246</c:v>
                </c:pt>
                <c:pt idx="589">
                  <c:v>2.246</c:v>
                </c:pt>
                <c:pt idx="590">
                  <c:v>2.246</c:v>
                </c:pt>
                <c:pt idx="591">
                  <c:v>2.2450000000000001</c:v>
                </c:pt>
                <c:pt idx="592">
                  <c:v>2.2450000000000001</c:v>
                </c:pt>
                <c:pt idx="593">
                  <c:v>2.2450000000000001</c:v>
                </c:pt>
                <c:pt idx="594">
                  <c:v>2.2450000000000001</c:v>
                </c:pt>
                <c:pt idx="595">
                  <c:v>2.2440000000000002</c:v>
                </c:pt>
                <c:pt idx="596">
                  <c:v>2.2440000000000002</c:v>
                </c:pt>
                <c:pt idx="597">
                  <c:v>2.2440000000000002</c:v>
                </c:pt>
                <c:pt idx="598">
                  <c:v>2.2429999999999999</c:v>
                </c:pt>
                <c:pt idx="599">
                  <c:v>2.2429999999999999</c:v>
                </c:pt>
                <c:pt idx="600">
                  <c:v>2.2429999999999999</c:v>
                </c:pt>
                <c:pt idx="601">
                  <c:v>2.242</c:v>
                </c:pt>
                <c:pt idx="602">
                  <c:v>2.242</c:v>
                </c:pt>
                <c:pt idx="603">
                  <c:v>2.242</c:v>
                </c:pt>
                <c:pt idx="604">
                  <c:v>2.242</c:v>
                </c:pt>
                <c:pt idx="605">
                  <c:v>2.2410000000000001</c:v>
                </c:pt>
                <c:pt idx="606">
                  <c:v>2.2410000000000001</c:v>
                </c:pt>
                <c:pt idx="607">
                  <c:v>2.2410000000000001</c:v>
                </c:pt>
                <c:pt idx="608">
                  <c:v>2.2400000000000002</c:v>
                </c:pt>
                <c:pt idx="609">
                  <c:v>2.2400000000000002</c:v>
                </c:pt>
                <c:pt idx="610">
                  <c:v>2.2400000000000002</c:v>
                </c:pt>
                <c:pt idx="611">
                  <c:v>2.2400000000000002</c:v>
                </c:pt>
                <c:pt idx="612">
                  <c:v>2.2389999999999999</c:v>
                </c:pt>
                <c:pt idx="613">
                  <c:v>2.2389999999999999</c:v>
                </c:pt>
                <c:pt idx="614">
                  <c:v>2.2389999999999999</c:v>
                </c:pt>
                <c:pt idx="615">
                  <c:v>2.238</c:v>
                </c:pt>
                <c:pt idx="616">
                  <c:v>2.238</c:v>
                </c:pt>
                <c:pt idx="617">
                  <c:v>2.238</c:v>
                </c:pt>
                <c:pt idx="618">
                  <c:v>2.2370000000000001</c:v>
                </c:pt>
                <c:pt idx="619">
                  <c:v>2.2370000000000001</c:v>
                </c:pt>
                <c:pt idx="620">
                  <c:v>2.2370000000000001</c:v>
                </c:pt>
                <c:pt idx="621">
                  <c:v>2.2370000000000001</c:v>
                </c:pt>
                <c:pt idx="622">
                  <c:v>2.2359999999999998</c:v>
                </c:pt>
                <c:pt idx="623">
                  <c:v>2.2359999999999998</c:v>
                </c:pt>
                <c:pt idx="624">
                  <c:v>2.2359999999999998</c:v>
                </c:pt>
                <c:pt idx="625">
                  <c:v>2.2349999999999999</c:v>
                </c:pt>
                <c:pt idx="626">
                  <c:v>2.2349999999999999</c:v>
                </c:pt>
                <c:pt idx="627">
                  <c:v>2.2349999999999999</c:v>
                </c:pt>
                <c:pt idx="628">
                  <c:v>2.234</c:v>
                </c:pt>
                <c:pt idx="629">
                  <c:v>2.234</c:v>
                </c:pt>
                <c:pt idx="630">
                  <c:v>2.234</c:v>
                </c:pt>
                <c:pt idx="631">
                  <c:v>2.234</c:v>
                </c:pt>
                <c:pt idx="632">
                  <c:v>2.2330000000000001</c:v>
                </c:pt>
                <c:pt idx="633">
                  <c:v>2.2330000000000001</c:v>
                </c:pt>
                <c:pt idx="634">
                  <c:v>2.2330000000000001</c:v>
                </c:pt>
                <c:pt idx="635">
                  <c:v>2.2319999999999998</c:v>
                </c:pt>
                <c:pt idx="636">
                  <c:v>2.2319999999999998</c:v>
                </c:pt>
                <c:pt idx="637">
                  <c:v>2.2319999999999998</c:v>
                </c:pt>
                <c:pt idx="638">
                  <c:v>2.2319999999999998</c:v>
                </c:pt>
                <c:pt idx="639">
                  <c:v>2.2309999999999999</c:v>
                </c:pt>
                <c:pt idx="640">
                  <c:v>2.2309999999999999</c:v>
                </c:pt>
                <c:pt idx="641">
                  <c:v>2.2309999999999999</c:v>
                </c:pt>
                <c:pt idx="642">
                  <c:v>2.23</c:v>
                </c:pt>
                <c:pt idx="643">
                  <c:v>2.23</c:v>
                </c:pt>
                <c:pt idx="644">
                  <c:v>2.23</c:v>
                </c:pt>
                <c:pt idx="645">
                  <c:v>2.2290000000000001</c:v>
                </c:pt>
                <c:pt idx="646">
                  <c:v>2.2290000000000001</c:v>
                </c:pt>
                <c:pt idx="647">
                  <c:v>2.2290000000000001</c:v>
                </c:pt>
                <c:pt idx="648">
                  <c:v>2.2290000000000001</c:v>
                </c:pt>
                <c:pt idx="649">
                  <c:v>2.2280000000000002</c:v>
                </c:pt>
                <c:pt idx="650">
                  <c:v>2.2280000000000002</c:v>
                </c:pt>
                <c:pt idx="651">
                  <c:v>2.2280000000000002</c:v>
                </c:pt>
                <c:pt idx="652">
                  <c:v>2.2269999999999999</c:v>
                </c:pt>
                <c:pt idx="653">
                  <c:v>2.2269999999999999</c:v>
                </c:pt>
                <c:pt idx="654">
                  <c:v>2.2269999999999999</c:v>
                </c:pt>
                <c:pt idx="655">
                  <c:v>2.2269999999999999</c:v>
                </c:pt>
                <c:pt idx="656">
                  <c:v>2.226</c:v>
                </c:pt>
                <c:pt idx="657">
                  <c:v>2.226</c:v>
                </c:pt>
                <c:pt idx="658">
                  <c:v>2.226</c:v>
                </c:pt>
                <c:pt idx="659">
                  <c:v>2.2250000000000001</c:v>
                </c:pt>
                <c:pt idx="660">
                  <c:v>2.2250000000000001</c:v>
                </c:pt>
                <c:pt idx="661">
                  <c:v>2.2250000000000001</c:v>
                </c:pt>
                <c:pt idx="662">
                  <c:v>2.2240000000000002</c:v>
                </c:pt>
                <c:pt idx="663">
                  <c:v>2.2240000000000002</c:v>
                </c:pt>
                <c:pt idx="664">
                  <c:v>2.2240000000000002</c:v>
                </c:pt>
                <c:pt idx="665">
                  <c:v>2.2240000000000002</c:v>
                </c:pt>
                <c:pt idx="666">
                  <c:v>2.2229999999999999</c:v>
                </c:pt>
                <c:pt idx="667">
                  <c:v>2.2229999999999999</c:v>
                </c:pt>
                <c:pt idx="668">
                  <c:v>2.2229999999999999</c:v>
                </c:pt>
                <c:pt idx="669">
                  <c:v>2.222</c:v>
                </c:pt>
                <c:pt idx="670">
                  <c:v>2.222</c:v>
                </c:pt>
                <c:pt idx="671">
                  <c:v>2.222</c:v>
                </c:pt>
                <c:pt idx="672">
                  <c:v>2.222</c:v>
                </c:pt>
                <c:pt idx="673">
                  <c:v>2.2210000000000001</c:v>
                </c:pt>
                <c:pt idx="674">
                  <c:v>2.2210000000000001</c:v>
                </c:pt>
                <c:pt idx="675">
                  <c:v>2.2210000000000001</c:v>
                </c:pt>
                <c:pt idx="676">
                  <c:v>2.2200000000000002</c:v>
                </c:pt>
                <c:pt idx="677">
                  <c:v>2.2200000000000002</c:v>
                </c:pt>
                <c:pt idx="678">
                  <c:v>2.2200000000000002</c:v>
                </c:pt>
                <c:pt idx="679">
                  <c:v>2.2189999999999999</c:v>
                </c:pt>
                <c:pt idx="680">
                  <c:v>2.2189999999999999</c:v>
                </c:pt>
                <c:pt idx="681">
                  <c:v>2.2189999999999999</c:v>
                </c:pt>
                <c:pt idx="682">
                  <c:v>2.2189999999999999</c:v>
                </c:pt>
                <c:pt idx="683">
                  <c:v>2.218</c:v>
                </c:pt>
                <c:pt idx="684">
                  <c:v>2.218</c:v>
                </c:pt>
                <c:pt idx="685">
                  <c:v>2.218</c:v>
                </c:pt>
                <c:pt idx="686">
                  <c:v>2.2170000000000001</c:v>
                </c:pt>
                <c:pt idx="687">
                  <c:v>2.2170000000000001</c:v>
                </c:pt>
                <c:pt idx="688">
                  <c:v>2.2170000000000001</c:v>
                </c:pt>
                <c:pt idx="689">
                  <c:v>2.2170000000000001</c:v>
                </c:pt>
                <c:pt idx="690">
                  <c:v>2.2159999999999997</c:v>
                </c:pt>
                <c:pt idx="691">
                  <c:v>2.2159999999999997</c:v>
                </c:pt>
                <c:pt idx="692">
                  <c:v>2.2159999999999997</c:v>
                </c:pt>
                <c:pt idx="693">
                  <c:v>2.2149999999999999</c:v>
                </c:pt>
                <c:pt idx="694">
                  <c:v>2.2149999999999999</c:v>
                </c:pt>
                <c:pt idx="695">
                  <c:v>2.2149999999999999</c:v>
                </c:pt>
                <c:pt idx="696">
                  <c:v>2.2149999999999999</c:v>
                </c:pt>
                <c:pt idx="697">
                  <c:v>2.214</c:v>
                </c:pt>
                <c:pt idx="698">
                  <c:v>2.214</c:v>
                </c:pt>
                <c:pt idx="699">
                  <c:v>2.214</c:v>
                </c:pt>
                <c:pt idx="700">
                  <c:v>2.2130000000000001</c:v>
                </c:pt>
                <c:pt idx="701">
                  <c:v>2.2130000000000001</c:v>
                </c:pt>
                <c:pt idx="702">
                  <c:v>2.2130000000000001</c:v>
                </c:pt>
                <c:pt idx="703">
                  <c:v>2.2130000000000001</c:v>
                </c:pt>
                <c:pt idx="704">
                  <c:v>2.2119999999999997</c:v>
                </c:pt>
                <c:pt idx="705">
                  <c:v>2.2119999999999997</c:v>
                </c:pt>
                <c:pt idx="706">
                  <c:v>2.2119999999999997</c:v>
                </c:pt>
                <c:pt idx="707">
                  <c:v>2.2109999999999999</c:v>
                </c:pt>
                <c:pt idx="708">
                  <c:v>2.2109999999999999</c:v>
                </c:pt>
                <c:pt idx="709">
                  <c:v>2.2109999999999999</c:v>
                </c:pt>
                <c:pt idx="710">
                  <c:v>2.2109999999999999</c:v>
                </c:pt>
                <c:pt idx="711">
                  <c:v>2.21</c:v>
                </c:pt>
                <c:pt idx="712">
                  <c:v>2.21</c:v>
                </c:pt>
                <c:pt idx="713">
                  <c:v>2.21</c:v>
                </c:pt>
                <c:pt idx="714">
                  <c:v>2.2090000000000001</c:v>
                </c:pt>
                <c:pt idx="715">
                  <c:v>2.2090000000000001</c:v>
                </c:pt>
                <c:pt idx="716">
                  <c:v>2.2090000000000001</c:v>
                </c:pt>
                <c:pt idx="717">
                  <c:v>2.2090000000000001</c:v>
                </c:pt>
                <c:pt idx="718">
                  <c:v>2.2080000000000002</c:v>
                </c:pt>
                <c:pt idx="719">
                  <c:v>2.2080000000000002</c:v>
                </c:pt>
                <c:pt idx="720">
                  <c:v>2.2080000000000002</c:v>
                </c:pt>
                <c:pt idx="721">
                  <c:v>2.2069999999999999</c:v>
                </c:pt>
                <c:pt idx="722">
                  <c:v>2.2069999999999999</c:v>
                </c:pt>
                <c:pt idx="723">
                  <c:v>2.2069999999999999</c:v>
                </c:pt>
                <c:pt idx="724">
                  <c:v>2.2069999999999999</c:v>
                </c:pt>
                <c:pt idx="725">
                  <c:v>2.206</c:v>
                </c:pt>
                <c:pt idx="726">
                  <c:v>2.206</c:v>
                </c:pt>
                <c:pt idx="727">
                  <c:v>2.206</c:v>
                </c:pt>
                <c:pt idx="728">
                  <c:v>2.2050000000000001</c:v>
                </c:pt>
                <c:pt idx="729">
                  <c:v>2.2050000000000001</c:v>
                </c:pt>
                <c:pt idx="730">
                  <c:v>2.2050000000000001</c:v>
                </c:pt>
                <c:pt idx="731">
                  <c:v>2.2050000000000001</c:v>
                </c:pt>
                <c:pt idx="732">
                  <c:v>2.2040000000000002</c:v>
                </c:pt>
                <c:pt idx="733">
                  <c:v>2.2040000000000002</c:v>
                </c:pt>
                <c:pt idx="734">
                  <c:v>2.2040000000000002</c:v>
                </c:pt>
                <c:pt idx="735">
                  <c:v>2.2029999999999998</c:v>
                </c:pt>
                <c:pt idx="736">
                  <c:v>2.2029999999999998</c:v>
                </c:pt>
                <c:pt idx="737">
                  <c:v>2.2029999999999998</c:v>
                </c:pt>
                <c:pt idx="738">
                  <c:v>2.2029999999999998</c:v>
                </c:pt>
                <c:pt idx="739">
                  <c:v>2.202</c:v>
                </c:pt>
                <c:pt idx="740">
                  <c:v>2.202</c:v>
                </c:pt>
                <c:pt idx="741">
                  <c:v>2.202</c:v>
                </c:pt>
                <c:pt idx="742">
                  <c:v>2.202</c:v>
                </c:pt>
                <c:pt idx="743">
                  <c:v>2.2010000000000001</c:v>
                </c:pt>
                <c:pt idx="744">
                  <c:v>2.2010000000000001</c:v>
                </c:pt>
                <c:pt idx="745">
                  <c:v>2.2010000000000001</c:v>
                </c:pt>
                <c:pt idx="746">
                  <c:v>2.2000000000000002</c:v>
                </c:pt>
                <c:pt idx="747">
                  <c:v>2.2000000000000002</c:v>
                </c:pt>
                <c:pt idx="748">
                  <c:v>2.2000000000000002</c:v>
                </c:pt>
                <c:pt idx="749">
                  <c:v>2.2000000000000002</c:v>
                </c:pt>
                <c:pt idx="750">
                  <c:v>2.1989999999999998</c:v>
                </c:pt>
                <c:pt idx="751">
                  <c:v>2.1989999999999998</c:v>
                </c:pt>
                <c:pt idx="752">
                  <c:v>2.1989999999999998</c:v>
                </c:pt>
                <c:pt idx="753">
                  <c:v>2.1989999999999998</c:v>
                </c:pt>
                <c:pt idx="754">
                  <c:v>2.198</c:v>
                </c:pt>
                <c:pt idx="755">
                  <c:v>2.198</c:v>
                </c:pt>
                <c:pt idx="756">
                  <c:v>2.198</c:v>
                </c:pt>
                <c:pt idx="757">
                  <c:v>2.1970000000000001</c:v>
                </c:pt>
                <c:pt idx="758">
                  <c:v>2.1970000000000001</c:v>
                </c:pt>
                <c:pt idx="759">
                  <c:v>2.1970000000000001</c:v>
                </c:pt>
                <c:pt idx="760">
                  <c:v>2.1970000000000001</c:v>
                </c:pt>
                <c:pt idx="761">
                  <c:v>2.1959999999999997</c:v>
                </c:pt>
                <c:pt idx="762">
                  <c:v>2.1959999999999997</c:v>
                </c:pt>
                <c:pt idx="763">
                  <c:v>2.1959999999999997</c:v>
                </c:pt>
                <c:pt idx="764">
                  <c:v>2.1959999999999997</c:v>
                </c:pt>
                <c:pt idx="765">
                  <c:v>2.1949999999999998</c:v>
                </c:pt>
                <c:pt idx="766">
                  <c:v>2.1949999999999998</c:v>
                </c:pt>
                <c:pt idx="767">
                  <c:v>2.1949999999999998</c:v>
                </c:pt>
                <c:pt idx="768">
                  <c:v>2.1949999999999998</c:v>
                </c:pt>
                <c:pt idx="769">
                  <c:v>2.194</c:v>
                </c:pt>
                <c:pt idx="770">
                  <c:v>2.194</c:v>
                </c:pt>
                <c:pt idx="771">
                  <c:v>2.194</c:v>
                </c:pt>
                <c:pt idx="772">
                  <c:v>2.1930000000000001</c:v>
                </c:pt>
                <c:pt idx="773">
                  <c:v>2.1930000000000001</c:v>
                </c:pt>
                <c:pt idx="774">
                  <c:v>2.1930000000000001</c:v>
                </c:pt>
                <c:pt idx="775">
                  <c:v>2.1930000000000001</c:v>
                </c:pt>
                <c:pt idx="776">
                  <c:v>2.1919999999999997</c:v>
                </c:pt>
                <c:pt idx="777">
                  <c:v>2.1919999999999997</c:v>
                </c:pt>
                <c:pt idx="778">
                  <c:v>2.1919999999999997</c:v>
                </c:pt>
                <c:pt idx="779">
                  <c:v>2.1919999999999997</c:v>
                </c:pt>
                <c:pt idx="780">
                  <c:v>2.1909999999999998</c:v>
                </c:pt>
                <c:pt idx="781">
                  <c:v>2.1909999999999998</c:v>
                </c:pt>
                <c:pt idx="782">
                  <c:v>2.1909999999999998</c:v>
                </c:pt>
                <c:pt idx="783">
                  <c:v>2.1909999999999998</c:v>
                </c:pt>
                <c:pt idx="784">
                  <c:v>2.19</c:v>
                </c:pt>
                <c:pt idx="785">
                  <c:v>2.19</c:v>
                </c:pt>
                <c:pt idx="786">
                  <c:v>2.19</c:v>
                </c:pt>
                <c:pt idx="787">
                  <c:v>2.19</c:v>
                </c:pt>
                <c:pt idx="788">
                  <c:v>2.1890000000000001</c:v>
                </c:pt>
                <c:pt idx="789">
                  <c:v>2.1890000000000001</c:v>
                </c:pt>
                <c:pt idx="790">
                  <c:v>2.1890000000000001</c:v>
                </c:pt>
                <c:pt idx="791">
                  <c:v>2.1890000000000001</c:v>
                </c:pt>
                <c:pt idx="792">
                  <c:v>2.1880000000000002</c:v>
                </c:pt>
                <c:pt idx="793">
                  <c:v>2.1880000000000002</c:v>
                </c:pt>
                <c:pt idx="794">
                  <c:v>2.1880000000000002</c:v>
                </c:pt>
                <c:pt idx="795">
                  <c:v>2.1880000000000002</c:v>
                </c:pt>
                <c:pt idx="796">
                  <c:v>2.1869999999999998</c:v>
                </c:pt>
                <c:pt idx="797">
                  <c:v>2.1869999999999998</c:v>
                </c:pt>
                <c:pt idx="798">
                  <c:v>2.1869999999999998</c:v>
                </c:pt>
                <c:pt idx="799">
                  <c:v>2.1869999999999998</c:v>
                </c:pt>
                <c:pt idx="800">
                  <c:v>2.1859999999999999</c:v>
                </c:pt>
                <c:pt idx="801">
                  <c:v>2.1859999999999999</c:v>
                </c:pt>
                <c:pt idx="802">
                  <c:v>2.1859999999999999</c:v>
                </c:pt>
                <c:pt idx="803">
                  <c:v>2.1859999999999999</c:v>
                </c:pt>
                <c:pt idx="804">
                  <c:v>2.1850000000000001</c:v>
                </c:pt>
                <c:pt idx="805">
                  <c:v>2.1850000000000001</c:v>
                </c:pt>
                <c:pt idx="806">
                  <c:v>2.1850000000000001</c:v>
                </c:pt>
                <c:pt idx="807">
                  <c:v>2.1850000000000001</c:v>
                </c:pt>
                <c:pt idx="808">
                  <c:v>2.1840000000000002</c:v>
                </c:pt>
                <c:pt idx="809">
                  <c:v>2.1840000000000002</c:v>
                </c:pt>
                <c:pt idx="810">
                  <c:v>2.1840000000000002</c:v>
                </c:pt>
                <c:pt idx="811">
                  <c:v>2.1840000000000002</c:v>
                </c:pt>
                <c:pt idx="812">
                  <c:v>2.1829999999999998</c:v>
                </c:pt>
                <c:pt idx="813">
                  <c:v>2.1829999999999998</c:v>
                </c:pt>
                <c:pt idx="814">
                  <c:v>2.1829999999999998</c:v>
                </c:pt>
                <c:pt idx="815">
                  <c:v>2.1829999999999998</c:v>
                </c:pt>
                <c:pt idx="816">
                  <c:v>2.1829999999999998</c:v>
                </c:pt>
                <c:pt idx="817">
                  <c:v>2.1819999999999999</c:v>
                </c:pt>
                <c:pt idx="818">
                  <c:v>2.1819999999999999</c:v>
                </c:pt>
                <c:pt idx="819">
                  <c:v>2.1819999999999999</c:v>
                </c:pt>
                <c:pt idx="820">
                  <c:v>2.1819999999999999</c:v>
                </c:pt>
                <c:pt idx="821">
                  <c:v>2.181</c:v>
                </c:pt>
                <c:pt idx="822">
                  <c:v>2.181</c:v>
                </c:pt>
                <c:pt idx="823">
                  <c:v>2.181</c:v>
                </c:pt>
                <c:pt idx="824">
                  <c:v>2.181</c:v>
                </c:pt>
                <c:pt idx="825">
                  <c:v>2.1800000000000002</c:v>
                </c:pt>
                <c:pt idx="826">
                  <c:v>2.1800000000000002</c:v>
                </c:pt>
                <c:pt idx="827">
                  <c:v>2.1800000000000002</c:v>
                </c:pt>
                <c:pt idx="828">
                  <c:v>2.1800000000000002</c:v>
                </c:pt>
                <c:pt idx="829">
                  <c:v>2.1800000000000002</c:v>
                </c:pt>
                <c:pt idx="830">
                  <c:v>2.1789999999999998</c:v>
                </c:pt>
                <c:pt idx="831">
                  <c:v>2.1789999999999998</c:v>
                </c:pt>
                <c:pt idx="832">
                  <c:v>2.1789999999999998</c:v>
                </c:pt>
                <c:pt idx="833">
                  <c:v>2.1789999999999998</c:v>
                </c:pt>
                <c:pt idx="834">
                  <c:v>2.1779999999999999</c:v>
                </c:pt>
                <c:pt idx="835">
                  <c:v>2.1779999999999999</c:v>
                </c:pt>
                <c:pt idx="836">
                  <c:v>2.1779999999999999</c:v>
                </c:pt>
                <c:pt idx="837">
                  <c:v>2.1779999999999999</c:v>
                </c:pt>
                <c:pt idx="838">
                  <c:v>2.1779999999999999</c:v>
                </c:pt>
                <c:pt idx="839">
                  <c:v>2.177</c:v>
                </c:pt>
                <c:pt idx="840">
                  <c:v>2.177</c:v>
                </c:pt>
                <c:pt idx="841">
                  <c:v>2.177</c:v>
                </c:pt>
                <c:pt idx="842">
                  <c:v>2.177</c:v>
                </c:pt>
                <c:pt idx="843">
                  <c:v>2.1759999999999997</c:v>
                </c:pt>
                <c:pt idx="844">
                  <c:v>2.1759999999999997</c:v>
                </c:pt>
                <c:pt idx="845">
                  <c:v>2.1759999999999997</c:v>
                </c:pt>
                <c:pt idx="846">
                  <c:v>2.1759999999999997</c:v>
                </c:pt>
                <c:pt idx="847">
                  <c:v>2.1759999999999997</c:v>
                </c:pt>
                <c:pt idx="848">
                  <c:v>2.1749999999999998</c:v>
                </c:pt>
                <c:pt idx="849">
                  <c:v>2.1749999999999998</c:v>
                </c:pt>
                <c:pt idx="850">
                  <c:v>2.1749999999999998</c:v>
                </c:pt>
                <c:pt idx="851">
                  <c:v>2.1749999999999998</c:v>
                </c:pt>
                <c:pt idx="852">
                  <c:v>2.1749999999999998</c:v>
                </c:pt>
                <c:pt idx="853">
                  <c:v>2.1739999999999999</c:v>
                </c:pt>
                <c:pt idx="854">
                  <c:v>2.1739999999999999</c:v>
                </c:pt>
                <c:pt idx="855">
                  <c:v>2.1739999999999999</c:v>
                </c:pt>
                <c:pt idx="856">
                  <c:v>2.1739999999999999</c:v>
                </c:pt>
                <c:pt idx="857">
                  <c:v>2.1739999999999999</c:v>
                </c:pt>
                <c:pt idx="858">
                  <c:v>2.173</c:v>
                </c:pt>
                <c:pt idx="859">
                  <c:v>2.173</c:v>
                </c:pt>
                <c:pt idx="860">
                  <c:v>2.173</c:v>
                </c:pt>
                <c:pt idx="861">
                  <c:v>2.173</c:v>
                </c:pt>
                <c:pt idx="862">
                  <c:v>2.173</c:v>
                </c:pt>
                <c:pt idx="863">
                  <c:v>2.1719999999999997</c:v>
                </c:pt>
                <c:pt idx="864">
                  <c:v>2.1719999999999997</c:v>
                </c:pt>
                <c:pt idx="865">
                  <c:v>2.1719999999999997</c:v>
                </c:pt>
                <c:pt idx="866">
                  <c:v>2.1719999999999997</c:v>
                </c:pt>
                <c:pt idx="867">
                  <c:v>2.1719999999999997</c:v>
                </c:pt>
                <c:pt idx="868">
                  <c:v>2.1709999999999998</c:v>
                </c:pt>
                <c:pt idx="869">
                  <c:v>2.1709999999999998</c:v>
                </c:pt>
                <c:pt idx="870">
                  <c:v>2.1709999999999998</c:v>
                </c:pt>
                <c:pt idx="871">
                  <c:v>2.1709999999999998</c:v>
                </c:pt>
                <c:pt idx="872">
                  <c:v>2.1709999999999998</c:v>
                </c:pt>
                <c:pt idx="873">
                  <c:v>2.17</c:v>
                </c:pt>
                <c:pt idx="874">
                  <c:v>2.17</c:v>
                </c:pt>
                <c:pt idx="875">
                  <c:v>2.17</c:v>
                </c:pt>
                <c:pt idx="876">
                  <c:v>2.17</c:v>
                </c:pt>
                <c:pt idx="877">
                  <c:v>2.17</c:v>
                </c:pt>
                <c:pt idx="878">
                  <c:v>2.17</c:v>
                </c:pt>
                <c:pt idx="879">
                  <c:v>2.169</c:v>
                </c:pt>
                <c:pt idx="880">
                  <c:v>2.169</c:v>
                </c:pt>
                <c:pt idx="881">
                  <c:v>2.169</c:v>
                </c:pt>
                <c:pt idx="882">
                  <c:v>2.169</c:v>
                </c:pt>
                <c:pt idx="883">
                  <c:v>2.169</c:v>
                </c:pt>
                <c:pt idx="884">
                  <c:v>2.1680000000000001</c:v>
                </c:pt>
                <c:pt idx="885">
                  <c:v>2.1680000000000001</c:v>
                </c:pt>
                <c:pt idx="886">
                  <c:v>2.1680000000000001</c:v>
                </c:pt>
                <c:pt idx="887">
                  <c:v>2.1680000000000001</c:v>
                </c:pt>
                <c:pt idx="888">
                  <c:v>2.1680000000000001</c:v>
                </c:pt>
                <c:pt idx="889">
                  <c:v>2.1680000000000001</c:v>
                </c:pt>
                <c:pt idx="890">
                  <c:v>2.1669999999999998</c:v>
                </c:pt>
                <c:pt idx="891">
                  <c:v>2.1669999999999998</c:v>
                </c:pt>
                <c:pt idx="892">
                  <c:v>2.1669999999999998</c:v>
                </c:pt>
                <c:pt idx="893">
                  <c:v>2.1669999999999998</c:v>
                </c:pt>
                <c:pt idx="894">
                  <c:v>2.1669999999999998</c:v>
                </c:pt>
                <c:pt idx="895">
                  <c:v>2.1669999999999998</c:v>
                </c:pt>
                <c:pt idx="896">
                  <c:v>2.1659999999999999</c:v>
                </c:pt>
                <c:pt idx="897">
                  <c:v>2.1659999999999999</c:v>
                </c:pt>
                <c:pt idx="898">
                  <c:v>2.1659999999999999</c:v>
                </c:pt>
                <c:pt idx="899">
                  <c:v>2.1659999999999999</c:v>
                </c:pt>
                <c:pt idx="900">
                  <c:v>2.1659999999999999</c:v>
                </c:pt>
                <c:pt idx="901">
                  <c:v>2.1659999999999999</c:v>
                </c:pt>
                <c:pt idx="902">
                  <c:v>2.165</c:v>
                </c:pt>
                <c:pt idx="903">
                  <c:v>2.165</c:v>
                </c:pt>
                <c:pt idx="904">
                  <c:v>2.165</c:v>
                </c:pt>
                <c:pt idx="905">
                  <c:v>2.165</c:v>
                </c:pt>
                <c:pt idx="906">
                  <c:v>2.165</c:v>
                </c:pt>
                <c:pt idx="907">
                  <c:v>2.165</c:v>
                </c:pt>
                <c:pt idx="908">
                  <c:v>2.165</c:v>
                </c:pt>
                <c:pt idx="909">
                  <c:v>2.1640000000000001</c:v>
                </c:pt>
                <c:pt idx="910">
                  <c:v>2.1640000000000001</c:v>
                </c:pt>
                <c:pt idx="911">
                  <c:v>2.1640000000000001</c:v>
                </c:pt>
                <c:pt idx="912">
                  <c:v>2.1640000000000001</c:v>
                </c:pt>
                <c:pt idx="913">
                  <c:v>2.1640000000000001</c:v>
                </c:pt>
                <c:pt idx="914">
                  <c:v>2.1640000000000001</c:v>
                </c:pt>
                <c:pt idx="915">
                  <c:v>2.1640000000000001</c:v>
                </c:pt>
                <c:pt idx="916">
                  <c:v>2.1629999999999998</c:v>
                </c:pt>
                <c:pt idx="917">
                  <c:v>2.1629999999999998</c:v>
                </c:pt>
                <c:pt idx="918">
                  <c:v>2.1629999999999998</c:v>
                </c:pt>
                <c:pt idx="919">
                  <c:v>2.1629999999999998</c:v>
                </c:pt>
                <c:pt idx="920">
                  <c:v>2.1629999999999998</c:v>
                </c:pt>
                <c:pt idx="921">
                  <c:v>2.1629999999999998</c:v>
                </c:pt>
                <c:pt idx="922">
                  <c:v>2.1629999999999998</c:v>
                </c:pt>
                <c:pt idx="923">
                  <c:v>2.1619999999999999</c:v>
                </c:pt>
                <c:pt idx="924">
                  <c:v>2.1619999999999999</c:v>
                </c:pt>
                <c:pt idx="925">
                  <c:v>2.1619999999999999</c:v>
                </c:pt>
                <c:pt idx="926">
                  <c:v>2.1619999999999999</c:v>
                </c:pt>
                <c:pt idx="927">
                  <c:v>2.1619999999999999</c:v>
                </c:pt>
                <c:pt idx="928">
                  <c:v>2.1619999999999999</c:v>
                </c:pt>
                <c:pt idx="929">
                  <c:v>2.1619999999999999</c:v>
                </c:pt>
                <c:pt idx="930">
                  <c:v>2.1619999999999999</c:v>
                </c:pt>
                <c:pt idx="931">
                  <c:v>2.161</c:v>
                </c:pt>
                <c:pt idx="932">
                  <c:v>2.161</c:v>
                </c:pt>
                <c:pt idx="933">
                  <c:v>2.161</c:v>
                </c:pt>
                <c:pt idx="934">
                  <c:v>2.161</c:v>
                </c:pt>
                <c:pt idx="935">
                  <c:v>2.161</c:v>
                </c:pt>
                <c:pt idx="936">
                  <c:v>2.161</c:v>
                </c:pt>
                <c:pt idx="937">
                  <c:v>2.161</c:v>
                </c:pt>
                <c:pt idx="938">
                  <c:v>2.161</c:v>
                </c:pt>
                <c:pt idx="939">
                  <c:v>2.16</c:v>
                </c:pt>
                <c:pt idx="940">
                  <c:v>2.16</c:v>
                </c:pt>
                <c:pt idx="941">
                  <c:v>2.16</c:v>
                </c:pt>
                <c:pt idx="942">
                  <c:v>2.16</c:v>
                </c:pt>
                <c:pt idx="943">
                  <c:v>2.16</c:v>
                </c:pt>
                <c:pt idx="944">
                  <c:v>2.16</c:v>
                </c:pt>
                <c:pt idx="945">
                  <c:v>2.16</c:v>
                </c:pt>
                <c:pt idx="946">
                  <c:v>2.16</c:v>
                </c:pt>
                <c:pt idx="947">
                  <c:v>2.16</c:v>
                </c:pt>
                <c:pt idx="948">
                  <c:v>2.16</c:v>
                </c:pt>
                <c:pt idx="949">
                  <c:v>2.1589999999999998</c:v>
                </c:pt>
                <c:pt idx="950">
                  <c:v>2.1589999999999998</c:v>
                </c:pt>
                <c:pt idx="951">
                  <c:v>2.1589999999999998</c:v>
                </c:pt>
                <c:pt idx="952">
                  <c:v>2.1589999999999998</c:v>
                </c:pt>
                <c:pt idx="953">
                  <c:v>2.1589999999999998</c:v>
                </c:pt>
                <c:pt idx="954">
                  <c:v>2.1589999999999998</c:v>
                </c:pt>
                <c:pt idx="955">
                  <c:v>2.1589999999999998</c:v>
                </c:pt>
                <c:pt idx="956">
                  <c:v>2.1589999999999998</c:v>
                </c:pt>
                <c:pt idx="957">
                  <c:v>2.1589999999999998</c:v>
                </c:pt>
                <c:pt idx="958">
                  <c:v>2.1589999999999998</c:v>
                </c:pt>
                <c:pt idx="959">
                  <c:v>2.1579999999999999</c:v>
                </c:pt>
                <c:pt idx="960">
                  <c:v>2.1579999999999999</c:v>
                </c:pt>
                <c:pt idx="961">
                  <c:v>2.1579999999999999</c:v>
                </c:pt>
                <c:pt idx="962">
                  <c:v>2.1579999999999999</c:v>
                </c:pt>
                <c:pt idx="963">
                  <c:v>2.1579999999999999</c:v>
                </c:pt>
                <c:pt idx="964">
                  <c:v>2.1579999999999999</c:v>
                </c:pt>
                <c:pt idx="965">
                  <c:v>2.1579999999999999</c:v>
                </c:pt>
                <c:pt idx="966">
                  <c:v>2.1579999999999999</c:v>
                </c:pt>
                <c:pt idx="967">
                  <c:v>2.1579999999999999</c:v>
                </c:pt>
                <c:pt idx="968">
                  <c:v>2.1579999999999999</c:v>
                </c:pt>
                <c:pt idx="969">
                  <c:v>2.1579999999999999</c:v>
                </c:pt>
                <c:pt idx="970">
                  <c:v>2.1579999999999999</c:v>
                </c:pt>
                <c:pt idx="971">
                  <c:v>2.1579999999999999</c:v>
                </c:pt>
                <c:pt idx="972">
                  <c:v>2.157</c:v>
                </c:pt>
                <c:pt idx="973">
                  <c:v>2.157</c:v>
                </c:pt>
                <c:pt idx="974">
                  <c:v>2.157</c:v>
                </c:pt>
                <c:pt idx="975">
                  <c:v>2.157</c:v>
                </c:pt>
                <c:pt idx="976">
                  <c:v>2.157</c:v>
                </c:pt>
                <c:pt idx="977">
                  <c:v>2.157</c:v>
                </c:pt>
                <c:pt idx="978">
                  <c:v>2.157</c:v>
                </c:pt>
                <c:pt idx="979">
                  <c:v>2.157</c:v>
                </c:pt>
                <c:pt idx="980">
                  <c:v>2.157</c:v>
                </c:pt>
                <c:pt idx="981">
                  <c:v>2.157</c:v>
                </c:pt>
                <c:pt idx="982">
                  <c:v>2.157</c:v>
                </c:pt>
                <c:pt idx="983">
                  <c:v>2.157</c:v>
                </c:pt>
                <c:pt idx="984">
                  <c:v>2.157</c:v>
                </c:pt>
                <c:pt idx="985">
                  <c:v>2.157</c:v>
                </c:pt>
                <c:pt idx="986">
                  <c:v>2.157</c:v>
                </c:pt>
                <c:pt idx="987">
                  <c:v>2.157</c:v>
                </c:pt>
                <c:pt idx="988">
                  <c:v>2.1559999999999997</c:v>
                </c:pt>
                <c:pt idx="989">
                  <c:v>2.1559999999999997</c:v>
                </c:pt>
                <c:pt idx="990">
                  <c:v>2.1559999999999997</c:v>
                </c:pt>
                <c:pt idx="991">
                  <c:v>2.1559999999999997</c:v>
                </c:pt>
                <c:pt idx="992">
                  <c:v>2.1559999999999997</c:v>
                </c:pt>
                <c:pt idx="993">
                  <c:v>2.1559999999999997</c:v>
                </c:pt>
                <c:pt idx="994">
                  <c:v>2.1559999999999997</c:v>
                </c:pt>
                <c:pt idx="995">
                  <c:v>2.1559999999999997</c:v>
                </c:pt>
                <c:pt idx="996">
                  <c:v>2.1559999999999997</c:v>
                </c:pt>
                <c:pt idx="997">
                  <c:v>2.1559999999999997</c:v>
                </c:pt>
                <c:pt idx="998">
                  <c:v>2.1559999999999997</c:v>
                </c:pt>
                <c:pt idx="999">
                  <c:v>2.1559999999999997</c:v>
                </c:pt>
                <c:pt idx="1000">
                  <c:v>2.1559999999999997</c:v>
                </c:pt>
                <c:pt idx="1001">
                  <c:v>2.1559999999999997</c:v>
                </c:pt>
                <c:pt idx="1002">
                  <c:v>2.1559999999999997</c:v>
                </c:pt>
                <c:pt idx="1003">
                  <c:v>2.1559999999999997</c:v>
                </c:pt>
                <c:pt idx="1004">
                  <c:v>2.1559999999999997</c:v>
                </c:pt>
                <c:pt idx="1005">
                  <c:v>2.1559999999999997</c:v>
                </c:pt>
                <c:pt idx="1006">
                  <c:v>2.1559999999999997</c:v>
                </c:pt>
                <c:pt idx="1007">
                  <c:v>2.1559999999999997</c:v>
                </c:pt>
                <c:pt idx="1008">
                  <c:v>2.1559999999999997</c:v>
                </c:pt>
                <c:pt idx="1009">
                  <c:v>2.1559999999999997</c:v>
                </c:pt>
                <c:pt idx="1010">
                  <c:v>2.1559999999999997</c:v>
                </c:pt>
                <c:pt idx="1011">
                  <c:v>2.1559999999999997</c:v>
                </c:pt>
                <c:pt idx="1012">
                  <c:v>2.1559999999999997</c:v>
                </c:pt>
                <c:pt idx="1013">
                  <c:v>2.1559999999999997</c:v>
                </c:pt>
                <c:pt idx="1014">
                  <c:v>2.1559999999999997</c:v>
                </c:pt>
                <c:pt idx="1015">
                  <c:v>2.1559999999999997</c:v>
                </c:pt>
                <c:pt idx="1016">
                  <c:v>2.1559999999999997</c:v>
                </c:pt>
                <c:pt idx="1017">
                  <c:v>2.1559999999999997</c:v>
                </c:pt>
                <c:pt idx="1018">
                  <c:v>2.1559999999999997</c:v>
                </c:pt>
                <c:pt idx="1019">
                  <c:v>2.1559999999999997</c:v>
                </c:pt>
                <c:pt idx="1020">
                  <c:v>2.1559999999999997</c:v>
                </c:pt>
                <c:pt idx="1021">
                  <c:v>2.1559999999999997</c:v>
                </c:pt>
                <c:pt idx="1022">
                  <c:v>2.1559999999999997</c:v>
                </c:pt>
                <c:pt idx="1023">
                  <c:v>2.1559999999999997</c:v>
                </c:pt>
                <c:pt idx="1024">
                  <c:v>2.1559999999999997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300C-47D4-A09E-83AEDCF55DDD}"/>
            </c:ext>
          </c:extLst>
        </c:ser>
        <c:ser>
          <c:idx val="12"/>
          <c:order val="12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'c2h_arm-chair'!$N$1:$N$1025</c:f>
              <c:numCache>
                <c:formatCode>0.00E+00</c:formatCode>
                <c:ptCount val="1025"/>
                <c:pt idx="0">
                  <c:v>0.91479999999999995</c:v>
                </c:pt>
                <c:pt idx="1">
                  <c:v>0.91479999999999995</c:v>
                </c:pt>
                <c:pt idx="2">
                  <c:v>0.91479999999999995</c:v>
                </c:pt>
                <c:pt idx="3">
                  <c:v>0.91479999999999995</c:v>
                </c:pt>
                <c:pt idx="4">
                  <c:v>0.91479999999999995</c:v>
                </c:pt>
                <c:pt idx="5">
                  <c:v>0.91479999999999995</c:v>
                </c:pt>
                <c:pt idx="6">
                  <c:v>0.91479999999999995</c:v>
                </c:pt>
                <c:pt idx="7">
                  <c:v>0.91479999999999995</c:v>
                </c:pt>
                <c:pt idx="8">
                  <c:v>0.91479999999999995</c:v>
                </c:pt>
                <c:pt idx="9">
                  <c:v>0.91479999999999995</c:v>
                </c:pt>
                <c:pt idx="10">
                  <c:v>0.91479999999999995</c:v>
                </c:pt>
                <c:pt idx="11">
                  <c:v>0.91479999999999995</c:v>
                </c:pt>
                <c:pt idx="12">
                  <c:v>0.91479999999999995</c:v>
                </c:pt>
                <c:pt idx="13">
                  <c:v>0.91479999999999995</c:v>
                </c:pt>
                <c:pt idx="14">
                  <c:v>0.91479999999999995</c:v>
                </c:pt>
                <c:pt idx="15">
                  <c:v>0.91479999999999995</c:v>
                </c:pt>
                <c:pt idx="16">
                  <c:v>0.91479999999999995</c:v>
                </c:pt>
                <c:pt idx="17">
                  <c:v>0.91479999999999995</c:v>
                </c:pt>
                <c:pt idx="18">
                  <c:v>0.91479999999999995</c:v>
                </c:pt>
                <c:pt idx="19">
                  <c:v>0.91479999999999995</c:v>
                </c:pt>
                <c:pt idx="20">
                  <c:v>0.91479999999999995</c:v>
                </c:pt>
                <c:pt idx="21">
                  <c:v>0.91479999999999995</c:v>
                </c:pt>
                <c:pt idx="22">
                  <c:v>0.91479999999999995</c:v>
                </c:pt>
                <c:pt idx="23">
                  <c:v>0.91479999999999995</c:v>
                </c:pt>
                <c:pt idx="24">
                  <c:v>0.91479999999999995</c:v>
                </c:pt>
                <c:pt idx="25">
                  <c:v>0.91479999999999995</c:v>
                </c:pt>
                <c:pt idx="26">
                  <c:v>0.91479999999999995</c:v>
                </c:pt>
                <c:pt idx="27">
                  <c:v>0.91470000000000051</c:v>
                </c:pt>
                <c:pt idx="28">
                  <c:v>0.91470000000000051</c:v>
                </c:pt>
                <c:pt idx="29">
                  <c:v>0.91470000000000051</c:v>
                </c:pt>
                <c:pt idx="30">
                  <c:v>0.91470000000000051</c:v>
                </c:pt>
                <c:pt idx="31">
                  <c:v>0.91470000000000051</c:v>
                </c:pt>
                <c:pt idx="32">
                  <c:v>0.91470000000000051</c:v>
                </c:pt>
                <c:pt idx="33">
                  <c:v>0.91470000000000051</c:v>
                </c:pt>
                <c:pt idx="34">
                  <c:v>0.91470000000000051</c:v>
                </c:pt>
                <c:pt idx="35">
                  <c:v>0.91470000000000051</c:v>
                </c:pt>
                <c:pt idx="36">
                  <c:v>0.91470000000000051</c:v>
                </c:pt>
                <c:pt idx="37">
                  <c:v>0.91470000000000051</c:v>
                </c:pt>
                <c:pt idx="38">
                  <c:v>0.91470000000000051</c:v>
                </c:pt>
                <c:pt idx="39">
                  <c:v>0.91470000000000051</c:v>
                </c:pt>
                <c:pt idx="40">
                  <c:v>0.91470000000000051</c:v>
                </c:pt>
                <c:pt idx="41">
                  <c:v>0.91470000000000051</c:v>
                </c:pt>
                <c:pt idx="42">
                  <c:v>0.91470000000000051</c:v>
                </c:pt>
                <c:pt idx="43">
                  <c:v>0.91470000000000051</c:v>
                </c:pt>
                <c:pt idx="44">
                  <c:v>0.91470000000000051</c:v>
                </c:pt>
                <c:pt idx="45">
                  <c:v>0.91470000000000051</c:v>
                </c:pt>
                <c:pt idx="46">
                  <c:v>0.91470000000000051</c:v>
                </c:pt>
                <c:pt idx="47">
                  <c:v>0.91459999999999997</c:v>
                </c:pt>
                <c:pt idx="48">
                  <c:v>0.91459999999999997</c:v>
                </c:pt>
                <c:pt idx="49">
                  <c:v>0.91459999999999997</c:v>
                </c:pt>
                <c:pt idx="50">
                  <c:v>0.91459999999999997</c:v>
                </c:pt>
                <c:pt idx="51">
                  <c:v>0.91459999999999997</c:v>
                </c:pt>
                <c:pt idx="52">
                  <c:v>0.91459999999999997</c:v>
                </c:pt>
                <c:pt idx="53">
                  <c:v>0.91459999999999997</c:v>
                </c:pt>
                <c:pt idx="54">
                  <c:v>0.91459999999999997</c:v>
                </c:pt>
                <c:pt idx="55">
                  <c:v>0.91459999999999997</c:v>
                </c:pt>
                <c:pt idx="56">
                  <c:v>0.91459999999999997</c:v>
                </c:pt>
                <c:pt idx="57">
                  <c:v>0.91459999999999997</c:v>
                </c:pt>
                <c:pt idx="58">
                  <c:v>0.91459999999999997</c:v>
                </c:pt>
                <c:pt idx="59">
                  <c:v>0.91459999999999997</c:v>
                </c:pt>
                <c:pt idx="60">
                  <c:v>0.91449999999999998</c:v>
                </c:pt>
                <c:pt idx="61">
                  <c:v>0.91449999999999998</c:v>
                </c:pt>
                <c:pt idx="62">
                  <c:v>0.91449999999999998</c:v>
                </c:pt>
                <c:pt idx="63">
                  <c:v>0.91449999999999998</c:v>
                </c:pt>
                <c:pt idx="64">
                  <c:v>0.91449999999999998</c:v>
                </c:pt>
                <c:pt idx="65">
                  <c:v>0.91449999999999998</c:v>
                </c:pt>
                <c:pt idx="66">
                  <c:v>0.91449999999999998</c:v>
                </c:pt>
                <c:pt idx="67">
                  <c:v>0.91449999999999998</c:v>
                </c:pt>
                <c:pt idx="68">
                  <c:v>0.91449999999999998</c:v>
                </c:pt>
                <c:pt idx="69">
                  <c:v>0.91449999999999998</c:v>
                </c:pt>
                <c:pt idx="70">
                  <c:v>0.91449999999999998</c:v>
                </c:pt>
                <c:pt idx="71">
                  <c:v>0.91439999999999999</c:v>
                </c:pt>
                <c:pt idx="72">
                  <c:v>0.91439999999999999</c:v>
                </c:pt>
                <c:pt idx="73">
                  <c:v>0.91439999999999999</c:v>
                </c:pt>
                <c:pt idx="74">
                  <c:v>0.91439999999999999</c:v>
                </c:pt>
                <c:pt idx="75">
                  <c:v>0.91439999999999999</c:v>
                </c:pt>
                <c:pt idx="76">
                  <c:v>0.91439999999999999</c:v>
                </c:pt>
                <c:pt idx="77">
                  <c:v>0.91439999999999999</c:v>
                </c:pt>
                <c:pt idx="78">
                  <c:v>0.91439999999999999</c:v>
                </c:pt>
                <c:pt idx="79">
                  <c:v>0.91439999999999999</c:v>
                </c:pt>
                <c:pt idx="80">
                  <c:v>0.91439999999999999</c:v>
                </c:pt>
                <c:pt idx="81">
                  <c:v>0.9143</c:v>
                </c:pt>
                <c:pt idx="82">
                  <c:v>0.9143</c:v>
                </c:pt>
                <c:pt idx="83">
                  <c:v>0.9143</c:v>
                </c:pt>
                <c:pt idx="84">
                  <c:v>0.9143</c:v>
                </c:pt>
                <c:pt idx="85">
                  <c:v>0.9143</c:v>
                </c:pt>
                <c:pt idx="86">
                  <c:v>0.9143</c:v>
                </c:pt>
                <c:pt idx="87">
                  <c:v>0.9143</c:v>
                </c:pt>
                <c:pt idx="88">
                  <c:v>0.9143</c:v>
                </c:pt>
                <c:pt idx="89">
                  <c:v>0.91420000000000001</c:v>
                </c:pt>
                <c:pt idx="90">
                  <c:v>0.91420000000000001</c:v>
                </c:pt>
                <c:pt idx="91">
                  <c:v>0.91420000000000001</c:v>
                </c:pt>
                <c:pt idx="92">
                  <c:v>0.91420000000000001</c:v>
                </c:pt>
                <c:pt idx="93">
                  <c:v>0.91420000000000001</c:v>
                </c:pt>
                <c:pt idx="94">
                  <c:v>0.91420000000000001</c:v>
                </c:pt>
                <c:pt idx="95">
                  <c:v>0.91420000000000001</c:v>
                </c:pt>
                <c:pt idx="96">
                  <c:v>0.91420000000000001</c:v>
                </c:pt>
                <c:pt idx="97">
                  <c:v>0.91410000000000002</c:v>
                </c:pt>
                <c:pt idx="98">
                  <c:v>0.91410000000000002</c:v>
                </c:pt>
                <c:pt idx="99">
                  <c:v>0.91410000000000002</c:v>
                </c:pt>
                <c:pt idx="100">
                  <c:v>0.91410000000000002</c:v>
                </c:pt>
                <c:pt idx="101">
                  <c:v>0.91410000000000002</c:v>
                </c:pt>
                <c:pt idx="102">
                  <c:v>0.91410000000000002</c:v>
                </c:pt>
                <c:pt idx="103">
                  <c:v>0.91410000000000002</c:v>
                </c:pt>
                <c:pt idx="104">
                  <c:v>0.91410000000000002</c:v>
                </c:pt>
                <c:pt idx="105">
                  <c:v>0.91400000000000003</c:v>
                </c:pt>
                <c:pt idx="106">
                  <c:v>0.91400000000000003</c:v>
                </c:pt>
                <c:pt idx="107">
                  <c:v>0.91400000000000003</c:v>
                </c:pt>
                <c:pt idx="108">
                  <c:v>0.91400000000000003</c:v>
                </c:pt>
                <c:pt idx="109">
                  <c:v>0.91400000000000003</c:v>
                </c:pt>
                <c:pt idx="110">
                  <c:v>0.91400000000000003</c:v>
                </c:pt>
                <c:pt idx="111">
                  <c:v>0.91390000000000005</c:v>
                </c:pt>
                <c:pt idx="112">
                  <c:v>0.91390000000000005</c:v>
                </c:pt>
                <c:pt idx="113">
                  <c:v>0.91390000000000005</c:v>
                </c:pt>
                <c:pt idx="114">
                  <c:v>0.91390000000000005</c:v>
                </c:pt>
                <c:pt idx="115">
                  <c:v>0.91390000000000005</c:v>
                </c:pt>
                <c:pt idx="116">
                  <c:v>0.91390000000000005</c:v>
                </c:pt>
                <c:pt idx="117">
                  <c:v>0.91390000000000005</c:v>
                </c:pt>
                <c:pt idx="118">
                  <c:v>0.91379999999999995</c:v>
                </c:pt>
                <c:pt idx="119">
                  <c:v>0.91379999999999995</c:v>
                </c:pt>
                <c:pt idx="120">
                  <c:v>0.91379999999999995</c:v>
                </c:pt>
                <c:pt idx="121">
                  <c:v>0.91379999999999995</c:v>
                </c:pt>
                <c:pt idx="122">
                  <c:v>0.91379999999999995</c:v>
                </c:pt>
                <c:pt idx="123">
                  <c:v>0.91379999999999995</c:v>
                </c:pt>
                <c:pt idx="124">
                  <c:v>0.91370000000000051</c:v>
                </c:pt>
                <c:pt idx="125">
                  <c:v>0.91370000000000051</c:v>
                </c:pt>
                <c:pt idx="126">
                  <c:v>0.91370000000000051</c:v>
                </c:pt>
                <c:pt idx="127">
                  <c:v>0.91370000000000051</c:v>
                </c:pt>
                <c:pt idx="128">
                  <c:v>0.91370000000000051</c:v>
                </c:pt>
                <c:pt idx="129">
                  <c:v>0.91370000000000051</c:v>
                </c:pt>
                <c:pt idx="130">
                  <c:v>0.91359999999999997</c:v>
                </c:pt>
                <c:pt idx="131">
                  <c:v>0.91359999999999997</c:v>
                </c:pt>
                <c:pt idx="132">
                  <c:v>0.91359999999999997</c:v>
                </c:pt>
                <c:pt idx="133">
                  <c:v>0.91359999999999997</c:v>
                </c:pt>
                <c:pt idx="134">
                  <c:v>0.91359999999999997</c:v>
                </c:pt>
                <c:pt idx="135">
                  <c:v>0.91349999999999998</c:v>
                </c:pt>
                <c:pt idx="136">
                  <c:v>0.91349999999999998</c:v>
                </c:pt>
                <c:pt idx="137">
                  <c:v>0.91349999999999998</c:v>
                </c:pt>
                <c:pt idx="138">
                  <c:v>0.91349999999999998</c:v>
                </c:pt>
                <c:pt idx="139">
                  <c:v>0.91349999999999998</c:v>
                </c:pt>
                <c:pt idx="140">
                  <c:v>0.91349999999999998</c:v>
                </c:pt>
                <c:pt idx="141">
                  <c:v>0.91339999999999999</c:v>
                </c:pt>
                <c:pt idx="142">
                  <c:v>0.91339999999999999</c:v>
                </c:pt>
                <c:pt idx="143">
                  <c:v>0.91339999999999999</c:v>
                </c:pt>
                <c:pt idx="144">
                  <c:v>0.91339999999999999</c:v>
                </c:pt>
                <c:pt idx="145">
                  <c:v>0.91339999999999999</c:v>
                </c:pt>
                <c:pt idx="146">
                  <c:v>0.9133</c:v>
                </c:pt>
                <c:pt idx="147">
                  <c:v>0.9133</c:v>
                </c:pt>
                <c:pt idx="148">
                  <c:v>0.9133</c:v>
                </c:pt>
                <c:pt idx="149">
                  <c:v>0.9133</c:v>
                </c:pt>
                <c:pt idx="150">
                  <c:v>0.9133</c:v>
                </c:pt>
                <c:pt idx="151">
                  <c:v>0.91320000000000001</c:v>
                </c:pt>
                <c:pt idx="152">
                  <c:v>0.91320000000000001</c:v>
                </c:pt>
                <c:pt idx="153">
                  <c:v>0.91320000000000001</c:v>
                </c:pt>
                <c:pt idx="154">
                  <c:v>0.91320000000000001</c:v>
                </c:pt>
                <c:pt idx="155">
                  <c:v>0.91320000000000001</c:v>
                </c:pt>
                <c:pt idx="156">
                  <c:v>0.91310000000000002</c:v>
                </c:pt>
                <c:pt idx="157">
                  <c:v>0.91310000000000002</c:v>
                </c:pt>
                <c:pt idx="158">
                  <c:v>0.91310000000000002</c:v>
                </c:pt>
                <c:pt idx="159">
                  <c:v>0.91310000000000002</c:v>
                </c:pt>
                <c:pt idx="160">
                  <c:v>0.91300000000000003</c:v>
                </c:pt>
                <c:pt idx="161">
                  <c:v>0.91300000000000003</c:v>
                </c:pt>
                <c:pt idx="162">
                  <c:v>0.91300000000000003</c:v>
                </c:pt>
                <c:pt idx="163">
                  <c:v>0.91300000000000003</c:v>
                </c:pt>
                <c:pt idx="164">
                  <c:v>0.91300000000000003</c:v>
                </c:pt>
                <c:pt idx="165">
                  <c:v>0.91290000000000004</c:v>
                </c:pt>
                <c:pt idx="166">
                  <c:v>0.91290000000000004</c:v>
                </c:pt>
                <c:pt idx="167">
                  <c:v>0.91290000000000004</c:v>
                </c:pt>
                <c:pt idx="168">
                  <c:v>0.91290000000000004</c:v>
                </c:pt>
                <c:pt idx="169">
                  <c:v>0.91279999999999994</c:v>
                </c:pt>
                <c:pt idx="170">
                  <c:v>0.91279999999999994</c:v>
                </c:pt>
                <c:pt idx="171">
                  <c:v>0.91279999999999994</c:v>
                </c:pt>
                <c:pt idx="172">
                  <c:v>0.91279999999999994</c:v>
                </c:pt>
                <c:pt idx="173">
                  <c:v>0.91279999999999994</c:v>
                </c:pt>
                <c:pt idx="174">
                  <c:v>0.91270000000000051</c:v>
                </c:pt>
                <c:pt idx="175">
                  <c:v>0.91270000000000051</c:v>
                </c:pt>
                <c:pt idx="176">
                  <c:v>0.91270000000000051</c:v>
                </c:pt>
                <c:pt idx="177">
                  <c:v>0.91270000000000051</c:v>
                </c:pt>
                <c:pt idx="178">
                  <c:v>0.91259999999999997</c:v>
                </c:pt>
                <c:pt idx="179">
                  <c:v>0.91259999999999997</c:v>
                </c:pt>
                <c:pt idx="180">
                  <c:v>0.91259999999999997</c:v>
                </c:pt>
                <c:pt idx="181">
                  <c:v>0.91259999999999997</c:v>
                </c:pt>
                <c:pt idx="182">
                  <c:v>0.91249999999999998</c:v>
                </c:pt>
                <c:pt idx="183">
                  <c:v>0.91249999999999998</c:v>
                </c:pt>
                <c:pt idx="184">
                  <c:v>0.91249999999999998</c:v>
                </c:pt>
                <c:pt idx="185">
                  <c:v>0.91249999999999998</c:v>
                </c:pt>
                <c:pt idx="186">
                  <c:v>0.91239999999999999</c:v>
                </c:pt>
                <c:pt idx="187">
                  <c:v>0.91239999999999999</c:v>
                </c:pt>
                <c:pt idx="188">
                  <c:v>0.91239999999999999</c:v>
                </c:pt>
                <c:pt idx="189">
                  <c:v>0.91239999999999999</c:v>
                </c:pt>
                <c:pt idx="190">
                  <c:v>0.9123</c:v>
                </c:pt>
                <c:pt idx="191">
                  <c:v>0.9123</c:v>
                </c:pt>
                <c:pt idx="192">
                  <c:v>0.9123</c:v>
                </c:pt>
                <c:pt idx="193">
                  <c:v>0.9123</c:v>
                </c:pt>
                <c:pt idx="194">
                  <c:v>0.91220000000000001</c:v>
                </c:pt>
                <c:pt idx="195">
                  <c:v>0.91220000000000001</c:v>
                </c:pt>
                <c:pt idx="196">
                  <c:v>0.91220000000000001</c:v>
                </c:pt>
                <c:pt idx="197">
                  <c:v>0.91220000000000001</c:v>
                </c:pt>
                <c:pt idx="198">
                  <c:v>0.91210000000000002</c:v>
                </c:pt>
                <c:pt idx="199">
                  <c:v>0.91210000000000002</c:v>
                </c:pt>
                <c:pt idx="200">
                  <c:v>0.91210000000000002</c:v>
                </c:pt>
                <c:pt idx="201">
                  <c:v>0.91210000000000002</c:v>
                </c:pt>
                <c:pt idx="202">
                  <c:v>0.91200000000000003</c:v>
                </c:pt>
                <c:pt idx="203">
                  <c:v>0.91200000000000003</c:v>
                </c:pt>
                <c:pt idx="204">
                  <c:v>0.91200000000000003</c:v>
                </c:pt>
                <c:pt idx="205">
                  <c:v>0.91190000000000004</c:v>
                </c:pt>
                <c:pt idx="206">
                  <c:v>0.91190000000000004</c:v>
                </c:pt>
                <c:pt idx="207">
                  <c:v>0.91190000000000004</c:v>
                </c:pt>
                <c:pt idx="208">
                  <c:v>0.91190000000000004</c:v>
                </c:pt>
                <c:pt idx="209">
                  <c:v>0.91180000000000005</c:v>
                </c:pt>
                <c:pt idx="210">
                  <c:v>0.91180000000000005</c:v>
                </c:pt>
                <c:pt idx="211">
                  <c:v>0.91180000000000005</c:v>
                </c:pt>
                <c:pt idx="212">
                  <c:v>0.91180000000000005</c:v>
                </c:pt>
                <c:pt idx="213">
                  <c:v>0.91169999999999995</c:v>
                </c:pt>
                <c:pt idx="214">
                  <c:v>0.91169999999999995</c:v>
                </c:pt>
                <c:pt idx="215">
                  <c:v>0.91169999999999995</c:v>
                </c:pt>
                <c:pt idx="216">
                  <c:v>0.91159999999999997</c:v>
                </c:pt>
                <c:pt idx="217">
                  <c:v>0.91159999999999997</c:v>
                </c:pt>
                <c:pt idx="218">
                  <c:v>0.91159999999999997</c:v>
                </c:pt>
                <c:pt idx="219">
                  <c:v>0.91159999999999997</c:v>
                </c:pt>
                <c:pt idx="220">
                  <c:v>0.91149999999999998</c:v>
                </c:pt>
                <c:pt idx="221">
                  <c:v>0.91149999999999998</c:v>
                </c:pt>
                <c:pt idx="222">
                  <c:v>0.91149999999999998</c:v>
                </c:pt>
                <c:pt idx="223">
                  <c:v>0.91139999999999999</c:v>
                </c:pt>
                <c:pt idx="224">
                  <c:v>0.91139999999999999</c:v>
                </c:pt>
                <c:pt idx="225">
                  <c:v>0.91139999999999999</c:v>
                </c:pt>
                <c:pt idx="226">
                  <c:v>0.91139999999999999</c:v>
                </c:pt>
                <c:pt idx="227">
                  <c:v>0.9113</c:v>
                </c:pt>
                <c:pt idx="228">
                  <c:v>0.9113</c:v>
                </c:pt>
                <c:pt idx="229">
                  <c:v>0.9113</c:v>
                </c:pt>
                <c:pt idx="230">
                  <c:v>0.91120000000000001</c:v>
                </c:pt>
                <c:pt idx="231">
                  <c:v>0.91120000000000001</c:v>
                </c:pt>
                <c:pt idx="232">
                  <c:v>0.91120000000000001</c:v>
                </c:pt>
                <c:pt idx="233">
                  <c:v>0.91110000000000002</c:v>
                </c:pt>
                <c:pt idx="234">
                  <c:v>0.91110000000000002</c:v>
                </c:pt>
                <c:pt idx="235">
                  <c:v>0.91110000000000002</c:v>
                </c:pt>
                <c:pt idx="236">
                  <c:v>0.91110000000000002</c:v>
                </c:pt>
                <c:pt idx="237">
                  <c:v>0.91100000000000003</c:v>
                </c:pt>
                <c:pt idx="238">
                  <c:v>0.91100000000000003</c:v>
                </c:pt>
                <c:pt idx="239">
                  <c:v>0.91100000000000003</c:v>
                </c:pt>
                <c:pt idx="240">
                  <c:v>0.91090000000000004</c:v>
                </c:pt>
                <c:pt idx="241">
                  <c:v>0.91090000000000004</c:v>
                </c:pt>
                <c:pt idx="242">
                  <c:v>0.91090000000000004</c:v>
                </c:pt>
                <c:pt idx="243">
                  <c:v>0.91080000000000005</c:v>
                </c:pt>
                <c:pt idx="244">
                  <c:v>0.91080000000000005</c:v>
                </c:pt>
                <c:pt idx="245">
                  <c:v>0.91080000000000005</c:v>
                </c:pt>
                <c:pt idx="246">
                  <c:v>0.91069999999999995</c:v>
                </c:pt>
                <c:pt idx="247">
                  <c:v>0.91069999999999995</c:v>
                </c:pt>
                <c:pt idx="248">
                  <c:v>0.91069999999999995</c:v>
                </c:pt>
                <c:pt idx="249">
                  <c:v>0.91059999999999997</c:v>
                </c:pt>
                <c:pt idx="250">
                  <c:v>0.91059999999999997</c:v>
                </c:pt>
                <c:pt idx="251">
                  <c:v>0.91059999999999997</c:v>
                </c:pt>
                <c:pt idx="252">
                  <c:v>0.91049999999999998</c:v>
                </c:pt>
                <c:pt idx="253">
                  <c:v>0.91049999999999998</c:v>
                </c:pt>
                <c:pt idx="254">
                  <c:v>0.91049999999999998</c:v>
                </c:pt>
                <c:pt idx="255">
                  <c:v>0.91039999999999999</c:v>
                </c:pt>
                <c:pt idx="256">
                  <c:v>0.91039999999999999</c:v>
                </c:pt>
                <c:pt idx="257">
                  <c:v>0.91039999999999999</c:v>
                </c:pt>
                <c:pt idx="258">
                  <c:v>0.91039999999999999</c:v>
                </c:pt>
                <c:pt idx="259">
                  <c:v>0.9103</c:v>
                </c:pt>
                <c:pt idx="260">
                  <c:v>0.9103</c:v>
                </c:pt>
                <c:pt idx="261">
                  <c:v>0.9103</c:v>
                </c:pt>
                <c:pt idx="262">
                  <c:v>0.91020000000000001</c:v>
                </c:pt>
                <c:pt idx="263">
                  <c:v>0.91020000000000001</c:v>
                </c:pt>
                <c:pt idx="264">
                  <c:v>0.91020000000000001</c:v>
                </c:pt>
                <c:pt idx="265">
                  <c:v>0.91010000000000002</c:v>
                </c:pt>
                <c:pt idx="266">
                  <c:v>0.91010000000000002</c:v>
                </c:pt>
                <c:pt idx="267">
                  <c:v>0.91</c:v>
                </c:pt>
                <c:pt idx="268">
                  <c:v>0.91</c:v>
                </c:pt>
                <c:pt idx="269">
                  <c:v>0.91</c:v>
                </c:pt>
                <c:pt idx="270">
                  <c:v>0.90990000000000004</c:v>
                </c:pt>
                <c:pt idx="271">
                  <c:v>0.90990000000000004</c:v>
                </c:pt>
                <c:pt idx="272">
                  <c:v>0.90990000000000004</c:v>
                </c:pt>
                <c:pt idx="273">
                  <c:v>0.90980000000000005</c:v>
                </c:pt>
                <c:pt idx="274">
                  <c:v>0.90980000000000005</c:v>
                </c:pt>
                <c:pt idx="275">
                  <c:v>0.90980000000000005</c:v>
                </c:pt>
                <c:pt idx="276">
                  <c:v>0.90969999999999995</c:v>
                </c:pt>
                <c:pt idx="277">
                  <c:v>0.90969999999999995</c:v>
                </c:pt>
                <c:pt idx="278">
                  <c:v>0.90969999999999995</c:v>
                </c:pt>
                <c:pt idx="279">
                  <c:v>0.90959999999999996</c:v>
                </c:pt>
                <c:pt idx="280">
                  <c:v>0.90959999999999996</c:v>
                </c:pt>
                <c:pt idx="281">
                  <c:v>0.90959999999999996</c:v>
                </c:pt>
                <c:pt idx="282">
                  <c:v>0.90949999999999998</c:v>
                </c:pt>
                <c:pt idx="283">
                  <c:v>0.90949999999999998</c:v>
                </c:pt>
                <c:pt idx="284">
                  <c:v>0.90949999999999998</c:v>
                </c:pt>
                <c:pt idx="285">
                  <c:v>0.90939999999999999</c:v>
                </c:pt>
                <c:pt idx="286">
                  <c:v>0.90939999999999999</c:v>
                </c:pt>
                <c:pt idx="287">
                  <c:v>0.9093</c:v>
                </c:pt>
                <c:pt idx="288">
                  <c:v>0.9093</c:v>
                </c:pt>
                <c:pt idx="289">
                  <c:v>0.9093</c:v>
                </c:pt>
                <c:pt idx="290">
                  <c:v>0.90920000000000001</c:v>
                </c:pt>
                <c:pt idx="291">
                  <c:v>0.90920000000000001</c:v>
                </c:pt>
                <c:pt idx="292">
                  <c:v>0.90920000000000001</c:v>
                </c:pt>
                <c:pt idx="293">
                  <c:v>0.90910000000000002</c:v>
                </c:pt>
                <c:pt idx="294">
                  <c:v>0.90910000000000002</c:v>
                </c:pt>
                <c:pt idx="295">
                  <c:v>0.90910000000000002</c:v>
                </c:pt>
                <c:pt idx="296">
                  <c:v>0.90900000000000003</c:v>
                </c:pt>
                <c:pt idx="297">
                  <c:v>0.90900000000000003</c:v>
                </c:pt>
                <c:pt idx="298">
                  <c:v>0.90890000000000004</c:v>
                </c:pt>
                <c:pt idx="299">
                  <c:v>0.90890000000000004</c:v>
                </c:pt>
                <c:pt idx="300">
                  <c:v>0.90890000000000004</c:v>
                </c:pt>
                <c:pt idx="301">
                  <c:v>0.90880000000000005</c:v>
                </c:pt>
                <c:pt idx="302">
                  <c:v>0.90880000000000005</c:v>
                </c:pt>
                <c:pt idx="303">
                  <c:v>0.90880000000000005</c:v>
                </c:pt>
                <c:pt idx="304">
                  <c:v>0.90869999999999995</c:v>
                </c:pt>
                <c:pt idx="305">
                  <c:v>0.90869999999999995</c:v>
                </c:pt>
                <c:pt idx="306">
                  <c:v>0.90859999999999996</c:v>
                </c:pt>
                <c:pt idx="307">
                  <c:v>0.90859999999999996</c:v>
                </c:pt>
                <c:pt idx="308">
                  <c:v>0.90859999999999996</c:v>
                </c:pt>
                <c:pt idx="309">
                  <c:v>0.90849999999999997</c:v>
                </c:pt>
                <c:pt idx="310">
                  <c:v>0.90849999999999997</c:v>
                </c:pt>
                <c:pt idx="311">
                  <c:v>0.90849999999999997</c:v>
                </c:pt>
                <c:pt idx="312">
                  <c:v>0.90839999999999999</c:v>
                </c:pt>
                <c:pt idx="313">
                  <c:v>0.90839999999999999</c:v>
                </c:pt>
                <c:pt idx="314">
                  <c:v>0.9083</c:v>
                </c:pt>
                <c:pt idx="315">
                  <c:v>0.9083</c:v>
                </c:pt>
                <c:pt idx="316">
                  <c:v>0.9083</c:v>
                </c:pt>
                <c:pt idx="317">
                  <c:v>0.90820000000000001</c:v>
                </c:pt>
                <c:pt idx="318">
                  <c:v>0.90820000000000001</c:v>
                </c:pt>
                <c:pt idx="319">
                  <c:v>0.90810000000000002</c:v>
                </c:pt>
                <c:pt idx="320">
                  <c:v>0.90810000000000002</c:v>
                </c:pt>
                <c:pt idx="321">
                  <c:v>0.90810000000000002</c:v>
                </c:pt>
                <c:pt idx="322">
                  <c:v>0.90800000000000003</c:v>
                </c:pt>
                <c:pt idx="323">
                  <c:v>0.90800000000000003</c:v>
                </c:pt>
                <c:pt idx="324">
                  <c:v>0.90800000000000003</c:v>
                </c:pt>
                <c:pt idx="325">
                  <c:v>0.90790000000000004</c:v>
                </c:pt>
                <c:pt idx="326">
                  <c:v>0.90790000000000004</c:v>
                </c:pt>
                <c:pt idx="327">
                  <c:v>0.90780000000000005</c:v>
                </c:pt>
                <c:pt idx="328">
                  <c:v>0.90780000000000005</c:v>
                </c:pt>
                <c:pt idx="329">
                  <c:v>0.90780000000000005</c:v>
                </c:pt>
                <c:pt idx="330">
                  <c:v>0.90769999999999995</c:v>
                </c:pt>
                <c:pt idx="331">
                  <c:v>0.90769999999999995</c:v>
                </c:pt>
                <c:pt idx="332">
                  <c:v>0.90759999999999996</c:v>
                </c:pt>
                <c:pt idx="333">
                  <c:v>0.90759999999999996</c:v>
                </c:pt>
                <c:pt idx="334">
                  <c:v>0.90759999999999996</c:v>
                </c:pt>
                <c:pt idx="335">
                  <c:v>0.90749999999999997</c:v>
                </c:pt>
                <c:pt idx="336">
                  <c:v>0.90749999999999997</c:v>
                </c:pt>
                <c:pt idx="337">
                  <c:v>0.90739999999999998</c:v>
                </c:pt>
                <c:pt idx="338">
                  <c:v>0.90739999999999998</c:v>
                </c:pt>
                <c:pt idx="339">
                  <c:v>0.9073</c:v>
                </c:pt>
                <c:pt idx="340">
                  <c:v>0.9073</c:v>
                </c:pt>
                <c:pt idx="341">
                  <c:v>0.9073</c:v>
                </c:pt>
                <c:pt idx="342">
                  <c:v>0.90720000000000001</c:v>
                </c:pt>
                <c:pt idx="343">
                  <c:v>0.90720000000000001</c:v>
                </c:pt>
                <c:pt idx="344">
                  <c:v>0.90710000000000002</c:v>
                </c:pt>
                <c:pt idx="345">
                  <c:v>0.90710000000000002</c:v>
                </c:pt>
                <c:pt idx="346">
                  <c:v>0.90710000000000002</c:v>
                </c:pt>
                <c:pt idx="347">
                  <c:v>0.90700000000000003</c:v>
                </c:pt>
                <c:pt idx="348">
                  <c:v>0.90700000000000003</c:v>
                </c:pt>
                <c:pt idx="349">
                  <c:v>0.90690000000000004</c:v>
                </c:pt>
                <c:pt idx="350">
                  <c:v>0.90690000000000004</c:v>
                </c:pt>
                <c:pt idx="351">
                  <c:v>0.90690000000000004</c:v>
                </c:pt>
                <c:pt idx="352">
                  <c:v>0.90680000000000005</c:v>
                </c:pt>
                <c:pt idx="353">
                  <c:v>0.90680000000000005</c:v>
                </c:pt>
                <c:pt idx="354">
                  <c:v>0.90669999999999995</c:v>
                </c:pt>
                <c:pt idx="355">
                  <c:v>0.90669999999999995</c:v>
                </c:pt>
                <c:pt idx="356">
                  <c:v>0.90659999999999996</c:v>
                </c:pt>
                <c:pt idx="357">
                  <c:v>0.90659999999999996</c:v>
                </c:pt>
                <c:pt idx="358">
                  <c:v>0.90659999999999996</c:v>
                </c:pt>
                <c:pt idx="359">
                  <c:v>0.90649999999999997</c:v>
                </c:pt>
                <c:pt idx="360">
                  <c:v>0.90649999999999997</c:v>
                </c:pt>
                <c:pt idx="361">
                  <c:v>0.90639999999999998</c:v>
                </c:pt>
                <c:pt idx="362">
                  <c:v>0.90639999999999998</c:v>
                </c:pt>
                <c:pt idx="363">
                  <c:v>0.90629999999999999</c:v>
                </c:pt>
                <c:pt idx="364">
                  <c:v>0.90629999999999999</c:v>
                </c:pt>
                <c:pt idx="365">
                  <c:v>0.90629999999999999</c:v>
                </c:pt>
                <c:pt idx="366">
                  <c:v>0.90620000000000001</c:v>
                </c:pt>
                <c:pt idx="367">
                  <c:v>0.90620000000000001</c:v>
                </c:pt>
                <c:pt idx="368">
                  <c:v>0.90610000000000002</c:v>
                </c:pt>
                <c:pt idx="369">
                  <c:v>0.90610000000000002</c:v>
                </c:pt>
                <c:pt idx="370">
                  <c:v>0.90600000000000003</c:v>
                </c:pt>
                <c:pt idx="371">
                  <c:v>0.90600000000000003</c:v>
                </c:pt>
                <c:pt idx="372">
                  <c:v>0.90600000000000003</c:v>
                </c:pt>
                <c:pt idx="373">
                  <c:v>0.90590000000000004</c:v>
                </c:pt>
                <c:pt idx="374">
                  <c:v>0.90590000000000004</c:v>
                </c:pt>
                <c:pt idx="375">
                  <c:v>0.90580000000000005</c:v>
                </c:pt>
                <c:pt idx="376">
                  <c:v>0.90580000000000005</c:v>
                </c:pt>
                <c:pt idx="377">
                  <c:v>0.90569999999999995</c:v>
                </c:pt>
                <c:pt idx="378">
                  <c:v>0.90569999999999995</c:v>
                </c:pt>
                <c:pt idx="379">
                  <c:v>0.90569999999999995</c:v>
                </c:pt>
                <c:pt idx="380">
                  <c:v>0.90559999999999996</c:v>
                </c:pt>
                <c:pt idx="381">
                  <c:v>0.90559999999999996</c:v>
                </c:pt>
                <c:pt idx="382">
                  <c:v>0.90549999999999997</c:v>
                </c:pt>
                <c:pt idx="383">
                  <c:v>0.90549999999999997</c:v>
                </c:pt>
                <c:pt idx="384">
                  <c:v>0.90539999999999998</c:v>
                </c:pt>
                <c:pt idx="385">
                  <c:v>0.90539999999999998</c:v>
                </c:pt>
                <c:pt idx="386">
                  <c:v>0.90539999999999998</c:v>
                </c:pt>
                <c:pt idx="387">
                  <c:v>0.90529999999999999</c:v>
                </c:pt>
                <c:pt idx="388">
                  <c:v>0.90529999999999999</c:v>
                </c:pt>
                <c:pt idx="389">
                  <c:v>0.9052</c:v>
                </c:pt>
                <c:pt idx="390">
                  <c:v>0.9052</c:v>
                </c:pt>
                <c:pt idx="391">
                  <c:v>0.90510000000000002</c:v>
                </c:pt>
                <c:pt idx="392">
                  <c:v>0.90510000000000002</c:v>
                </c:pt>
                <c:pt idx="393">
                  <c:v>0.90500000000000003</c:v>
                </c:pt>
                <c:pt idx="394">
                  <c:v>0.90500000000000003</c:v>
                </c:pt>
                <c:pt idx="395">
                  <c:v>0.90490000000000004</c:v>
                </c:pt>
                <c:pt idx="396">
                  <c:v>0.90490000000000004</c:v>
                </c:pt>
                <c:pt idx="397">
                  <c:v>0.90490000000000004</c:v>
                </c:pt>
                <c:pt idx="398">
                  <c:v>0.90480000000000005</c:v>
                </c:pt>
                <c:pt idx="399">
                  <c:v>0.90480000000000005</c:v>
                </c:pt>
                <c:pt idx="400">
                  <c:v>0.90469999999999995</c:v>
                </c:pt>
                <c:pt idx="401">
                  <c:v>0.90469999999999995</c:v>
                </c:pt>
                <c:pt idx="402">
                  <c:v>0.90459999999999996</c:v>
                </c:pt>
                <c:pt idx="403">
                  <c:v>0.90459999999999996</c:v>
                </c:pt>
                <c:pt idx="404">
                  <c:v>0.90449999999999997</c:v>
                </c:pt>
                <c:pt idx="405">
                  <c:v>0.90449999999999997</c:v>
                </c:pt>
                <c:pt idx="406">
                  <c:v>0.90449999999999997</c:v>
                </c:pt>
                <c:pt idx="407">
                  <c:v>0.90439999999999998</c:v>
                </c:pt>
                <c:pt idx="408">
                  <c:v>0.90439999999999998</c:v>
                </c:pt>
                <c:pt idx="409">
                  <c:v>0.90429999999999999</c:v>
                </c:pt>
                <c:pt idx="410">
                  <c:v>0.90429999999999999</c:v>
                </c:pt>
                <c:pt idx="411">
                  <c:v>0.9042</c:v>
                </c:pt>
                <c:pt idx="412">
                  <c:v>0.9042</c:v>
                </c:pt>
                <c:pt idx="413">
                  <c:v>0.90410000000000001</c:v>
                </c:pt>
                <c:pt idx="414">
                  <c:v>0.90410000000000001</c:v>
                </c:pt>
                <c:pt idx="415">
                  <c:v>0.90400000000000003</c:v>
                </c:pt>
                <c:pt idx="416">
                  <c:v>0.90400000000000003</c:v>
                </c:pt>
                <c:pt idx="417">
                  <c:v>0.90390000000000004</c:v>
                </c:pt>
                <c:pt idx="418">
                  <c:v>0.90390000000000004</c:v>
                </c:pt>
                <c:pt idx="419">
                  <c:v>0.90390000000000004</c:v>
                </c:pt>
                <c:pt idx="420">
                  <c:v>0.90380000000000005</c:v>
                </c:pt>
                <c:pt idx="421">
                  <c:v>0.90380000000000005</c:v>
                </c:pt>
                <c:pt idx="422">
                  <c:v>0.90369999999999995</c:v>
                </c:pt>
                <c:pt idx="423">
                  <c:v>0.90369999999999995</c:v>
                </c:pt>
                <c:pt idx="424">
                  <c:v>0.90359999999999996</c:v>
                </c:pt>
                <c:pt idx="425">
                  <c:v>0.90359999999999996</c:v>
                </c:pt>
                <c:pt idx="426">
                  <c:v>0.90349999999999997</c:v>
                </c:pt>
                <c:pt idx="427">
                  <c:v>0.90349999999999997</c:v>
                </c:pt>
                <c:pt idx="428">
                  <c:v>0.90339999999999998</c:v>
                </c:pt>
                <c:pt idx="429">
                  <c:v>0.90339999999999998</c:v>
                </c:pt>
                <c:pt idx="430">
                  <c:v>0.90329999999999999</c:v>
                </c:pt>
                <c:pt idx="431">
                  <c:v>0.90329999999999999</c:v>
                </c:pt>
                <c:pt idx="432">
                  <c:v>0.90329999999999999</c:v>
                </c:pt>
                <c:pt idx="433">
                  <c:v>0.9032</c:v>
                </c:pt>
                <c:pt idx="434">
                  <c:v>0.9032</c:v>
                </c:pt>
                <c:pt idx="435">
                  <c:v>0.90310000000000001</c:v>
                </c:pt>
                <c:pt idx="436">
                  <c:v>0.90310000000000001</c:v>
                </c:pt>
                <c:pt idx="437">
                  <c:v>0.90300000000000002</c:v>
                </c:pt>
                <c:pt idx="438">
                  <c:v>0.90300000000000002</c:v>
                </c:pt>
                <c:pt idx="439">
                  <c:v>0.90290000000000004</c:v>
                </c:pt>
                <c:pt idx="440">
                  <c:v>0.90290000000000004</c:v>
                </c:pt>
                <c:pt idx="441">
                  <c:v>0.90280000000000005</c:v>
                </c:pt>
                <c:pt idx="442">
                  <c:v>0.90280000000000005</c:v>
                </c:pt>
                <c:pt idx="443">
                  <c:v>0.90269999999999995</c:v>
                </c:pt>
                <c:pt idx="444">
                  <c:v>0.90269999999999995</c:v>
                </c:pt>
                <c:pt idx="445">
                  <c:v>0.90259999999999996</c:v>
                </c:pt>
                <c:pt idx="446">
                  <c:v>0.90259999999999996</c:v>
                </c:pt>
                <c:pt idx="447">
                  <c:v>0.90249999999999997</c:v>
                </c:pt>
                <c:pt idx="448">
                  <c:v>0.90249999999999997</c:v>
                </c:pt>
                <c:pt idx="449">
                  <c:v>0.90249999999999997</c:v>
                </c:pt>
                <c:pt idx="450">
                  <c:v>0.90239999999999998</c:v>
                </c:pt>
                <c:pt idx="451">
                  <c:v>0.90239999999999998</c:v>
                </c:pt>
                <c:pt idx="452">
                  <c:v>0.90229999999999999</c:v>
                </c:pt>
                <c:pt idx="453">
                  <c:v>0.90229999999999999</c:v>
                </c:pt>
                <c:pt idx="454">
                  <c:v>0.9022</c:v>
                </c:pt>
                <c:pt idx="455">
                  <c:v>0.9022</c:v>
                </c:pt>
                <c:pt idx="456">
                  <c:v>0.90210000000000001</c:v>
                </c:pt>
                <c:pt idx="457">
                  <c:v>0.90210000000000001</c:v>
                </c:pt>
                <c:pt idx="458">
                  <c:v>0.90200000000000002</c:v>
                </c:pt>
                <c:pt idx="459">
                  <c:v>0.90200000000000002</c:v>
                </c:pt>
                <c:pt idx="460">
                  <c:v>0.90190000000000003</c:v>
                </c:pt>
                <c:pt idx="461">
                  <c:v>0.90190000000000003</c:v>
                </c:pt>
                <c:pt idx="462">
                  <c:v>0.90180000000000005</c:v>
                </c:pt>
                <c:pt idx="463">
                  <c:v>0.90180000000000005</c:v>
                </c:pt>
                <c:pt idx="464">
                  <c:v>0.90169999999999995</c:v>
                </c:pt>
                <c:pt idx="465">
                  <c:v>0.90169999999999995</c:v>
                </c:pt>
                <c:pt idx="466">
                  <c:v>0.90159999999999996</c:v>
                </c:pt>
                <c:pt idx="467">
                  <c:v>0.90159999999999996</c:v>
                </c:pt>
                <c:pt idx="468">
                  <c:v>0.90149999999999997</c:v>
                </c:pt>
                <c:pt idx="469">
                  <c:v>0.90149999999999997</c:v>
                </c:pt>
                <c:pt idx="470">
                  <c:v>0.90139999999999998</c:v>
                </c:pt>
                <c:pt idx="471">
                  <c:v>0.90139999999999998</c:v>
                </c:pt>
                <c:pt idx="472">
                  <c:v>0.90129999999999999</c:v>
                </c:pt>
                <c:pt idx="473">
                  <c:v>0.90129999999999999</c:v>
                </c:pt>
                <c:pt idx="474">
                  <c:v>0.9012</c:v>
                </c:pt>
                <c:pt idx="475">
                  <c:v>0.9012</c:v>
                </c:pt>
                <c:pt idx="476">
                  <c:v>0.9012</c:v>
                </c:pt>
                <c:pt idx="477">
                  <c:v>0.90110000000000001</c:v>
                </c:pt>
                <c:pt idx="478">
                  <c:v>0.90110000000000001</c:v>
                </c:pt>
                <c:pt idx="479">
                  <c:v>0.90100000000000002</c:v>
                </c:pt>
                <c:pt idx="480">
                  <c:v>0.90100000000000002</c:v>
                </c:pt>
                <c:pt idx="481">
                  <c:v>0.90090000000000003</c:v>
                </c:pt>
                <c:pt idx="482">
                  <c:v>0.90090000000000003</c:v>
                </c:pt>
                <c:pt idx="483">
                  <c:v>0.90080000000000005</c:v>
                </c:pt>
                <c:pt idx="484">
                  <c:v>0.90080000000000005</c:v>
                </c:pt>
                <c:pt idx="485">
                  <c:v>0.90069999999999995</c:v>
                </c:pt>
                <c:pt idx="486">
                  <c:v>0.90069999999999995</c:v>
                </c:pt>
                <c:pt idx="487">
                  <c:v>0.90059999999999996</c:v>
                </c:pt>
                <c:pt idx="488">
                  <c:v>0.90059999999999996</c:v>
                </c:pt>
                <c:pt idx="489">
                  <c:v>0.90049999999999997</c:v>
                </c:pt>
                <c:pt idx="490">
                  <c:v>0.90049999999999997</c:v>
                </c:pt>
                <c:pt idx="491">
                  <c:v>0.90039999999999998</c:v>
                </c:pt>
                <c:pt idx="492">
                  <c:v>0.90039999999999998</c:v>
                </c:pt>
                <c:pt idx="493">
                  <c:v>0.90029999999999999</c:v>
                </c:pt>
                <c:pt idx="494">
                  <c:v>0.90029999999999999</c:v>
                </c:pt>
                <c:pt idx="495">
                  <c:v>0.9002</c:v>
                </c:pt>
                <c:pt idx="496">
                  <c:v>0.9002</c:v>
                </c:pt>
                <c:pt idx="497">
                  <c:v>0.90010000000000001</c:v>
                </c:pt>
                <c:pt idx="498">
                  <c:v>0.90010000000000001</c:v>
                </c:pt>
                <c:pt idx="499">
                  <c:v>0.9</c:v>
                </c:pt>
                <c:pt idx="500">
                  <c:v>0.9</c:v>
                </c:pt>
                <c:pt idx="501">
                  <c:v>0.89990000000000003</c:v>
                </c:pt>
                <c:pt idx="502">
                  <c:v>0.89990000000000003</c:v>
                </c:pt>
                <c:pt idx="503">
                  <c:v>0.89980000000000004</c:v>
                </c:pt>
                <c:pt idx="504">
                  <c:v>0.89980000000000004</c:v>
                </c:pt>
                <c:pt idx="505">
                  <c:v>0.89970000000000061</c:v>
                </c:pt>
                <c:pt idx="506">
                  <c:v>0.89970000000000061</c:v>
                </c:pt>
                <c:pt idx="507">
                  <c:v>0.89959999999999996</c:v>
                </c:pt>
                <c:pt idx="508">
                  <c:v>0.89959999999999996</c:v>
                </c:pt>
                <c:pt idx="509">
                  <c:v>0.89949999999999997</c:v>
                </c:pt>
                <c:pt idx="510">
                  <c:v>0.89949999999999997</c:v>
                </c:pt>
                <c:pt idx="511">
                  <c:v>0.89939999999999998</c:v>
                </c:pt>
                <c:pt idx="512">
                  <c:v>0.89939999999999998</c:v>
                </c:pt>
                <c:pt idx="513">
                  <c:v>0.89929999999999999</c:v>
                </c:pt>
                <c:pt idx="514">
                  <c:v>0.89929999999999999</c:v>
                </c:pt>
                <c:pt idx="515">
                  <c:v>0.8992</c:v>
                </c:pt>
                <c:pt idx="516">
                  <c:v>0.8992</c:v>
                </c:pt>
                <c:pt idx="517">
                  <c:v>0.89910000000000001</c:v>
                </c:pt>
                <c:pt idx="518">
                  <c:v>0.89910000000000001</c:v>
                </c:pt>
                <c:pt idx="519">
                  <c:v>0.89900000000000002</c:v>
                </c:pt>
                <c:pt idx="520">
                  <c:v>0.89900000000000002</c:v>
                </c:pt>
                <c:pt idx="521">
                  <c:v>0.89890000000000003</c:v>
                </c:pt>
                <c:pt idx="522">
                  <c:v>0.89890000000000003</c:v>
                </c:pt>
                <c:pt idx="523">
                  <c:v>0.89880000000000004</c:v>
                </c:pt>
                <c:pt idx="524">
                  <c:v>0.89880000000000004</c:v>
                </c:pt>
                <c:pt idx="525">
                  <c:v>0.89880000000000004</c:v>
                </c:pt>
                <c:pt idx="526">
                  <c:v>0.89870000000000005</c:v>
                </c:pt>
                <c:pt idx="527">
                  <c:v>0.89870000000000005</c:v>
                </c:pt>
                <c:pt idx="528">
                  <c:v>0.89859999999999951</c:v>
                </c:pt>
                <c:pt idx="529">
                  <c:v>0.89859999999999951</c:v>
                </c:pt>
                <c:pt idx="530">
                  <c:v>0.89849999999999997</c:v>
                </c:pt>
                <c:pt idx="531">
                  <c:v>0.89849999999999997</c:v>
                </c:pt>
                <c:pt idx="532">
                  <c:v>0.89839999999999998</c:v>
                </c:pt>
                <c:pt idx="533">
                  <c:v>0.89839999999999998</c:v>
                </c:pt>
                <c:pt idx="534">
                  <c:v>0.89829999999999999</c:v>
                </c:pt>
                <c:pt idx="535">
                  <c:v>0.89829999999999999</c:v>
                </c:pt>
                <c:pt idx="536">
                  <c:v>0.8982</c:v>
                </c:pt>
                <c:pt idx="537">
                  <c:v>0.8982</c:v>
                </c:pt>
                <c:pt idx="538">
                  <c:v>0.89810000000000001</c:v>
                </c:pt>
                <c:pt idx="539">
                  <c:v>0.89810000000000001</c:v>
                </c:pt>
                <c:pt idx="540">
                  <c:v>0.89800000000000002</c:v>
                </c:pt>
                <c:pt idx="541">
                  <c:v>0.89800000000000002</c:v>
                </c:pt>
                <c:pt idx="542">
                  <c:v>0.89790000000000003</c:v>
                </c:pt>
                <c:pt idx="543">
                  <c:v>0.89790000000000003</c:v>
                </c:pt>
                <c:pt idx="544">
                  <c:v>0.89780000000000004</c:v>
                </c:pt>
                <c:pt idx="545">
                  <c:v>0.89780000000000004</c:v>
                </c:pt>
                <c:pt idx="546">
                  <c:v>0.89770000000000005</c:v>
                </c:pt>
                <c:pt idx="547">
                  <c:v>0.89770000000000005</c:v>
                </c:pt>
                <c:pt idx="548">
                  <c:v>0.89759999999999951</c:v>
                </c:pt>
                <c:pt idx="549">
                  <c:v>0.89759999999999951</c:v>
                </c:pt>
                <c:pt idx="550">
                  <c:v>0.89749999999999996</c:v>
                </c:pt>
                <c:pt idx="551">
                  <c:v>0.89749999999999996</c:v>
                </c:pt>
                <c:pt idx="552">
                  <c:v>0.89739999999999998</c:v>
                </c:pt>
                <c:pt idx="553">
                  <c:v>0.89739999999999998</c:v>
                </c:pt>
                <c:pt idx="554">
                  <c:v>0.89729999999999999</c:v>
                </c:pt>
                <c:pt idx="555">
                  <c:v>0.89729999999999999</c:v>
                </c:pt>
                <c:pt idx="556">
                  <c:v>0.8972</c:v>
                </c:pt>
                <c:pt idx="557">
                  <c:v>0.8972</c:v>
                </c:pt>
                <c:pt idx="558">
                  <c:v>0.89710000000000001</c:v>
                </c:pt>
                <c:pt idx="559">
                  <c:v>0.89710000000000001</c:v>
                </c:pt>
                <c:pt idx="560">
                  <c:v>0.89700000000000002</c:v>
                </c:pt>
                <c:pt idx="561">
                  <c:v>0.89700000000000002</c:v>
                </c:pt>
                <c:pt idx="562">
                  <c:v>0.89690000000000003</c:v>
                </c:pt>
                <c:pt idx="563">
                  <c:v>0.89690000000000003</c:v>
                </c:pt>
                <c:pt idx="564">
                  <c:v>0.89680000000000004</c:v>
                </c:pt>
                <c:pt idx="565">
                  <c:v>0.89680000000000004</c:v>
                </c:pt>
                <c:pt idx="566">
                  <c:v>0.89670000000000005</c:v>
                </c:pt>
                <c:pt idx="567">
                  <c:v>0.89670000000000005</c:v>
                </c:pt>
                <c:pt idx="568">
                  <c:v>0.89659999999999951</c:v>
                </c:pt>
                <c:pt idx="569">
                  <c:v>0.89659999999999951</c:v>
                </c:pt>
                <c:pt idx="570">
                  <c:v>0.89649999999999996</c:v>
                </c:pt>
                <c:pt idx="571">
                  <c:v>0.89649999999999996</c:v>
                </c:pt>
                <c:pt idx="572">
                  <c:v>0.89639999999999997</c:v>
                </c:pt>
                <c:pt idx="573">
                  <c:v>0.89639999999999997</c:v>
                </c:pt>
                <c:pt idx="574">
                  <c:v>0.89629999999999999</c:v>
                </c:pt>
                <c:pt idx="575">
                  <c:v>0.89629999999999999</c:v>
                </c:pt>
                <c:pt idx="576">
                  <c:v>0.8962</c:v>
                </c:pt>
                <c:pt idx="577">
                  <c:v>0.8962</c:v>
                </c:pt>
                <c:pt idx="578">
                  <c:v>0.89610000000000001</c:v>
                </c:pt>
                <c:pt idx="579">
                  <c:v>0.89610000000000001</c:v>
                </c:pt>
                <c:pt idx="580">
                  <c:v>0.89600000000000002</c:v>
                </c:pt>
                <c:pt idx="581">
                  <c:v>0.89600000000000002</c:v>
                </c:pt>
                <c:pt idx="582">
                  <c:v>0.89590000000000003</c:v>
                </c:pt>
                <c:pt idx="583">
                  <c:v>0.89590000000000003</c:v>
                </c:pt>
                <c:pt idx="584">
                  <c:v>0.89580000000000004</c:v>
                </c:pt>
                <c:pt idx="585">
                  <c:v>0.89580000000000004</c:v>
                </c:pt>
                <c:pt idx="586">
                  <c:v>0.89570000000000005</c:v>
                </c:pt>
                <c:pt idx="587">
                  <c:v>0.89570000000000005</c:v>
                </c:pt>
                <c:pt idx="588">
                  <c:v>0.89559999999999951</c:v>
                </c:pt>
                <c:pt idx="589">
                  <c:v>0.89559999999999951</c:v>
                </c:pt>
                <c:pt idx="590">
                  <c:v>0.89549999999999996</c:v>
                </c:pt>
                <c:pt idx="591">
                  <c:v>0.89549999999999996</c:v>
                </c:pt>
                <c:pt idx="592">
                  <c:v>0.89549999999999996</c:v>
                </c:pt>
                <c:pt idx="593">
                  <c:v>0.89539999999999997</c:v>
                </c:pt>
                <c:pt idx="594">
                  <c:v>0.89539999999999997</c:v>
                </c:pt>
                <c:pt idx="595">
                  <c:v>0.89529999999999998</c:v>
                </c:pt>
                <c:pt idx="596">
                  <c:v>0.89529999999999998</c:v>
                </c:pt>
                <c:pt idx="597">
                  <c:v>0.8952</c:v>
                </c:pt>
                <c:pt idx="598">
                  <c:v>0.8952</c:v>
                </c:pt>
                <c:pt idx="599">
                  <c:v>0.89510000000000001</c:v>
                </c:pt>
                <c:pt idx="600">
                  <c:v>0.89510000000000001</c:v>
                </c:pt>
                <c:pt idx="601">
                  <c:v>0.89500000000000002</c:v>
                </c:pt>
                <c:pt idx="602">
                  <c:v>0.89500000000000002</c:v>
                </c:pt>
                <c:pt idx="603">
                  <c:v>0.89490000000000003</c:v>
                </c:pt>
                <c:pt idx="604">
                  <c:v>0.89490000000000003</c:v>
                </c:pt>
                <c:pt idx="605">
                  <c:v>0.89480000000000004</c:v>
                </c:pt>
                <c:pt idx="606">
                  <c:v>0.89480000000000004</c:v>
                </c:pt>
                <c:pt idx="607">
                  <c:v>0.89470000000000005</c:v>
                </c:pt>
                <c:pt idx="608">
                  <c:v>0.89470000000000005</c:v>
                </c:pt>
                <c:pt idx="609">
                  <c:v>0.89459999999999951</c:v>
                </c:pt>
                <c:pt idx="610">
                  <c:v>0.89459999999999951</c:v>
                </c:pt>
                <c:pt idx="611">
                  <c:v>0.89449999999999996</c:v>
                </c:pt>
                <c:pt idx="612">
                  <c:v>0.89449999999999996</c:v>
                </c:pt>
                <c:pt idx="613">
                  <c:v>0.89439999999999997</c:v>
                </c:pt>
                <c:pt idx="614">
                  <c:v>0.89439999999999997</c:v>
                </c:pt>
                <c:pt idx="615">
                  <c:v>0.89429999999999998</c:v>
                </c:pt>
                <c:pt idx="616">
                  <c:v>0.89429999999999998</c:v>
                </c:pt>
                <c:pt idx="617">
                  <c:v>0.89419999999999999</c:v>
                </c:pt>
                <c:pt idx="618">
                  <c:v>0.89419999999999999</c:v>
                </c:pt>
                <c:pt idx="619">
                  <c:v>0.89410000000000001</c:v>
                </c:pt>
                <c:pt idx="620">
                  <c:v>0.89410000000000001</c:v>
                </c:pt>
                <c:pt idx="621">
                  <c:v>0.89410000000000001</c:v>
                </c:pt>
                <c:pt idx="622">
                  <c:v>0.89400000000000002</c:v>
                </c:pt>
                <c:pt idx="623">
                  <c:v>0.89400000000000002</c:v>
                </c:pt>
                <c:pt idx="624">
                  <c:v>0.89390000000000003</c:v>
                </c:pt>
                <c:pt idx="625">
                  <c:v>0.89390000000000003</c:v>
                </c:pt>
                <c:pt idx="626">
                  <c:v>0.89380000000000004</c:v>
                </c:pt>
                <c:pt idx="627">
                  <c:v>0.89380000000000004</c:v>
                </c:pt>
                <c:pt idx="628">
                  <c:v>0.89370000000000005</c:v>
                </c:pt>
                <c:pt idx="629">
                  <c:v>0.89370000000000005</c:v>
                </c:pt>
                <c:pt idx="630">
                  <c:v>0.89359999999999951</c:v>
                </c:pt>
                <c:pt idx="631">
                  <c:v>0.89359999999999951</c:v>
                </c:pt>
                <c:pt idx="632">
                  <c:v>0.89349999999999996</c:v>
                </c:pt>
                <c:pt idx="633">
                  <c:v>0.89349999999999996</c:v>
                </c:pt>
                <c:pt idx="634">
                  <c:v>0.89339999999999997</c:v>
                </c:pt>
                <c:pt idx="635">
                  <c:v>0.89339999999999997</c:v>
                </c:pt>
                <c:pt idx="636">
                  <c:v>0.89329999999999998</c:v>
                </c:pt>
                <c:pt idx="637">
                  <c:v>0.89329999999999998</c:v>
                </c:pt>
                <c:pt idx="638">
                  <c:v>0.89319999999999999</c:v>
                </c:pt>
                <c:pt idx="639">
                  <c:v>0.89319999999999999</c:v>
                </c:pt>
                <c:pt idx="640">
                  <c:v>0.89319999999999999</c:v>
                </c:pt>
                <c:pt idx="641">
                  <c:v>0.8931</c:v>
                </c:pt>
                <c:pt idx="642">
                  <c:v>0.8931</c:v>
                </c:pt>
                <c:pt idx="643">
                  <c:v>0.89300000000000002</c:v>
                </c:pt>
                <c:pt idx="644">
                  <c:v>0.89300000000000002</c:v>
                </c:pt>
                <c:pt idx="645">
                  <c:v>0.89290000000000003</c:v>
                </c:pt>
                <c:pt idx="646">
                  <c:v>0.89290000000000003</c:v>
                </c:pt>
                <c:pt idx="647">
                  <c:v>0.89280000000000004</c:v>
                </c:pt>
                <c:pt idx="648">
                  <c:v>0.89280000000000004</c:v>
                </c:pt>
                <c:pt idx="649">
                  <c:v>0.89270000000000005</c:v>
                </c:pt>
                <c:pt idx="650">
                  <c:v>0.89270000000000005</c:v>
                </c:pt>
                <c:pt idx="651">
                  <c:v>0.8925999999999995</c:v>
                </c:pt>
                <c:pt idx="652">
                  <c:v>0.8925999999999995</c:v>
                </c:pt>
                <c:pt idx="653">
                  <c:v>0.89249999999999996</c:v>
                </c:pt>
                <c:pt idx="654">
                  <c:v>0.89249999999999996</c:v>
                </c:pt>
                <c:pt idx="655">
                  <c:v>0.89249999999999996</c:v>
                </c:pt>
                <c:pt idx="656">
                  <c:v>0.89239999999999997</c:v>
                </c:pt>
                <c:pt idx="657">
                  <c:v>0.89239999999999997</c:v>
                </c:pt>
                <c:pt idx="658">
                  <c:v>0.89229999999999998</c:v>
                </c:pt>
                <c:pt idx="659">
                  <c:v>0.89229999999999998</c:v>
                </c:pt>
                <c:pt idx="660">
                  <c:v>0.89219999999999999</c:v>
                </c:pt>
                <c:pt idx="661">
                  <c:v>0.89219999999999999</c:v>
                </c:pt>
                <c:pt idx="662">
                  <c:v>0.8921</c:v>
                </c:pt>
                <c:pt idx="663">
                  <c:v>0.8921</c:v>
                </c:pt>
                <c:pt idx="664">
                  <c:v>0.89200000000000002</c:v>
                </c:pt>
                <c:pt idx="665">
                  <c:v>0.89200000000000002</c:v>
                </c:pt>
                <c:pt idx="666">
                  <c:v>0.89190000000000003</c:v>
                </c:pt>
                <c:pt idx="667">
                  <c:v>0.89190000000000003</c:v>
                </c:pt>
                <c:pt idx="668">
                  <c:v>0.89190000000000003</c:v>
                </c:pt>
                <c:pt idx="669">
                  <c:v>0.89180000000000004</c:v>
                </c:pt>
                <c:pt idx="670">
                  <c:v>0.89180000000000004</c:v>
                </c:pt>
                <c:pt idx="671">
                  <c:v>0.89170000000000005</c:v>
                </c:pt>
                <c:pt idx="672">
                  <c:v>0.89170000000000005</c:v>
                </c:pt>
                <c:pt idx="673">
                  <c:v>0.8915999999999995</c:v>
                </c:pt>
                <c:pt idx="674">
                  <c:v>0.8915999999999995</c:v>
                </c:pt>
                <c:pt idx="675">
                  <c:v>0.89149999999999996</c:v>
                </c:pt>
                <c:pt idx="676">
                  <c:v>0.89149999999999996</c:v>
                </c:pt>
                <c:pt idx="677">
                  <c:v>0.89149999999999996</c:v>
                </c:pt>
                <c:pt idx="678">
                  <c:v>0.89139999999999997</c:v>
                </c:pt>
                <c:pt idx="679">
                  <c:v>0.89139999999999997</c:v>
                </c:pt>
                <c:pt idx="680">
                  <c:v>0.89129999999999998</c:v>
                </c:pt>
                <c:pt idx="681">
                  <c:v>0.89129999999999998</c:v>
                </c:pt>
                <c:pt idx="682">
                  <c:v>0.89119999999999999</c:v>
                </c:pt>
                <c:pt idx="683">
                  <c:v>0.89119999999999999</c:v>
                </c:pt>
                <c:pt idx="684">
                  <c:v>0.8911</c:v>
                </c:pt>
                <c:pt idx="685">
                  <c:v>0.8911</c:v>
                </c:pt>
                <c:pt idx="686">
                  <c:v>0.8911</c:v>
                </c:pt>
                <c:pt idx="687">
                  <c:v>0.89100000000000001</c:v>
                </c:pt>
                <c:pt idx="688">
                  <c:v>0.89100000000000001</c:v>
                </c:pt>
                <c:pt idx="689">
                  <c:v>0.89090000000000003</c:v>
                </c:pt>
                <c:pt idx="690">
                  <c:v>0.89090000000000003</c:v>
                </c:pt>
                <c:pt idx="691">
                  <c:v>0.89080000000000004</c:v>
                </c:pt>
                <c:pt idx="692">
                  <c:v>0.89080000000000004</c:v>
                </c:pt>
                <c:pt idx="693">
                  <c:v>0.89070000000000005</c:v>
                </c:pt>
                <c:pt idx="694">
                  <c:v>0.89070000000000005</c:v>
                </c:pt>
                <c:pt idx="695">
                  <c:v>0.89070000000000005</c:v>
                </c:pt>
                <c:pt idx="696">
                  <c:v>0.8905999999999995</c:v>
                </c:pt>
                <c:pt idx="697">
                  <c:v>0.8905999999999995</c:v>
                </c:pt>
                <c:pt idx="698">
                  <c:v>0.89049999999999996</c:v>
                </c:pt>
                <c:pt idx="699">
                  <c:v>0.89049999999999996</c:v>
                </c:pt>
                <c:pt idx="700">
                  <c:v>0.89039999999999997</c:v>
                </c:pt>
                <c:pt idx="701">
                  <c:v>0.89039999999999997</c:v>
                </c:pt>
                <c:pt idx="702">
                  <c:v>0.89039999999999997</c:v>
                </c:pt>
                <c:pt idx="703">
                  <c:v>0.89029999999999998</c:v>
                </c:pt>
                <c:pt idx="704">
                  <c:v>0.89029999999999998</c:v>
                </c:pt>
                <c:pt idx="705">
                  <c:v>0.89019999999999999</c:v>
                </c:pt>
                <c:pt idx="706">
                  <c:v>0.89019999999999999</c:v>
                </c:pt>
                <c:pt idx="707">
                  <c:v>0.8901</c:v>
                </c:pt>
                <c:pt idx="708">
                  <c:v>0.8901</c:v>
                </c:pt>
                <c:pt idx="709">
                  <c:v>0.8901</c:v>
                </c:pt>
                <c:pt idx="710">
                  <c:v>0.89</c:v>
                </c:pt>
                <c:pt idx="711">
                  <c:v>0.89</c:v>
                </c:pt>
                <c:pt idx="712">
                  <c:v>0.88990000000000002</c:v>
                </c:pt>
                <c:pt idx="713">
                  <c:v>0.88990000000000002</c:v>
                </c:pt>
                <c:pt idx="714">
                  <c:v>0.88980000000000004</c:v>
                </c:pt>
                <c:pt idx="715">
                  <c:v>0.88980000000000004</c:v>
                </c:pt>
                <c:pt idx="716">
                  <c:v>0.88980000000000004</c:v>
                </c:pt>
                <c:pt idx="717">
                  <c:v>0.88970000000000005</c:v>
                </c:pt>
                <c:pt idx="718">
                  <c:v>0.88970000000000005</c:v>
                </c:pt>
                <c:pt idx="719">
                  <c:v>0.8895999999999995</c:v>
                </c:pt>
                <c:pt idx="720">
                  <c:v>0.8895999999999995</c:v>
                </c:pt>
                <c:pt idx="721">
                  <c:v>0.8895999999999995</c:v>
                </c:pt>
                <c:pt idx="722">
                  <c:v>0.88949999999999996</c:v>
                </c:pt>
                <c:pt idx="723">
                  <c:v>0.88949999999999996</c:v>
                </c:pt>
                <c:pt idx="724">
                  <c:v>0.88939999999999997</c:v>
                </c:pt>
                <c:pt idx="725">
                  <c:v>0.88939999999999997</c:v>
                </c:pt>
                <c:pt idx="726">
                  <c:v>0.88929999999999998</c:v>
                </c:pt>
                <c:pt idx="727">
                  <c:v>0.88929999999999998</c:v>
                </c:pt>
                <c:pt idx="728">
                  <c:v>0.88929999999999998</c:v>
                </c:pt>
                <c:pt idx="729">
                  <c:v>0.88919999999999999</c:v>
                </c:pt>
                <c:pt idx="730">
                  <c:v>0.88919999999999999</c:v>
                </c:pt>
                <c:pt idx="731">
                  <c:v>0.8891</c:v>
                </c:pt>
                <c:pt idx="732">
                  <c:v>0.8891</c:v>
                </c:pt>
                <c:pt idx="733">
                  <c:v>0.8891</c:v>
                </c:pt>
                <c:pt idx="734">
                  <c:v>0.88900000000000001</c:v>
                </c:pt>
                <c:pt idx="735">
                  <c:v>0.88900000000000001</c:v>
                </c:pt>
                <c:pt idx="736">
                  <c:v>0.88890000000000002</c:v>
                </c:pt>
                <c:pt idx="737">
                  <c:v>0.88890000000000002</c:v>
                </c:pt>
                <c:pt idx="738">
                  <c:v>0.88890000000000002</c:v>
                </c:pt>
                <c:pt idx="739">
                  <c:v>0.88880000000000003</c:v>
                </c:pt>
                <c:pt idx="740">
                  <c:v>0.88880000000000003</c:v>
                </c:pt>
                <c:pt idx="741">
                  <c:v>0.88870000000000005</c:v>
                </c:pt>
                <c:pt idx="742">
                  <c:v>0.88870000000000005</c:v>
                </c:pt>
                <c:pt idx="743">
                  <c:v>0.88870000000000005</c:v>
                </c:pt>
                <c:pt idx="744">
                  <c:v>0.8885999999999995</c:v>
                </c:pt>
                <c:pt idx="745">
                  <c:v>0.8885999999999995</c:v>
                </c:pt>
                <c:pt idx="746">
                  <c:v>0.88849999999999996</c:v>
                </c:pt>
                <c:pt idx="747">
                  <c:v>0.88849999999999996</c:v>
                </c:pt>
                <c:pt idx="748">
                  <c:v>0.88849999999999996</c:v>
                </c:pt>
                <c:pt idx="749">
                  <c:v>0.88839999999999997</c:v>
                </c:pt>
                <c:pt idx="750">
                  <c:v>0.88839999999999997</c:v>
                </c:pt>
                <c:pt idx="751">
                  <c:v>0.88829999999999998</c:v>
                </c:pt>
                <c:pt idx="752">
                  <c:v>0.88829999999999998</c:v>
                </c:pt>
                <c:pt idx="753">
                  <c:v>0.88829999999999998</c:v>
                </c:pt>
                <c:pt idx="754">
                  <c:v>0.88819999999999999</c:v>
                </c:pt>
                <c:pt idx="755">
                  <c:v>0.88819999999999999</c:v>
                </c:pt>
                <c:pt idx="756">
                  <c:v>0.88819999999999999</c:v>
                </c:pt>
                <c:pt idx="757">
                  <c:v>0.8881</c:v>
                </c:pt>
                <c:pt idx="758">
                  <c:v>0.8881</c:v>
                </c:pt>
                <c:pt idx="759">
                  <c:v>0.88800000000000001</c:v>
                </c:pt>
                <c:pt idx="760">
                  <c:v>0.88800000000000001</c:v>
                </c:pt>
                <c:pt idx="761">
                  <c:v>0.88800000000000001</c:v>
                </c:pt>
                <c:pt idx="762">
                  <c:v>0.88790000000000002</c:v>
                </c:pt>
                <c:pt idx="763">
                  <c:v>0.88790000000000002</c:v>
                </c:pt>
                <c:pt idx="764">
                  <c:v>0.88790000000000002</c:v>
                </c:pt>
                <c:pt idx="765">
                  <c:v>0.88780000000000003</c:v>
                </c:pt>
                <c:pt idx="766">
                  <c:v>0.88780000000000003</c:v>
                </c:pt>
                <c:pt idx="767">
                  <c:v>0.88770000000000004</c:v>
                </c:pt>
                <c:pt idx="768">
                  <c:v>0.88770000000000004</c:v>
                </c:pt>
                <c:pt idx="769">
                  <c:v>0.88770000000000004</c:v>
                </c:pt>
                <c:pt idx="770">
                  <c:v>0.8875999999999995</c:v>
                </c:pt>
                <c:pt idx="771">
                  <c:v>0.8875999999999995</c:v>
                </c:pt>
                <c:pt idx="772">
                  <c:v>0.8875999999999995</c:v>
                </c:pt>
                <c:pt idx="773">
                  <c:v>0.88749999999999996</c:v>
                </c:pt>
                <c:pt idx="774">
                  <c:v>0.88749999999999996</c:v>
                </c:pt>
                <c:pt idx="775">
                  <c:v>0.88749999999999996</c:v>
                </c:pt>
                <c:pt idx="776">
                  <c:v>0.88739999999999997</c:v>
                </c:pt>
                <c:pt idx="777">
                  <c:v>0.88739999999999997</c:v>
                </c:pt>
                <c:pt idx="778">
                  <c:v>0.88729999999999998</c:v>
                </c:pt>
                <c:pt idx="779">
                  <c:v>0.88729999999999998</c:v>
                </c:pt>
                <c:pt idx="780">
                  <c:v>0.88729999999999998</c:v>
                </c:pt>
                <c:pt idx="781">
                  <c:v>0.88719999999999999</c:v>
                </c:pt>
                <c:pt idx="782">
                  <c:v>0.88719999999999999</c:v>
                </c:pt>
                <c:pt idx="783">
                  <c:v>0.88719999999999999</c:v>
                </c:pt>
                <c:pt idx="784">
                  <c:v>0.8871</c:v>
                </c:pt>
                <c:pt idx="785">
                  <c:v>0.8871</c:v>
                </c:pt>
                <c:pt idx="786">
                  <c:v>0.8871</c:v>
                </c:pt>
                <c:pt idx="787">
                  <c:v>0.88700000000000001</c:v>
                </c:pt>
                <c:pt idx="788">
                  <c:v>0.88700000000000001</c:v>
                </c:pt>
                <c:pt idx="789">
                  <c:v>0.88700000000000001</c:v>
                </c:pt>
                <c:pt idx="790">
                  <c:v>0.88690000000000002</c:v>
                </c:pt>
                <c:pt idx="791">
                  <c:v>0.88690000000000002</c:v>
                </c:pt>
                <c:pt idx="792">
                  <c:v>0.88690000000000002</c:v>
                </c:pt>
                <c:pt idx="793">
                  <c:v>0.88680000000000003</c:v>
                </c:pt>
                <c:pt idx="794">
                  <c:v>0.88680000000000003</c:v>
                </c:pt>
                <c:pt idx="795">
                  <c:v>0.88680000000000003</c:v>
                </c:pt>
                <c:pt idx="796">
                  <c:v>0.88670000000000004</c:v>
                </c:pt>
                <c:pt idx="797">
                  <c:v>0.88670000000000004</c:v>
                </c:pt>
                <c:pt idx="798">
                  <c:v>0.88660000000000005</c:v>
                </c:pt>
                <c:pt idx="799">
                  <c:v>0.88660000000000005</c:v>
                </c:pt>
                <c:pt idx="800">
                  <c:v>0.88660000000000005</c:v>
                </c:pt>
                <c:pt idx="801">
                  <c:v>0.88649999999999951</c:v>
                </c:pt>
                <c:pt idx="802">
                  <c:v>0.88649999999999951</c:v>
                </c:pt>
                <c:pt idx="803">
                  <c:v>0.88649999999999951</c:v>
                </c:pt>
                <c:pt idx="804">
                  <c:v>0.88649999999999951</c:v>
                </c:pt>
                <c:pt idx="805">
                  <c:v>0.88639999999999997</c:v>
                </c:pt>
                <c:pt idx="806">
                  <c:v>0.88639999999999997</c:v>
                </c:pt>
                <c:pt idx="807">
                  <c:v>0.88639999999999997</c:v>
                </c:pt>
                <c:pt idx="808">
                  <c:v>0.88629999999999998</c:v>
                </c:pt>
                <c:pt idx="809">
                  <c:v>0.88629999999999998</c:v>
                </c:pt>
                <c:pt idx="810">
                  <c:v>0.88629999999999998</c:v>
                </c:pt>
                <c:pt idx="811">
                  <c:v>0.88619999999999999</c:v>
                </c:pt>
                <c:pt idx="812">
                  <c:v>0.88619999999999999</c:v>
                </c:pt>
                <c:pt idx="813">
                  <c:v>0.88619999999999999</c:v>
                </c:pt>
                <c:pt idx="814">
                  <c:v>0.8861</c:v>
                </c:pt>
                <c:pt idx="815">
                  <c:v>0.8861</c:v>
                </c:pt>
                <c:pt idx="816">
                  <c:v>0.8861</c:v>
                </c:pt>
                <c:pt idx="817">
                  <c:v>0.88600000000000001</c:v>
                </c:pt>
                <c:pt idx="818">
                  <c:v>0.88600000000000001</c:v>
                </c:pt>
                <c:pt idx="819">
                  <c:v>0.88600000000000001</c:v>
                </c:pt>
                <c:pt idx="820">
                  <c:v>0.88590000000000002</c:v>
                </c:pt>
                <c:pt idx="821">
                  <c:v>0.88590000000000002</c:v>
                </c:pt>
                <c:pt idx="822">
                  <c:v>0.88590000000000002</c:v>
                </c:pt>
                <c:pt idx="823">
                  <c:v>0.88580000000000003</c:v>
                </c:pt>
                <c:pt idx="824">
                  <c:v>0.88580000000000003</c:v>
                </c:pt>
                <c:pt idx="825">
                  <c:v>0.88580000000000003</c:v>
                </c:pt>
                <c:pt idx="826">
                  <c:v>0.88580000000000003</c:v>
                </c:pt>
                <c:pt idx="827">
                  <c:v>0.88570000000000004</c:v>
                </c:pt>
                <c:pt idx="828">
                  <c:v>0.88570000000000004</c:v>
                </c:pt>
                <c:pt idx="829">
                  <c:v>0.88570000000000004</c:v>
                </c:pt>
                <c:pt idx="830">
                  <c:v>0.88560000000000005</c:v>
                </c:pt>
                <c:pt idx="831">
                  <c:v>0.88560000000000005</c:v>
                </c:pt>
                <c:pt idx="832">
                  <c:v>0.88560000000000005</c:v>
                </c:pt>
                <c:pt idx="833">
                  <c:v>0.88560000000000005</c:v>
                </c:pt>
                <c:pt idx="834">
                  <c:v>0.88549999999999951</c:v>
                </c:pt>
                <c:pt idx="835">
                  <c:v>0.88549999999999951</c:v>
                </c:pt>
                <c:pt idx="836">
                  <c:v>0.88549999999999951</c:v>
                </c:pt>
                <c:pt idx="837">
                  <c:v>0.88539999999999996</c:v>
                </c:pt>
                <c:pt idx="838">
                  <c:v>0.88539999999999996</c:v>
                </c:pt>
                <c:pt idx="839">
                  <c:v>0.88539999999999996</c:v>
                </c:pt>
                <c:pt idx="840">
                  <c:v>0.88539999999999996</c:v>
                </c:pt>
                <c:pt idx="841">
                  <c:v>0.88529999999999998</c:v>
                </c:pt>
                <c:pt idx="842">
                  <c:v>0.88529999999999998</c:v>
                </c:pt>
                <c:pt idx="843">
                  <c:v>0.88529999999999998</c:v>
                </c:pt>
                <c:pt idx="844">
                  <c:v>0.88519999999999999</c:v>
                </c:pt>
                <c:pt idx="845">
                  <c:v>0.88519999999999999</c:v>
                </c:pt>
                <c:pt idx="846">
                  <c:v>0.88519999999999999</c:v>
                </c:pt>
                <c:pt idx="847">
                  <c:v>0.88519999999999999</c:v>
                </c:pt>
                <c:pt idx="848">
                  <c:v>0.8851</c:v>
                </c:pt>
                <c:pt idx="849">
                  <c:v>0.8851</c:v>
                </c:pt>
                <c:pt idx="850">
                  <c:v>0.8851</c:v>
                </c:pt>
                <c:pt idx="851">
                  <c:v>0.88500000000000001</c:v>
                </c:pt>
                <c:pt idx="852">
                  <c:v>0.88500000000000001</c:v>
                </c:pt>
                <c:pt idx="853">
                  <c:v>0.88500000000000001</c:v>
                </c:pt>
                <c:pt idx="854">
                  <c:v>0.88500000000000001</c:v>
                </c:pt>
                <c:pt idx="855">
                  <c:v>0.88490000000000002</c:v>
                </c:pt>
                <c:pt idx="856">
                  <c:v>0.88490000000000002</c:v>
                </c:pt>
                <c:pt idx="857">
                  <c:v>0.88490000000000002</c:v>
                </c:pt>
                <c:pt idx="858">
                  <c:v>0.88490000000000002</c:v>
                </c:pt>
                <c:pt idx="859">
                  <c:v>0.88480000000000003</c:v>
                </c:pt>
                <c:pt idx="860">
                  <c:v>0.88480000000000003</c:v>
                </c:pt>
                <c:pt idx="861">
                  <c:v>0.88480000000000003</c:v>
                </c:pt>
                <c:pt idx="862">
                  <c:v>0.88480000000000003</c:v>
                </c:pt>
                <c:pt idx="863">
                  <c:v>0.88470000000000004</c:v>
                </c:pt>
                <c:pt idx="864">
                  <c:v>0.88470000000000004</c:v>
                </c:pt>
                <c:pt idx="865">
                  <c:v>0.88470000000000004</c:v>
                </c:pt>
                <c:pt idx="866">
                  <c:v>0.88470000000000004</c:v>
                </c:pt>
                <c:pt idx="867">
                  <c:v>0.88460000000000005</c:v>
                </c:pt>
                <c:pt idx="868">
                  <c:v>0.88460000000000005</c:v>
                </c:pt>
                <c:pt idx="869">
                  <c:v>0.88460000000000005</c:v>
                </c:pt>
                <c:pt idx="870">
                  <c:v>0.88460000000000005</c:v>
                </c:pt>
                <c:pt idx="871">
                  <c:v>0.88449999999999951</c:v>
                </c:pt>
                <c:pt idx="872">
                  <c:v>0.88449999999999951</c:v>
                </c:pt>
                <c:pt idx="873">
                  <c:v>0.88449999999999951</c:v>
                </c:pt>
                <c:pt idx="874">
                  <c:v>0.88449999999999951</c:v>
                </c:pt>
                <c:pt idx="875">
                  <c:v>0.88439999999999996</c:v>
                </c:pt>
                <c:pt idx="876">
                  <c:v>0.88439999999999996</c:v>
                </c:pt>
                <c:pt idx="877">
                  <c:v>0.88439999999999996</c:v>
                </c:pt>
                <c:pt idx="878">
                  <c:v>0.88439999999999996</c:v>
                </c:pt>
                <c:pt idx="879">
                  <c:v>0.88439999999999996</c:v>
                </c:pt>
                <c:pt idx="880">
                  <c:v>0.88429999999999997</c:v>
                </c:pt>
                <c:pt idx="881">
                  <c:v>0.88429999999999997</c:v>
                </c:pt>
                <c:pt idx="882">
                  <c:v>0.88429999999999997</c:v>
                </c:pt>
                <c:pt idx="883">
                  <c:v>0.88429999999999997</c:v>
                </c:pt>
                <c:pt idx="884">
                  <c:v>0.88419999999999999</c:v>
                </c:pt>
                <c:pt idx="885">
                  <c:v>0.88419999999999999</c:v>
                </c:pt>
                <c:pt idx="886">
                  <c:v>0.88419999999999999</c:v>
                </c:pt>
                <c:pt idx="887">
                  <c:v>0.88419999999999999</c:v>
                </c:pt>
                <c:pt idx="888">
                  <c:v>0.88419999999999999</c:v>
                </c:pt>
                <c:pt idx="889">
                  <c:v>0.8841</c:v>
                </c:pt>
                <c:pt idx="890">
                  <c:v>0.8841</c:v>
                </c:pt>
                <c:pt idx="891">
                  <c:v>0.8841</c:v>
                </c:pt>
                <c:pt idx="892">
                  <c:v>0.8841</c:v>
                </c:pt>
                <c:pt idx="893">
                  <c:v>0.88400000000000001</c:v>
                </c:pt>
                <c:pt idx="894">
                  <c:v>0.88400000000000001</c:v>
                </c:pt>
                <c:pt idx="895">
                  <c:v>0.88400000000000001</c:v>
                </c:pt>
                <c:pt idx="896">
                  <c:v>0.88400000000000001</c:v>
                </c:pt>
                <c:pt idx="897">
                  <c:v>0.88400000000000001</c:v>
                </c:pt>
                <c:pt idx="898">
                  <c:v>0.88390000000000002</c:v>
                </c:pt>
                <c:pt idx="899">
                  <c:v>0.88390000000000002</c:v>
                </c:pt>
                <c:pt idx="900">
                  <c:v>0.88390000000000002</c:v>
                </c:pt>
                <c:pt idx="901">
                  <c:v>0.88390000000000002</c:v>
                </c:pt>
                <c:pt idx="902">
                  <c:v>0.88390000000000002</c:v>
                </c:pt>
                <c:pt idx="903">
                  <c:v>0.88380000000000003</c:v>
                </c:pt>
                <c:pt idx="904">
                  <c:v>0.88380000000000003</c:v>
                </c:pt>
                <c:pt idx="905">
                  <c:v>0.88380000000000003</c:v>
                </c:pt>
                <c:pt idx="906">
                  <c:v>0.88380000000000003</c:v>
                </c:pt>
                <c:pt idx="907">
                  <c:v>0.88380000000000003</c:v>
                </c:pt>
                <c:pt idx="908">
                  <c:v>0.88380000000000003</c:v>
                </c:pt>
                <c:pt idx="909">
                  <c:v>0.88370000000000004</c:v>
                </c:pt>
                <c:pt idx="910">
                  <c:v>0.88370000000000004</c:v>
                </c:pt>
                <c:pt idx="911">
                  <c:v>0.88370000000000004</c:v>
                </c:pt>
                <c:pt idx="912">
                  <c:v>0.88370000000000004</c:v>
                </c:pt>
                <c:pt idx="913">
                  <c:v>0.88370000000000004</c:v>
                </c:pt>
                <c:pt idx="914">
                  <c:v>0.88360000000000005</c:v>
                </c:pt>
                <c:pt idx="915">
                  <c:v>0.88360000000000005</c:v>
                </c:pt>
                <c:pt idx="916">
                  <c:v>0.88360000000000005</c:v>
                </c:pt>
                <c:pt idx="917">
                  <c:v>0.88360000000000005</c:v>
                </c:pt>
                <c:pt idx="918">
                  <c:v>0.88360000000000005</c:v>
                </c:pt>
                <c:pt idx="919">
                  <c:v>0.88360000000000005</c:v>
                </c:pt>
                <c:pt idx="920">
                  <c:v>0.88349999999999951</c:v>
                </c:pt>
                <c:pt idx="921">
                  <c:v>0.88349999999999951</c:v>
                </c:pt>
                <c:pt idx="922">
                  <c:v>0.88349999999999951</c:v>
                </c:pt>
                <c:pt idx="923">
                  <c:v>0.88349999999999951</c:v>
                </c:pt>
                <c:pt idx="924">
                  <c:v>0.88349999999999951</c:v>
                </c:pt>
                <c:pt idx="925">
                  <c:v>0.88349999999999951</c:v>
                </c:pt>
                <c:pt idx="926">
                  <c:v>0.88339999999999996</c:v>
                </c:pt>
                <c:pt idx="927">
                  <c:v>0.88339999999999996</c:v>
                </c:pt>
                <c:pt idx="928">
                  <c:v>0.88339999999999996</c:v>
                </c:pt>
                <c:pt idx="929">
                  <c:v>0.88339999999999996</c:v>
                </c:pt>
                <c:pt idx="930">
                  <c:v>0.88339999999999996</c:v>
                </c:pt>
                <c:pt idx="931">
                  <c:v>0.88339999999999996</c:v>
                </c:pt>
                <c:pt idx="932">
                  <c:v>0.88339999999999996</c:v>
                </c:pt>
                <c:pt idx="933">
                  <c:v>0.88329999999999997</c:v>
                </c:pt>
                <c:pt idx="934">
                  <c:v>0.88329999999999997</c:v>
                </c:pt>
                <c:pt idx="935">
                  <c:v>0.88329999999999997</c:v>
                </c:pt>
                <c:pt idx="936">
                  <c:v>0.88329999999999997</c:v>
                </c:pt>
                <c:pt idx="937">
                  <c:v>0.88329999999999997</c:v>
                </c:pt>
                <c:pt idx="938">
                  <c:v>0.88329999999999997</c:v>
                </c:pt>
                <c:pt idx="939">
                  <c:v>0.88329999999999997</c:v>
                </c:pt>
                <c:pt idx="940">
                  <c:v>0.88319999999999999</c:v>
                </c:pt>
                <c:pt idx="941">
                  <c:v>0.88319999999999999</c:v>
                </c:pt>
                <c:pt idx="942">
                  <c:v>0.88319999999999999</c:v>
                </c:pt>
                <c:pt idx="943">
                  <c:v>0.88319999999999999</c:v>
                </c:pt>
                <c:pt idx="944">
                  <c:v>0.88319999999999999</c:v>
                </c:pt>
                <c:pt idx="945">
                  <c:v>0.88319999999999999</c:v>
                </c:pt>
                <c:pt idx="946">
                  <c:v>0.88319999999999999</c:v>
                </c:pt>
                <c:pt idx="947">
                  <c:v>0.8831</c:v>
                </c:pt>
                <c:pt idx="948">
                  <c:v>0.8831</c:v>
                </c:pt>
                <c:pt idx="949">
                  <c:v>0.8831</c:v>
                </c:pt>
                <c:pt idx="950">
                  <c:v>0.8831</c:v>
                </c:pt>
                <c:pt idx="951">
                  <c:v>0.8831</c:v>
                </c:pt>
                <c:pt idx="952">
                  <c:v>0.8831</c:v>
                </c:pt>
                <c:pt idx="953">
                  <c:v>0.8831</c:v>
                </c:pt>
                <c:pt idx="954">
                  <c:v>0.8831</c:v>
                </c:pt>
                <c:pt idx="955">
                  <c:v>0.8831</c:v>
                </c:pt>
                <c:pt idx="956">
                  <c:v>0.88300000000000001</c:v>
                </c:pt>
                <c:pt idx="957">
                  <c:v>0.88300000000000001</c:v>
                </c:pt>
                <c:pt idx="958">
                  <c:v>0.88300000000000001</c:v>
                </c:pt>
                <c:pt idx="959">
                  <c:v>0.88300000000000001</c:v>
                </c:pt>
                <c:pt idx="960">
                  <c:v>0.88300000000000001</c:v>
                </c:pt>
                <c:pt idx="961">
                  <c:v>0.88300000000000001</c:v>
                </c:pt>
                <c:pt idx="962">
                  <c:v>0.88300000000000001</c:v>
                </c:pt>
                <c:pt idx="963">
                  <c:v>0.88300000000000001</c:v>
                </c:pt>
                <c:pt idx="964">
                  <c:v>0.88300000000000001</c:v>
                </c:pt>
                <c:pt idx="965">
                  <c:v>0.88290000000000002</c:v>
                </c:pt>
                <c:pt idx="966">
                  <c:v>0.88290000000000002</c:v>
                </c:pt>
                <c:pt idx="967">
                  <c:v>0.88290000000000002</c:v>
                </c:pt>
                <c:pt idx="968">
                  <c:v>0.88290000000000002</c:v>
                </c:pt>
                <c:pt idx="969">
                  <c:v>0.88290000000000002</c:v>
                </c:pt>
                <c:pt idx="970">
                  <c:v>0.88290000000000002</c:v>
                </c:pt>
                <c:pt idx="971">
                  <c:v>0.88290000000000002</c:v>
                </c:pt>
                <c:pt idx="972">
                  <c:v>0.88290000000000002</c:v>
                </c:pt>
                <c:pt idx="973">
                  <c:v>0.88290000000000002</c:v>
                </c:pt>
                <c:pt idx="974">
                  <c:v>0.88290000000000002</c:v>
                </c:pt>
                <c:pt idx="975">
                  <c:v>0.88290000000000002</c:v>
                </c:pt>
                <c:pt idx="976">
                  <c:v>0.88290000000000002</c:v>
                </c:pt>
                <c:pt idx="977">
                  <c:v>0.88280000000000003</c:v>
                </c:pt>
                <c:pt idx="978">
                  <c:v>0.88280000000000003</c:v>
                </c:pt>
                <c:pt idx="979">
                  <c:v>0.88280000000000003</c:v>
                </c:pt>
                <c:pt idx="980">
                  <c:v>0.88280000000000003</c:v>
                </c:pt>
                <c:pt idx="981">
                  <c:v>0.88280000000000003</c:v>
                </c:pt>
                <c:pt idx="982">
                  <c:v>0.88280000000000003</c:v>
                </c:pt>
                <c:pt idx="983">
                  <c:v>0.88280000000000003</c:v>
                </c:pt>
                <c:pt idx="984">
                  <c:v>0.88280000000000003</c:v>
                </c:pt>
                <c:pt idx="985">
                  <c:v>0.88280000000000003</c:v>
                </c:pt>
                <c:pt idx="986">
                  <c:v>0.88280000000000003</c:v>
                </c:pt>
                <c:pt idx="987">
                  <c:v>0.88280000000000003</c:v>
                </c:pt>
                <c:pt idx="988">
                  <c:v>0.88280000000000003</c:v>
                </c:pt>
                <c:pt idx="989">
                  <c:v>0.88280000000000003</c:v>
                </c:pt>
                <c:pt idx="990">
                  <c:v>0.88280000000000003</c:v>
                </c:pt>
                <c:pt idx="991">
                  <c:v>0.88280000000000003</c:v>
                </c:pt>
                <c:pt idx="992">
                  <c:v>0.88270000000000004</c:v>
                </c:pt>
                <c:pt idx="993">
                  <c:v>0.88270000000000004</c:v>
                </c:pt>
                <c:pt idx="994">
                  <c:v>0.88270000000000004</c:v>
                </c:pt>
                <c:pt idx="995">
                  <c:v>0.88270000000000004</c:v>
                </c:pt>
                <c:pt idx="996">
                  <c:v>0.88270000000000004</c:v>
                </c:pt>
                <c:pt idx="997">
                  <c:v>0.88270000000000004</c:v>
                </c:pt>
                <c:pt idx="998">
                  <c:v>0.88270000000000004</c:v>
                </c:pt>
                <c:pt idx="999">
                  <c:v>0.88270000000000004</c:v>
                </c:pt>
                <c:pt idx="1000">
                  <c:v>0.88270000000000004</c:v>
                </c:pt>
                <c:pt idx="1001">
                  <c:v>0.88270000000000004</c:v>
                </c:pt>
                <c:pt idx="1002">
                  <c:v>0.88270000000000004</c:v>
                </c:pt>
                <c:pt idx="1003">
                  <c:v>0.88270000000000004</c:v>
                </c:pt>
                <c:pt idx="1004">
                  <c:v>0.88270000000000004</c:v>
                </c:pt>
                <c:pt idx="1005">
                  <c:v>0.88270000000000004</c:v>
                </c:pt>
                <c:pt idx="1006">
                  <c:v>0.88270000000000004</c:v>
                </c:pt>
                <c:pt idx="1007">
                  <c:v>0.88270000000000004</c:v>
                </c:pt>
                <c:pt idx="1008">
                  <c:v>0.88270000000000004</c:v>
                </c:pt>
                <c:pt idx="1009">
                  <c:v>0.88270000000000004</c:v>
                </c:pt>
                <c:pt idx="1010">
                  <c:v>0.88270000000000004</c:v>
                </c:pt>
                <c:pt idx="1011">
                  <c:v>0.88270000000000004</c:v>
                </c:pt>
                <c:pt idx="1012">
                  <c:v>0.88270000000000004</c:v>
                </c:pt>
                <c:pt idx="1013">
                  <c:v>0.88270000000000004</c:v>
                </c:pt>
                <c:pt idx="1014">
                  <c:v>0.88270000000000004</c:v>
                </c:pt>
                <c:pt idx="1015">
                  <c:v>0.88270000000000004</c:v>
                </c:pt>
                <c:pt idx="1016">
                  <c:v>0.88270000000000004</c:v>
                </c:pt>
                <c:pt idx="1017">
                  <c:v>0.88270000000000004</c:v>
                </c:pt>
                <c:pt idx="1018">
                  <c:v>0.88270000000000004</c:v>
                </c:pt>
                <c:pt idx="1019">
                  <c:v>0.88270000000000004</c:v>
                </c:pt>
                <c:pt idx="1020">
                  <c:v>0.88270000000000004</c:v>
                </c:pt>
                <c:pt idx="1021">
                  <c:v>0.88270000000000004</c:v>
                </c:pt>
                <c:pt idx="1022">
                  <c:v>0.88270000000000004</c:v>
                </c:pt>
                <c:pt idx="1023">
                  <c:v>0.88270000000000004</c:v>
                </c:pt>
                <c:pt idx="1024">
                  <c:v>0.88270000000000004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00C-47D4-A09E-83AEDCF55DDD}"/>
            </c:ext>
          </c:extLst>
        </c:ser>
        <c:ser>
          <c:idx val="13"/>
          <c:order val="13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'c2h_arm-chair'!$O$1:$O$1025</c:f>
              <c:numCache>
                <c:formatCode>0.00E+00</c:formatCode>
                <c:ptCount val="1025"/>
                <c:pt idx="0">
                  <c:v>1.6559999999999988</c:v>
                </c:pt>
                <c:pt idx="1">
                  <c:v>1.6559999999999988</c:v>
                </c:pt>
                <c:pt idx="2">
                  <c:v>1.6559999999999988</c:v>
                </c:pt>
                <c:pt idx="3">
                  <c:v>1.6559999999999988</c:v>
                </c:pt>
                <c:pt idx="4">
                  <c:v>1.6559999999999988</c:v>
                </c:pt>
                <c:pt idx="5">
                  <c:v>1.6559999999999988</c:v>
                </c:pt>
                <c:pt idx="6">
                  <c:v>1.6559999999999988</c:v>
                </c:pt>
                <c:pt idx="7">
                  <c:v>1.6559999999999988</c:v>
                </c:pt>
                <c:pt idx="8">
                  <c:v>1.6559999999999988</c:v>
                </c:pt>
                <c:pt idx="9">
                  <c:v>1.6559999999999988</c:v>
                </c:pt>
                <c:pt idx="10">
                  <c:v>1.6559999999999988</c:v>
                </c:pt>
                <c:pt idx="11">
                  <c:v>1.6559999999999988</c:v>
                </c:pt>
                <c:pt idx="12">
                  <c:v>1.6559999999999988</c:v>
                </c:pt>
                <c:pt idx="13">
                  <c:v>1.6559999999999988</c:v>
                </c:pt>
                <c:pt idx="14">
                  <c:v>1.6559999999999988</c:v>
                </c:pt>
                <c:pt idx="15">
                  <c:v>1.6559999999999988</c:v>
                </c:pt>
                <c:pt idx="16">
                  <c:v>1.6559999999999988</c:v>
                </c:pt>
                <c:pt idx="17">
                  <c:v>1.6559999999999988</c:v>
                </c:pt>
                <c:pt idx="18">
                  <c:v>1.6559999999999988</c:v>
                </c:pt>
                <c:pt idx="19">
                  <c:v>1.6559999999999988</c:v>
                </c:pt>
                <c:pt idx="20">
                  <c:v>1.6559999999999988</c:v>
                </c:pt>
                <c:pt idx="21">
                  <c:v>1.6559999999999988</c:v>
                </c:pt>
                <c:pt idx="22">
                  <c:v>1.6559999999999988</c:v>
                </c:pt>
                <c:pt idx="23">
                  <c:v>1.6559999999999988</c:v>
                </c:pt>
                <c:pt idx="24">
                  <c:v>1.6559999999999988</c:v>
                </c:pt>
                <c:pt idx="25">
                  <c:v>1.6559999999999988</c:v>
                </c:pt>
                <c:pt idx="26">
                  <c:v>1.6559999999999988</c:v>
                </c:pt>
                <c:pt idx="27">
                  <c:v>1.6559999999999988</c:v>
                </c:pt>
                <c:pt idx="28">
                  <c:v>1.6559999999999988</c:v>
                </c:pt>
                <c:pt idx="29">
                  <c:v>1.6559999999999988</c:v>
                </c:pt>
                <c:pt idx="30">
                  <c:v>1.6559999999999988</c:v>
                </c:pt>
                <c:pt idx="31">
                  <c:v>1.6559999999999988</c:v>
                </c:pt>
                <c:pt idx="32">
                  <c:v>1.6559999999999988</c:v>
                </c:pt>
                <c:pt idx="33">
                  <c:v>1.6559999999999988</c:v>
                </c:pt>
                <c:pt idx="34">
                  <c:v>1.6559999999999988</c:v>
                </c:pt>
                <c:pt idx="35">
                  <c:v>1.6559999999999988</c:v>
                </c:pt>
                <c:pt idx="36">
                  <c:v>1.6559999999999988</c:v>
                </c:pt>
                <c:pt idx="37">
                  <c:v>1.655</c:v>
                </c:pt>
                <c:pt idx="38">
                  <c:v>1.655</c:v>
                </c:pt>
                <c:pt idx="39">
                  <c:v>1.655</c:v>
                </c:pt>
                <c:pt idx="40">
                  <c:v>1.655</c:v>
                </c:pt>
                <c:pt idx="41">
                  <c:v>1.655</c:v>
                </c:pt>
                <c:pt idx="42">
                  <c:v>1.655</c:v>
                </c:pt>
                <c:pt idx="43">
                  <c:v>1.655</c:v>
                </c:pt>
                <c:pt idx="44">
                  <c:v>1.655</c:v>
                </c:pt>
                <c:pt idx="45">
                  <c:v>1.655</c:v>
                </c:pt>
                <c:pt idx="46">
                  <c:v>1.655</c:v>
                </c:pt>
                <c:pt idx="47">
                  <c:v>1.655</c:v>
                </c:pt>
                <c:pt idx="48">
                  <c:v>1.655</c:v>
                </c:pt>
                <c:pt idx="49">
                  <c:v>1.655</c:v>
                </c:pt>
                <c:pt idx="50">
                  <c:v>1.655</c:v>
                </c:pt>
                <c:pt idx="51">
                  <c:v>1.655</c:v>
                </c:pt>
                <c:pt idx="52">
                  <c:v>1.655</c:v>
                </c:pt>
                <c:pt idx="53">
                  <c:v>1.655</c:v>
                </c:pt>
                <c:pt idx="54">
                  <c:v>1.655</c:v>
                </c:pt>
                <c:pt idx="55">
                  <c:v>1.655</c:v>
                </c:pt>
                <c:pt idx="56">
                  <c:v>1.655</c:v>
                </c:pt>
                <c:pt idx="57">
                  <c:v>1.655</c:v>
                </c:pt>
                <c:pt idx="58">
                  <c:v>1.655</c:v>
                </c:pt>
                <c:pt idx="59">
                  <c:v>1.655</c:v>
                </c:pt>
                <c:pt idx="60">
                  <c:v>1.655</c:v>
                </c:pt>
                <c:pt idx="61">
                  <c:v>1.655</c:v>
                </c:pt>
                <c:pt idx="62">
                  <c:v>1.655</c:v>
                </c:pt>
                <c:pt idx="63">
                  <c:v>1.655</c:v>
                </c:pt>
                <c:pt idx="64">
                  <c:v>1.655</c:v>
                </c:pt>
                <c:pt idx="65">
                  <c:v>1.655</c:v>
                </c:pt>
                <c:pt idx="66">
                  <c:v>1.655</c:v>
                </c:pt>
                <c:pt idx="67">
                  <c:v>1.655</c:v>
                </c:pt>
                <c:pt idx="68">
                  <c:v>1.655</c:v>
                </c:pt>
                <c:pt idx="69">
                  <c:v>1.655</c:v>
                </c:pt>
                <c:pt idx="70">
                  <c:v>1.655</c:v>
                </c:pt>
                <c:pt idx="71">
                  <c:v>1.655</c:v>
                </c:pt>
                <c:pt idx="72">
                  <c:v>1.655</c:v>
                </c:pt>
                <c:pt idx="73">
                  <c:v>1.655</c:v>
                </c:pt>
                <c:pt idx="74">
                  <c:v>1.655</c:v>
                </c:pt>
                <c:pt idx="75">
                  <c:v>1.655</c:v>
                </c:pt>
                <c:pt idx="76">
                  <c:v>1.655</c:v>
                </c:pt>
                <c:pt idx="77">
                  <c:v>1.655</c:v>
                </c:pt>
                <c:pt idx="78">
                  <c:v>1.655</c:v>
                </c:pt>
                <c:pt idx="79">
                  <c:v>1.6539999999999988</c:v>
                </c:pt>
                <c:pt idx="80">
                  <c:v>1.6539999999999988</c:v>
                </c:pt>
                <c:pt idx="81">
                  <c:v>1.6539999999999988</c:v>
                </c:pt>
                <c:pt idx="82">
                  <c:v>1.6539999999999988</c:v>
                </c:pt>
                <c:pt idx="83">
                  <c:v>1.6539999999999988</c:v>
                </c:pt>
                <c:pt idx="84">
                  <c:v>1.6539999999999988</c:v>
                </c:pt>
                <c:pt idx="85">
                  <c:v>1.6539999999999988</c:v>
                </c:pt>
                <c:pt idx="86">
                  <c:v>1.6539999999999988</c:v>
                </c:pt>
                <c:pt idx="87">
                  <c:v>1.6539999999999988</c:v>
                </c:pt>
                <c:pt idx="88">
                  <c:v>1.6539999999999988</c:v>
                </c:pt>
                <c:pt idx="89">
                  <c:v>1.6539999999999988</c:v>
                </c:pt>
                <c:pt idx="90">
                  <c:v>1.6539999999999988</c:v>
                </c:pt>
                <c:pt idx="91">
                  <c:v>1.6539999999999988</c:v>
                </c:pt>
                <c:pt idx="92">
                  <c:v>1.6539999999999988</c:v>
                </c:pt>
                <c:pt idx="93">
                  <c:v>1.6539999999999988</c:v>
                </c:pt>
                <c:pt idx="94">
                  <c:v>1.6539999999999988</c:v>
                </c:pt>
                <c:pt idx="95">
                  <c:v>1.6539999999999988</c:v>
                </c:pt>
                <c:pt idx="96">
                  <c:v>1.6539999999999988</c:v>
                </c:pt>
                <c:pt idx="97">
                  <c:v>1.6539999999999988</c:v>
                </c:pt>
                <c:pt idx="98">
                  <c:v>1.6539999999999988</c:v>
                </c:pt>
                <c:pt idx="99">
                  <c:v>1.6539999999999988</c:v>
                </c:pt>
                <c:pt idx="100">
                  <c:v>1.6539999999999988</c:v>
                </c:pt>
                <c:pt idx="101">
                  <c:v>1.6539999999999988</c:v>
                </c:pt>
                <c:pt idx="102">
                  <c:v>1.6539999999999988</c:v>
                </c:pt>
                <c:pt idx="103">
                  <c:v>1.6539999999999988</c:v>
                </c:pt>
                <c:pt idx="104">
                  <c:v>1.6539999999999988</c:v>
                </c:pt>
                <c:pt idx="105">
                  <c:v>1.6539999999999988</c:v>
                </c:pt>
                <c:pt idx="106">
                  <c:v>1.653</c:v>
                </c:pt>
                <c:pt idx="107">
                  <c:v>1.653</c:v>
                </c:pt>
                <c:pt idx="108">
                  <c:v>1.653</c:v>
                </c:pt>
                <c:pt idx="109">
                  <c:v>1.653</c:v>
                </c:pt>
                <c:pt idx="110">
                  <c:v>1.653</c:v>
                </c:pt>
                <c:pt idx="111">
                  <c:v>1.653</c:v>
                </c:pt>
                <c:pt idx="112">
                  <c:v>1.653</c:v>
                </c:pt>
                <c:pt idx="113">
                  <c:v>1.653</c:v>
                </c:pt>
                <c:pt idx="114">
                  <c:v>1.653</c:v>
                </c:pt>
                <c:pt idx="115">
                  <c:v>1.653</c:v>
                </c:pt>
                <c:pt idx="116">
                  <c:v>1.653</c:v>
                </c:pt>
                <c:pt idx="117">
                  <c:v>1.653</c:v>
                </c:pt>
                <c:pt idx="118">
                  <c:v>1.653</c:v>
                </c:pt>
                <c:pt idx="119">
                  <c:v>1.653</c:v>
                </c:pt>
                <c:pt idx="120">
                  <c:v>1.653</c:v>
                </c:pt>
                <c:pt idx="121">
                  <c:v>1.653</c:v>
                </c:pt>
                <c:pt idx="122">
                  <c:v>1.653</c:v>
                </c:pt>
                <c:pt idx="123">
                  <c:v>1.653</c:v>
                </c:pt>
                <c:pt idx="124">
                  <c:v>1.653</c:v>
                </c:pt>
                <c:pt idx="125">
                  <c:v>1.653</c:v>
                </c:pt>
                <c:pt idx="126">
                  <c:v>1.653</c:v>
                </c:pt>
                <c:pt idx="127">
                  <c:v>1.6519999999999988</c:v>
                </c:pt>
                <c:pt idx="128">
                  <c:v>1.6519999999999988</c:v>
                </c:pt>
                <c:pt idx="129">
                  <c:v>1.6519999999999988</c:v>
                </c:pt>
                <c:pt idx="130">
                  <c:v>1.6519999999999988</c:v>
                </c:pt>
                <c:pt idx="131">
                  <c:v>1.6519999999999988</c:v>
                </c:pt>
                <c:pt idx="132">
                  <c:v>1.6519999999999988</c:v>
                </c:pt>
                <c:pt idx="133">
                  <c:v>1.6519999999999988</c:v>
                </c:pt>
                <c:pt idx="134">
                  <c:v>1.6519999999999988</c:v>
                </c:pt>
                <c:pt idx="135">
                  <c:v>1.6519999999999988</c:v>
                </c:pt>
                <c:pt idx="136">
                  <c:v>1.6519999999999988</c:v>
                </c:pt>
                <c:pt idx="137">
                  <c:v>1.6519999999999988</c:v>
                </c:pt>
                <c:pt idx="138">
                  <c:v>1.6519999999999988</c:v>
                </c:pt>
                <c:pt idx="139">
                  <c:v>1.6519999999999988</c:v>
                </c:pt>
                <c:pt idx="140">
                  <c:v>1.6519999999999988</c:v>
                </c:pt>
                <c:pt idx="141">
                  <c:v>1.6519999999999988</c:v>
                </c:pt>
                <c:pt idx="142">
                  <c:v>1.6519999999999988</c:v>
                </c:pt>
                <c:pt idx="143">
                  <c:v>1.6519999999999988</c:v>
                </c:pt>
                <c:pt idx="144">
                  <c:v>1.6519999999999988</c:v>
                </c:pt>
                <c:pt idx="145">
                  <c:v>1.6519999999999988</c:v>
                </c:pt>
                <c:pt idx="146">
                  <c:v>1.651</c:v>
                </c:pt>
                <c:pt idx="147">
                  <c:v>1.651</c:v>
                </c:pt>
                <c:pt idx="148">
                  <c:v>1.651</c:v>
                </c:pt>
                <c:pt idx="149">
                  <c:v>1.651</c:v>
                </c:pt>
                <c:pt idx="150">
                  <c:v>1.651</c:v>
                </c:pt>
                <c:pt idx="151">
                  <c:v>1.651</c:v>
                </c:pt>
                <c:pt idx="152">
                  <c:v>1.651</c:v>
                </c:pt>
                <c:pt idx="153">
                  <c:v>1.651</c:v>
                </c:pt>
                <c:pt idx="154">
                  <c:v>1.651</c:v>
                </c:pt>
                <c:pt idx="155">
                  <c:v>1.651</c:v>
                </c:pt>
                <c:pt idx="156">
                  <c:v>1.651</c:v>
                </c:pt>
                <c:pt idx="157">
                  <c:v>1.651</c:v>
                </c:pt>
                <c:pt idx="158">
                  <c:v>1.651</c:v>
                </c:pt>
                <c:pt idx="159">
                  <c:v>1.651</c:v>
                </c:pt>
                <c:pt idx="160">
                  <c:v>1.651</c:v>
                </c:pt>
                <c:pt idx="161">
                  <c:v>1.651</c:v>
                </c:pt>
                <c:pt idx="162">
                  <c:v>1.651</c:v>
                </c:pt>
                <c:pt idx="163">
                  <c:v>1.6500000000000001</c:v>
                </c:pt>
                <c:pt idx="164">
                  <c:v>1.6500000000000001</c:v>
                </c:pt>
                <c:pt idx="165">
                  <c:v>1.6500000000000001</c:v>
                </c:pt>
                <c:pt idx="166">
                  <c:v>1.6500000000000001</c:v>
                </c:pt>
                <c:pt idx="167">
                  <c:v>1.6500000000000001</c:v>
                </c:pt>
                <c:pt idx="168">
                  <c:v>1.6500000000000001</c:v>
                </c:pt>
                <c:pt idx="169">
                  <c:v>1.6500000000000001</c:v>
                </c:pt>
                <c:pt idx="170">
                  <c:v>1.6500000000000001</c:v>
                </c:pt>
                <c:pt idx="171">
                  <c:v>1.6500000000000001</c:v>
                </c:pt>
                <c:pt idx="172">
                  <c:v>1.6500000000000001</c:v>
                </c:pt>
                <c:pt idx="173">
                  <c:v>1.6500000000000001</c:v>
                </c:pt>
                <c:pt idx="174">
                  <c:v>1.6500000000000001</c:v>
                </c:pt>
                <c:pt idx="175">
                  <c:v>1.6500000000000001</c:v>
                </c:pt>
                <c:pt idx="176">
                  <c:v>1.6500000000000001</c:v>
                </c:pt>
                <c:pt idx="177">
                  <c:v>1.6500000000000001</c:v>
                </c:pt>
                <c:pt idx="178">
                  <c:v>1.649</c:v>
                </c:pt>
                <c:pt idx="179">
                  <c:v>1.649</c:v>
                </c:pt>
                <c:pt idx="180">
                  <c:v>1.649</c:v>
                </c:pt>
                <c:pt idx="181">
                  <c:v>1.649</c:v>
                </c:pt>
                <c:pt idx="182">
                  <c:v>1.649</c:v>
                </c:pt>
                <c:pt idx="183">
                  <c:v>1.649</c:v>
                </c:pt>
                <c:pt idx="184">
                  <c:v>1.649</c:v>
                </c:pt>
                <c:pt idx="185">
                  <c:v>1.649</c:v>
                </c:pt>
                <c:pt idx="186">
                  <c:v>1.649</c:v>
                </c:pt>
                <c:pt idx="187">
                  <c:v>1.649</c:v>
                </c:pt>
                <c:pt idx="188">
                  <c:v>1.649</c:v>
                </c:pt>
                <c:pt idx="189">
                  <c:v>1.649</c:v>
                </c:pt>
                <c:pt idx="190">
                  <c:v>1.649</c:v>
                </c:pt>
                <c:pt idx="191">
                  <c:v>1.649</c:v>
                </c:pt>
                <c:pt idx="192">
                  <c:v>1.6479999999999988</c:v>
                </c:pt>
                <c:pt idx="193">
                  <c:v>1.6479999999999988</c:v>
                </c:pt>
                <c:pt idx="194">
                  <c:v>1.6479999999999988</c:v>
                </c:pt>
                <c:pt idx="195">
                  <c:v>1.6479999999999988</c:v>
                </c:pt>
                <c:pt idx="196">
                  <c:v>1.6479999999999988</c:v>
                </c:pt>
                <c:pt idx="197">
                  <c:v>1.6479999999999988</c:v>
                </c:pt>
                <c:pt idx="198">
                  <c:v>1.6479999999999988</c:v>
                </c:pt>
                <c:pt idx="199">
                  <c:v>1.6479999999999988</c:v>
                </c:pt>
                <c:pt idx="200">
                  <c:v>1.6479999999999988</c:v>
                </c:pt>
                <c:pt idx="201">
                  <c:v>1.6479999999999988</c:v>
                </c:pt>
                <c:pt idx="202">
                  <c:v>1.6479999999999988</c:v>
                </c:pt>
                <c:pt idx="203">
                  <c:v>1.6479999999999988</c:v>
                </c:pt>
                <c:pt idx="204">
                  <c:v>1.6479999999999988</c:v>
                </c:pt>
                <c:pt idx="205">
                  <c:v>1.647</c:v>
                </c:pt>
                <c:pt idx="206">
                  <c:v>1.647</c:v>
                </c:pt>
                <c:pt idx="207">
                  <c:v>1.647</c:v>
                </c:pt>
                <c:pt idx="208">
                  <c:v>1.647</c:v>
                </c:pt>
                <c:pt idx="209">
                  <c:v>1.647</c:v>
                </c:pt>
                <c:pt idx="210">
                  <c:v>1.647</c:v>
                </c:pt>
                <c:pt idx="211">
                  <c:v>1.647</c:v>
                </c:pt>
                <c:pt idx="212">
                  <c:v>1.647</c:v>
                </c:pt>
                <c:pt idx="213">
                  <c:v>1.647</c:v>
                </c:pt>
                <c:pt idx="214">
                  <c:v>1.647</c:v>
                </c:pt>
                <c:pt idx="215">
                  <c:v>1.647</c:v>
                </c:pt>
                <c:pt idx="216">
                  <c:v>1.647</c:v>
                </c:pt>
                <c:pt idx="217">
                  <c:v>1.647</c:v>
                </c:pt>
                <c:pt idx="218">
                  <c:v>1.6459999999999988</c:v>
                </c:pt>
                <c:pt idx="219">
                  <c:v>1.6459999999999988</c:v>
                </c:pt>
                <c:pt idx="220">
                  <c:v>1.6459999999999988</c:v>
                </c:pt>
                <c:pt idx="221">
                  <c:v>1.6459999999999988</c:v>
                </c:pt>
                <c:pt idx="222">
                  <c:v>1.6459999999999988</c:v>
                </c:pt>
                <c:pt idx="223">
                  <c:v>1.6459999999999988</c:v>
                </c:pt>
                <c:pt idx="224">
                  <c:v>1.6459999999999988</c:v>
                </c:pt>
                <c:pt idx="225">
                  <c:v>1.6459999999999988</c:v>
                </c:pt>
                <c:pt idx="226">
                  <c:v>1.6459999999999988</c:v>
                </c:pt>
                <c:pt idx="227">
                  <c:v>1.6459999999999988</c:v>
                </c:pt>
                <c:pt idx="228">
                  <c:v>1.6459999999999988</c:v>
                </c:pt>
                <c:pt idx="229">
                  <c:v>1.6459999999999988</c:v>
                </c:pt>
                <c:pt idx="230">
                  <c:v>1.645</c:v>
                </c:pt>
                <c:pt idx="231">
                  <c:v>1.645</c:v>
                </c:pt>
                <c:pt idx="232">
                  <c:v>1.645</c:v>
                </c:pt>
                <c:pt idx="233">
                  <c:v>1.645</c:v>
                </c:pt>
                <c:pt idx="234">
                  <c:v>1.645</c:v>
                </c:pt>
                <c:pt idx="235">
                  <c:v>1.645</c:v>
                </c:pt>
                <c:pt idx="236">
                  <c:v>1.645</c:v>
                </c:pt>
                <c:pt idx="237">
                  <c:v>1.645</c:v>
                </c:pt>
                <c:pt idx="238">
                  <c:v>1.645</c:v>
                </c:pt>
                <c:pt idx="239">
                  <c:v>1.645</c:v>
                </c:pt>
                <c:pt idx="240">
                  <c:v>1.645</c:v>
                </c:pt>
                <c:pt idx="241">
                  <c:v>1.645</c:v>
                </c:pt>
                <c:pt idx="242">
                  <c:v>1.6439999999999988</c:v>
                </c:pt>
                <c:pt idx="243">
                  <c:v>1.6439999999999988</c:v>
                </c:pt>
                <c:pt idx="244">
                  <c:v>1.6439999999999988</c:v>
                </c:pt>
                <c:pt idx="245">
                  <c:v>1.6439999999999988</c:v>
                </c:pt>
                <c:pt idx="246">
                  <c:v>1.6439999999999988</c:v>
                </c:pt>
                <c:pt idx="247">
                  <c:v>1.6439999999999988</c:v>
                </c:pt>
                <c:pt idx="248">
                  <c:v>1.6439999999999988</c:v>
                </c:pt>
                <c:pt idx="249">
                  <c:v>1.6439999999999988</c:v>
                </c:pt>
                <c:pt idx="250">
                  <c:v>1.6439999999999988</c:v>
                </c:pt>
                <c:pt idx="251">
                  <c:v>1.6439999999999988</c:v>
                </c:pt>
                <c:pt idx="252">
                  <c:v>1.6439999999999988</c:v>
                </c:pt>
                <c:pt idx="253">
                  <c:v>1.643</c:v>
                </c:pt>
                <c:pt idx="254">
                  <c:v>1.643</c:v>
                </c:pt>
                <c:pt idx="255">
                  <c:v>1.643</c:v>
                </c:pt>
                <c:pt idx="256">
                  <c:v>1.643</c:v>
                </c:pt>
                <c:pt idx="257">
                  <c:v>1.643</c:v>
                </c:pt>
                <c:pt idx="258">
                  <c:v>1.643</c:v>
                </c:pt>
                <c:pt idx="259">
                  <c:v>1.643</c:v>
                </c:pt>
                <c:pt idx="260">
                  <c:v>1.643</c:v>
                </c:pt>
                <c:pt idx="261">
                  <c:v>1.643</c:v>
                </c:pt>
                <c:pt idx="262">
                  <c:v>1.643</c:v>
                </c:pt>
                <c:pt idx="263">
                  <c:v>1.643</c:v>
                </c:pt>
                <c:pt idx="264">
                  <c:v>1.6419999999999988</c:v>
                </c:pt>
                <c:pt idx="265">
                  <c:v>1.6419999999999988</c:v>
                </c:pt>
                <c:pt idx="266">
                  <c:v>1.6419999999999988</c:v>
                </c:pt>
                <c:pt idx="267">
                  <c:v>1.6419999999999988</c:v>
                </c:pt>
                <c:pt idx="268">
                  <c:v>1.6419999999999988</c:v>
                </c:pt>
                <c:pt idx="269">
                  <c:v>1.6419999999999988</c:v>
                </c:pt>
                <c:pt idx="270">
                  <c:v>1.6419999999999988</c:v>
                </c:pt>
                <c:pt idx="271">
                  <c:v>1.6419999999999988</c:v>
                </c:pt>
                <c:pt idx="272">
                  <c:v>1.6419999999999988</c:v>
                </c:pt>
                <c:pt idx="273">
                  <c:v>1.6419999999999988</c:v>
                </c:pt>
                <c:pt idx="274">
                  <c:v>1.6419999999999988</c:v>
                </c:pt>
                <c:pt idx="275">
                  <c:v>1.641</c:v>
                </c:pt>
                <c:pt idx="276">
                  <c:v>1.641</c:v>
                </c:pt>
                <c:pt idx="277">
                  <c:v>1.641</c:v>
                </c:pt>
                <c:pt idx="278">
                  <c:v>1.641</c:v>
                </c:pt>
                <c:pt idx="279">
                  <c:v>1.641</c:v>
                </c:pt>
                <c:pt idx="280">
                  <c:v>1.641</c:v>
                </c:pt>
                <c:pt idx="281">
                  <c:v>1.641</c:v>
                </c:pt>
                <c:pt idx="282">
                  <c:v>1.641</c:v>
                </c:pt>
                <c:pt idx="283">
                  <c:v>1.641</c:v>
                </c:pt>
                <c:pt idx="284">
                  <c:v>1.641</c:v>
                </c:pt>
                <c:pt idx="285">
                  <c:v>1.6400000000000001</c:v>
                </c:pt>
                <c:pt idx="286">
                  <c:v>1.6400000000000001</c:v>
                </c:pt>
                <c:pt idx="287">
                  <c:v>1.6400000000000001</c:v>
                </c:pt>
                <c:pt idx="288">
                  <c:v>1.6400000000000001</c:v>
                </c:pt>
                <c:pt idx="289">
                  <c:v>1.6400000000000001</c:v>
                </c:pt>
                <c:pt idx="290">
                  <c:v>1.6400000000000001</c:v>
                </c:pt>
                <c:pt idx="291">
                  <c:v>1.6400000000000001</c:v>
                </c:pt>
                <c:pt idx="292">
                  <c:v>1.6400000000000001</c:v>
                </c:pt>
                <c:pt idx="293">
                  <c:v>1.6400000000000001</c:v>
                </c:pt>
                <c:pt idx="294">
                  <c:v>1.6400000000000001</c:v>
                </c:pt>
                <c:pt idx="295">
                  <c:v>1.639</c:v>
                </c:pt>
                <c:pt idx="296">
                  <c:v>1.639</c:v>
                </c:pt>
                <c:pt idx="297">
                  <c:v>1.639</c:v>
                </c:pt>
                <c:pt idx="298">
                  <c:v>1.639</c:v>
                </c:pt>
                <c:pt idx="299">
                  <c:v>1.639</c:v>
                </c:pt>
                <c:pt idx="300">
                  <c:v>1.639</c:v>
                </c:pt>
                <c:pt idx="301">
                  <c:v>1.639</c:v>
                </c:pt>
                <c:pt idx="302">
                  <c:v>1.639</c:v>
                </c:pt>
                <c:pt idx="303">
                  <c:v>1.639</c:v>
                </c:pt>
                <c:pt idx="304">
                  <c:v>1.639</c:v>
                </c:pt>
                <c:pt idx="305">
                  <c:v>1.6379999999999988</c:v>
                </c:pt>
                <c:pt idx="306">
                  <c:v>1.6379999999999988</c:v>
                </c:pt>
                <c:pt idx="307">
                  <c:v>1.6379999999999988</c:v>
                </c:pt>
                <c:pt idx="308">
                  <c:v>1.6379999999999988</c:v>
                </c:pt>
                <c:pt idx="309">
                  <c:v>1.6379999999999988</c:v>
                </c:pt>
                <c:pt idx="310">
                  <c:v>1.6379999999999988</c:v>
                </c:pt>
                <c:pt idx="311">
                  <c:v>1.6379999999999988</c:v>
                </c:pt>
                <c:pt idx="312">
                  <c:v>1.6379999999999988</c:v>
                </c:pt>
                <c:pt idx="313">
                  <c:v>1.6379999999999988</c:v>
                </c:pt>
                <c:pt idx="314">
                  <c:v>1.6379999999999988</c:v>
                </c:pt>
                <c:pt idx="315">
                  <c:v>1.637</c:v>
                </c:pt>
                <c:pt idx="316">
                  <c:v>1.637</c:v>
                </c:pt>
                <c:pt idx="317">
                  <c:v>1.637</c:v>
                </c:pt>
                <c:pt idx="318">
                  <c:v>1.637</c:v>
                </c:pt>
                <c:pt idx="319">
                  <c:v>1.637</c:v>
                </c:pt>
                <c:pt idx="320">
                  <c:v>1.637</c:v>
                </c:pt>
                <c:pt idx="321">
                  <c:v>1.637</c:v>
                </c:pt>
                <c:pt idx="322">
                  <c:v>1.637</c:v>
                </c:pt>
                <c:pt idx="323">
                  <c:v>1.637</c:v>
                </c:pt>
                <c:pt idx="324">
                  <c:v>1.6359999999999988</c:v>
                </c:pt>
                <c:pt idx="325">
                  <c:v>1.6359999999999988</c:v>
                </c:pt>
                <c:pt idx="326">
                  <c:v>1.6359999999999988</c:v>
                </c:pt>
                <c:pt idx="327">
                  <c:v>1.6359999999999988</c:v>
                </c:pt>
                <c:pt idx="328">
                  <c:v>1.6359999999999988</c:v>
                </c:pt>
                <c:pt idx="329">
                  <c:v>1.6359999999999988</c:v>
                </c:pt>
                <c:pt idx="330">
                  <c:v>1.6359999999999988</c:v>
                </c:pt>
                <c:pt idx="331">
                  <c:v>1.6359999999999988</c:v>
                </c:pt>
                <c:pt idx="332">
                  <c:v>1.6359999999999988</c:v>
                </c:pt>
                <c:pt idx="333">
                  <c:v>1.6359999999999988</c:v>
                </c:pt>
                <c:pt idx="334">
                  <c:v>1.635</c:v>
                </c:pt>
                <c:pt idx="335">
                  <c:v>1.635</c:v>
                </c:pt>
                <c:pt idx="336">
                  <c:v>1.635</c:v>
                </c:pt>
                <c:pt idx="337">
                  <c:v>1.635</c:v>
                </c:pt>
                <c:pt idx="338">
                  <c:v>1.635</c:v>
                </c:pt>
                <c:pt idx="339">
                  <c:v>1.635</c:v>
                </c:pt>
                <c:pt idx="340">
                  <c:v>1.635</c:v>
                </c:pt>
                <c:pt idx="341">
                  <c:v>1.635</c:v>
                </c:pt>
                <c:pt idx="342">
                  <c:v>1.635</c:v>
                </c:pt>
                <c:pt idx="343">
                  <c:v>1.6339999999999988</c:v>
                </c:pt>
                <c:pt idx="344">
                  <c:v>1.6339999999999988</c:v>
                </c:pt>
                <c:pt idx="345">
                  <c:v>1.6339999999999988</c:v>
                </c:pt>
                <c:pt idx="346">
                  <c:v>1.6339999999999988</c:v>
                </c:pt>
                <c:pt idx="347">
                  <c:v>1.6339999999999988</c:v>
                </c:pt>
                <c:pt idx="348">
                  <c:v>1.6339999999999988</c:v>
                </c:pt>
                <c:pt idx="349">
                  <c:v>1.6339999999999988</c:v>
                </c:pt>
                <c:pt idx="350">
                  <c:v>1.6339999999999988</c:v>
                </c:pt>
                <c:pt idx="351">
                  <c:v>1.6339999999999988</c:v>
                </c:pt>
                <c:pt idx="352">
                  <c:v>1.633</c:v>
                </c:pt>
                <c:pt idx="353">
                  <c:v>1.633</c:v>
                </c:pt>
                <c:pt idx="354">
                  <c:v>1.633</c:v>
                </c:pt>
                <c:pt idx="355">
                  <c:v>1.633</c:v>
                </c:pt>
                <c:pt idx="356">
                  <c:v>1.633</c:v>
                </c:pt>
                <c:pt idx="357">
                  <c:v>1.633</c:v>
                </c:pt>
                <c:pt idx="358">
                  <c:v>1.633</c:v>
                </c:pt>
                <c:pt idx="359">
                  <c:v>1.633</c:v>
                </c:pt>
                <c:pt idx="360">
                  <c:v>1.633</c:v>
                </c:pt>
                <c:pt idx="361">
                  <c:v>1.6319999999999988</c:v>
                </c:pt>
                <c:pt idx="362">
                  <c:v>1.6319999999999988</c:v>
                </c:pt>
                <c:pt idx="363">
                  <c:v>1.6319999999999988</c:v>
                </c:pt>
                <c:pt idx="364">
                  <c:v>1.6319999999999988</c:v>
                </c:pt>
                <c:pt idx="365">
                  <c:v>1.6319999999999988</c:v>
                </c:pt>
                <c:pt idx="366">
                  <c:v>1.6319999999999988</c:v>
                </c:pt>
                <c:pt idx="367">
                  <c:v>1.6319999999999988</c:v>
                </c:pt>
                <c:pt idx="368">
                  <c:v>1.6319999999999988</c:v>
                </c:pt>
                <c:pt idx="369">
                  <c:v>1.6319999999999988</c:v>
                </c:pt>
                <c:pt idx="370">
                  <c:v>1.631</c:v>
                </c:pt>
                <c:pt idx="371">
                  <c:v>1.631</c:v>
                </c:pt>
                <c:pt idx="372">
                  <c:v>1.631</c:v>
                </c:pt>
                <c:pt idx="373">
                  <c:v>1.631</c:v>
                </c:pt>
                <c:pt idx="374">
                  <c:v>1.631</c:v>
                </c:pt>
                <c:pt idx="375">
                  <c:v>1.631</c:v>
                </c:pt>
                <c:pt idx="376">
                  <c:v>1.631</c:v>
                </c:pt>
                <c:pt idx="377">
                  <c:v>1.631</c:v>
                </c:pt>
                <c:pt idx="378">
                  <c:v>1.631</c:v>
                </c:pt>
                <c:pt idx="379">
                  <c:v>1.6300000000000001</c:v>
                </c:pt>
                <c:pt idx="380">
                  <c:v>1.6300000000000001</c:v>
                </c:pt>
                <c:pt idx="381">
                  <c:v>1.6300000000000001</c:v>
                </c:pt>
                <c:pt idx="382">
                  <c:v>1.6300000000000001</c:v>
                </c:pt>
                <c:pt idx="383">
                  <c:v>1.6300000000000001</c:v>
                </c:pt>
                <c:pt idx="384">
                  <c:v>1.6300000000000001</c:v>
                </c:pt>
                <c:pt idx="385">
                  <c:v>1.6300000000000001</c:v>
                </c:pt>
                <c:pt idx="386">
                  <c:v>1.6300000000000001</c:v>
                </c:pt>
                <c:pt idx="387">
                  <c:v>1.6300000000000001</c:v>
                </c:pt>
                <c:pt idx="388">
                  <c:v>1.629</c:v>
                </c:pt>
                <c:pt idx="389">
                  <c:v>1.629</c:v>
                </c:pt>
                <c:pt idx="390">
                  <c:v>1.629</c:v>
                </c:pt>
                <c:pt idx="391">
                  <c:v>1.629</c:v>
                </c:pt>
                <c:pt idx="392">
                  <c:v>1.629</c:v>
                </c:pt>
                <c:pt idx="393">
                  <c:v>1.629</c:v>
                </c:pt>
                <c:pt idx="394">
                  <c:v>1.629</c:v>
                </c:pt>
                <c:pt idx="395">
                  <c:v>1.629</c:v>
                </c:pt>
                <c:pt idx="396">
                  <c:v>1.629</c:v>
                </c:pt>
                <c:pt idx="397">
                  <c:v>1.6279999999999988</c:v>
                </c:pt>
                <c:pt idx="398">
                  <c:v>1.6279999999999988</c:v>
                </c:pt>
                <c:pt idx="399">
                  <c:v>1.6279999999999988</c:v>
                </c:pt>
                <c:pt idx="400">
                  <c:v>1.6279999999999988</c:v>
                </c:pt>
                <c:pt idx="401">
                  <c:v>1.6279999999999988</c:v>
                </c:pt>
                <c:pt idx="402">
                  <c:v>1.6279999999999988</c:v>
                </c:pt>
                <c:pt idx="403">
                  <c:v>1.6279999999999988</c:v>
                </c:pt>
                <c:pt idx="404">
                  <c:v>1.6279999999999988</c:v>
                </c:pt>
                <c:pt idx="405">
                  <c:v>1.6279999999999988</c:v>
                </c:pt>
                <c:pt idx="406">
                  <c:v>1.627</c:v>
                </c:pt>
                <c:pt idx="407">
                  <c:v>1.627</c:v>
                </c:pt>
                <c:pt idx="408">
                  <c:v>1.627</c:v>
                </c:pt>
                <c:pt idx="409">
                  <c:v>1.627</c:v>
                </c:pt>
                <c:pt idx="410">
                  <c:v>1.627</c:v>
                </c:pt>
                <c:pt idx="411">
                  <c:v>1.627</c:v>
                </c:pt>
                <c:pt idx="412">
                  <c:v>1.627</c:v>
                </c:pt>
                <c:pt idx="413">
                  <c:v>1.627</c:v>
                </c:pt>
                <c:pt idx="414">
                  <c:v>1.6259999999999988</c:v>
                </c:pt>
                <c:pt idx="415">
                  <c:v>1.6259999999999988</c:v>
                </c:pt>
                <c:pt idx="416">
                  <c:v>1.6259999999999988</c:v>
                </c:pt>
                <c:pt idx="417">
                  <c:v>1.6259999999999988</c:v>
                </c:pt>
                <c:pt idx="418">
                  <c:v>1.6259999999999988</c:v>
                </c:pt>
                <c:pt idx="419">
                  <c:v>1.6259999999999988</c:v>
                </c:pt>
                <c:pt idx="420">
                  <c:v>1.6259999999999988</c:v>
                </c:pt>
                <c:pt idx="421">
                  <c:v>1.6259999999999988</c:v>
                </c:pt>
                <c:pt idx="422">
                  <c:v>1.6259999999999988</c:v>
                </c:pt>
                <c:pt idx="423">
                  <c:v>1.625</c:v>
                </c:pt>
                <c:pt idx="424">
                  <c:v>1.625</c:v>
                </c:pt>
                <c:pt idx="425">
                  <c:v>1.625</c:v>
                </c:pt>
                <c:pt idx="426">
                  <c:v>1.625</c:v>
                </c:pt>
                <c:pt idx="427">
                  <c:v>1.625</c:v>
                </c:pt>
                <c:pt idx="428">
                  <c:v>1.625</c:v>
                </c:pt>
                <c:pt idx="429">
                  <c:v>1.625</c:v>
                </c:pt>
                <c:pt idx="430">
                  <c:v>1.625</c:v>
                </c:pt>
                <c:pt idx="431">
                  <c:v>1.6240000000000001</c:v>
                </c:pt>
                <c:pt idx="432">
                  <c:v>1.6240000000000001</c:v>
                </c:pt>
                <c:pt idx="433">
                  <c:v>1.6240000000000001</c:v>
                </c:pt>
                <c:pt idx="434">
                  <c:v>1.6240000000000001</c:v>
                </c:pt>
                <c:pt idx="435">
                  <c:v>1.6240000000000001</c:v>
                </c:pt>
                <c:pt idx="436">
                  <c:v>1.6240000000000001</c:v>
                </c:pt>
                <c:pt idx="437">
                  <c:v>1.6240000000000001</c:v>
                </c:pt>
                <c:pt idx="438">
                  <c:v>1.6240000000000001</c:v>
                </c:pt>
                <c:pt idx="439">
                  <c:v>1.6240000000000001</c:v>
                </c:pt>
                <c:pt idx="440">
                  <c:v>1.623</c:v>
                </c:pt>
                <c:pt idx="441">
                  <c:v>1.623</c:v>
                </c:pt>
                <c:pt idx="442">
                  <c:v>1.623</c:v>
                </c:pt>
                <c:pt idx="443">
                  <c:v>1.623</c:v>
                </c:pt>
                <c:pt idx="444">
                  <c:v>1.623</c:v>
                </c:pt>
                <c:pt idx="445">
                  <c:v>1.623</c:v>
                </c:pt>
                <c:pt idx="446">
                  <c:v>1.623</c:v>
                </c:pt>
                <c:pt idx="447">
                  <c:v>1.623</c:v>
                </c:pt>
                <c:pt idx="448">
                  <c:v>1.623</c:v>
                </c:pt>
                <c:pt idx="449">
                  <c:v>1.6220000000000001</c:v>
                </c:pt>
                <c:pt idx="450">
                  <c:v>1.6220000000000001</c:v>
                </c:pt>
                <c:pt idx="451">
                  <c:v>1.6220000000000001</c:v>
                </c:pt>
                <c:pt idx="452">
                  <c:v>1.6220000000000001</c:v>
                </c:pt>
                <c:pt idx="453">
                  <c:v>1.6220000000000001</c:v>
                </c:pt>
                <c:pt idx="454">
                  <c:v>1.6220000000000001</c:v>
                </c:pt>
                <c:pt idx="455">
                  <c:v>1.6220000000000001</c:v>
                </c:pt>
                <c:pt idx="456">
                  <c:v>1.6220000000000001</c:v>
                </c:pt>
                <c:pt idx="457">
                  <c:v>1.621</c:v>
                </c:pt>
                <c:pt idx="458">
                  <c:v>1.621</c:v>
                </c:pt>
                <c:pt idx="459">
                  <c:v>1.621</c:v>
                </c:pt>
                <c:pt idx="460">
                  <c:v>1.621</c:v>
                </c:pt>
                <c:pt idx="461">
                  <c:v>1.621</c:v>
                </c:pt>
                <c:pt idx="462">
                  <c:v>1.621</c:v>
                </c:pt>
                <c:pt idx="463">
                  <c:v>1.621</c:v>
                </c:pt>
                <c:pt idx="464">
                  <c:v>1.621</c:v>
                </c:pt>
                <c:pt idx="465">
                  <c:v>1.621</c:v>
                </c:pt>
                <c:pt idx="466">
                  <c:v>1.62</c:v>
                </c:pt>
                <c:pt idx="467">
                  <c:v>1.62</c:v>
                </c:pt>
                <c:pt idx="468">
                  <c:v>1.62</c:v>
                </c:pt>
                <c:pt idx="469">
                  <c:v>1.62</c:v>
                </c:pt>
                <c:pt idx="470">
                  <c:v>1.62</c:v>
                </c:pt>
                <c:pt idx="471">
                  <c:v>1.62</c:v>
                </c:pt>
                <c:pt idx="472">
                  <c:v>1.62</c:v>
                </c:pt>
                <c:pt idx="473">
                  <c:v>1.62</c:v>
                </c:pt>
                <c:pt idx="474">
                  <c:v>1.619</c:v>
                </c:pt>
                <c:pt idx="475">
                  <c:v>1.619</c:v>
                </c:pt>
                <c:pt idx="476">
                  <c:v>1.619</c:v>
                </c:pt>
                <c:pt idx="477">
                  <c:v>1.619</c:v>
                </c:pt>
                <c:pt idx="478">
                  <c:v>1.619</c:v>
                </c:pt>
                <c:pt idx="479">
                  <c:v>1.619</c:v>
                </c:pt>
                <c:pt idx="480">
                  <c:v>1.619</c:v>
                </c:pt>
                <c:pt idx="481">
                  <c:v>1.619</c:v>
                </c:pt>
                <c:pt idx="482">
                  <c:v>1.619</c:v>
                </c:pt>
                <c:pt idx="483">
                  <c:v>1.6180000000000001</c:v>
                </c:pt>
                <c:pt idx="484">
                  <c:v>1.6180000000000001</c:v>
                </c:pt>
                <c:pt idx="485">
                  <c:v>1.6180000000000001</c:v>
                </c:pt>
                <c:pt idx="486">
                  <c:v>1.6180000000000001</c:v>
                </c:pt>
                <c:pt idx="487">
                  <c:v>1.6180000000000001</c:v>
                </c:pt>
                <c:pt idx="488">
                  <c:v>1.6180000000000001</c:v>
                </c:pt>
                <c:pt idx="489">
                  <c:v>1.6180000000000001</c:v>
                </c:pt>
                <c:pt idx="490">
                  <c:v>1.6180000000000001</c:v>
                </c:pt>
                <c:pt idx="491">
                  <c:v>1.617</c:v>
                </c:pt>
                <c:pt idx="492">
                  <c:v>1.617</c:v>
                </c:pt>
                <c:pt idx="493">
                  <c:v>1.617</c:v>
                </c:pt>
                <c:pt idx="494">
                  <c:v>1.617</c:v>
                </c:pt>
                <c:pt idx="495">
                  <c:v>1.617</c:v>
                </c:pt>
                <c:pt idx="496">
                  <c:v>1.617</c:v>
                </c:pt>
                <c:pt idx="497">
                  <c:v>1.617</c:v>
                </c:pt>
                <c:pt idx="498">
                  <c:v>1.617</c:v>
                </c:pt>
                <c:pt idx="499">
                  <c:v>1.617</c:v>
                </c:pt>
                <c:pt idx="500">
                  <c:v>1.6160000000000001</c:v>
                </c:pt>
                <c:pt idx="501">
                  <c:v>1.6160000000000001</c:v>
                </c:pt>
                <c:pt idx="502">
                  <c:v>1.6160000000000001</c:v>
                </c:pt>
                <c:pt idx="503">
                  <c:v>1.6160000000000001</c:v>
                </c:pt>
                <c:pt idx="504">
                  <c:v>1.6160000000000001</c:v>
                </c:pt>
                <c:pt idx="505">
                  <c:v>1.6160000000000001</c:v>
                </c:pt>
                <c:pt idx="506">
                  <c:v>1.6160000000000001</c:v>
                </c:pt>
                <c:pt idx="507">
                  <c:v>1.6160000000000001</c:v>
                </c:pt>
                <c:pt idx="508">
                  <c:v>1.615</c:v>
                </c:pt>
                <c:pt idx="509">
                  <c:v>1.615</c:v>
                </c:pt>
                <c:pt idx="510">
                  <c:v>1.615</c:v>
                </c:pt>
                <c:pt idx="511">
                  <c:v>1.615</c:v>
                </c:pt>
                <c:pt idx="512">
                  <c:v>1.615</c:v>
                </c:pt>
                <c:pt idx="513">
                  <c:v>1.615</c:v>
                </c:pt>
                <c:pt idx="514">
                  <c:v>1.615</c:v>
                </c:pt>
                <c:pt idx="515">
                  <c:v>1.615</c:v>
                </c:pt>
                <c:pt idx="516">
                  <c:v>1.615</c:v>
                </c:pt>
                <c:pt idx="517">
                  <c:v>1.6140000000000001</c:v>
                </c:pt>
                <c:pt idx="518">
                  <c:v>1.6140000000000001</c:v>
                </c:pt>
                <c:pt idx="519">
                  <c:v>1.6140000000000001</c:v>
                </c:pt>
                <c:pt idx="520">
                  <c:v>1.6140000000000001</c:v>
                </c:pt>
                <c:pt idx="521">
                  <c:v>1.6140000000000001</c:v>
                </c:pt>
                <c:pt idx="522">
                  <c:v>1.6140000000000001</c:v>
                </c:pt>
                <c:pt idx="523">
                  <c:v>1.6140000000000001</c:v>
                </c:pt>
                <c:pt idx="524">
                  <c:v>1.6140000000000001</c:v>
                </c:pt>
                <c:pt idx="525">
                  <c:v>1.613</c:v>
                </c:pt>
                <c:pt idx="526">
                  <c:v>1.613</c:v>
                </c:pt>
                <c:pt idx="527">
                  <c:v>1.613</c:v>
                </c:pt>
                <c:pt idx="528">
                  <c:v>1.613</c:v>
                </c:pt>
                <c:pt idx="529">
                  <c:v>1.613</c:v>
                </c:pt>
                <c:pt idx="530">
                  <c:v>1.613</c:v>
                </c:pt>
                <c:pt idx="531">
                  <c:v>1.613</c:v>
                </c:pt>
                <c:pt idx="532">
                  <c:v>1.613</c:v>
                </c:pt>
                <c:pt idx="533">
                  <c:v>1.613</c:v>
                </c:pt>
                <c:pt idx="534">
                  <c:v>1.6120000000000001</c:v>
                </c:pt>
                <c:pt idx="535">
                  <c:v>1.6120000000000001</c:v>
                </c:pt>
                <c:pt idx="536">
                  <c:v>1.6120000000000001</c:v>
                </c:pt>
                <c:pt idx="537">
                  <c:v>1.6120000000000001</c:v>
                </c:pt>
                <c:pt idx="538">
                  <c:v>1.6120000000000001</c:v>
                </c:pt>
                <c:pt idx="539">
                  <c:v>1.6120000000000001</c:v>
                </c:pt>
                <c:pt idx="540">
                  <c:v>1.6120000000000001</c:v>
                </c:pt>
                <c:pt idx="541">
                  <c:v>1.6120000000000001</c:v>
                </c:pt>
                <c:pt idx="542">
                  <c:v>1.6120000000000001</c:v>
                </c:pt>
                <c:pt idx="543">
                  <c:v>1.611</c:v>
                </c:pt>
                <c:pt idx="544">
                  <c:v>1.611</c:v>
                </c:pt>
                <c:pt idx="545">
                  <c:v>1.611</c:v>
                </c:pt>
                <c:pt idx="546">
                  <c:v>1.611</c:v>
                </c:pt>
                <c:pt idx="547">
                  <c:v>1.611</c:v>
                </c:pt>
                <c:pt idx="548">
                  <c:v>1.611</c:v>
                </c:pt>
                <c:pt idx="549">
                  <c:v>1.611</c:v>
                </c:pt>
                <c:pt idx="550">
                  <c:v>1.611</c:v>
                </c:pt>
                <c:pt idx="551">
                  <c:v>1.611</c:v>
                </c:pt>
                <c:pt idx="552">
                  <c:v>1.61</c:v>
                </c:pt>
                <c:pt idx="553">
                  <c:v>1.61</c:v>
                </c:pt>
                <c:pt idx="554">
                  <c:v>1.61</c:v>
                </c:pt>
                <c:pt idx="555">
                  <c:v>1.61</c:v>
                </c:pt>
                <c:pt idx="556">
                  <c:v>1.61</c:v>
                </c:pt>
                <c:pt idx="557">
                  <c:v>1.61</c:v>
                </c:pt>
                <c:pt idx="558">
                  <c:v>1.61</c:v>
                </c:pt>
                <c:pt idx="559">
                  <c:v>1.61</c:v>
                </c:pt>
                <c:pt idx="560">
                  <c:v>1.609</c:v>
                </c:pt>
                <c:pt idx="561">
                  <c:v>1.609</c:v>
                </c:pt>
                <c:pt idx="562">
                  <c:v>1.609</c:v>
                </c:pt>
                <c:pt idx="563">
                  <c:v>1.609</c:v>
                </c:pt>
                <c:pt idx="564">
                  <c:v>1.609</c:v>
                </c:pt>
                <c:pt idx="565">
                  <c:v>1.609</c:v>
                </c:pt>
                <c:pt idx="566">
                  <c:v>1.609</c:v>
                </c:pt>
                <c:pt idx="567">
                  <c:v>1.609</c:v>
                </c:pt>
                <c:pt idx="568">
                  <c:v>1.609</c:v>
                </c:pt>
                <c:pt idx="569">
                  <c:v>1.6080000000000001</c:v>
                </c:pt>
                <c:pt idx="570">
                  <c:v>1.6080000000000001</c:v>
                </c:pt>
                <c:pt idx="571">
                  <c:v>1.6080000000000001</c:v>
                </c:pt>
                <c:pt idx="572">
                  <c:v>1.6080000000000001</c:v>
                </c:pt>
                <c:pt idx="573">
                  <c:v>1.6080000000000001</c:v>
                </c:pt>
                <c:pt idx="574">
                  <c:v>1.6080000000000001</c:v>
                </c:pt>
                <c:pt idx="575">
                  <c:v>1.6080000000000001</c:v>
                </c:pt>
                <c:pt idx="576">
                  <c:v>1.6080000000000001</c:v>
                </c:pt>
                <c:pt idx="577">
                  <c:v>1.6080000000000001</c:v>
                </c:pt>
                <c:pt idx="578">
                  <c:v>1.607</c:v>
                </c:pt>
                <c:pt idx="579">
                  <c:v>1.607</c:v>
                </c:pt>
                <c:pt idx="580">
                  <c:v>1.607</c:v>
                </c:pt>
                <c:pt idx="581">
                  <c:v>1.607</c:v>
                </c:pt>
                <c:pt idx="582">
                  <c:v>1.607</c:v>
                </c:pt>
                <c:pt idx="583">
                  <c:v>1.607</c:v>
                </c:pt>
                <c:pt idx="584">
                  <c:v>1.607</c:v>
                </c:pt>
                <c:pt idx="585">
                  <c:v>1.607</c:v>
                </c:pt>
                <c:pt idx="586">
                  <c:v>1.607</c:v>
                </c:pt>
                <c:pt idx="587">
                  <c:v>1.6060000000000001</c:v>
                </c:pt>
                <c:pt idx="588">
                  <c:v>1.6060000000000001</c:v>
                </c:pt>
                <c:pt idx="589">
                  <c:v>1.6060000000000001</c:v>
                </c:pt>
                <c:pt idx="590">
                  <c:v>1.6060000000000001</c:v>
                </c:pt>
                <c:pt idx="591">
                  <c:v>1.6060000000000001</c:v>
                </c:pt>
                <c:pt idx="592">
                  <c:v>1.6060000000000001</c:v>
                </c:pt>
                <c:pt idx="593">
                  <c:v>1.6060000000000001</c:v>
                </c:pt>
                <c:pt idx="594">
                  <c:v>1.6060000000000001</c:v>
                </c:pt>
                <c:pt idx="595">
                  <c:v>1.6060000000000001</c:v>
                </c:pt>
                <c:pt idx="596">
                  <c:v>1.605</c:v>
                </c:pt>
                <c:pt idx="597">
                  <c:v>1.605</c:v>
                </c:pt>
                <c:pt idx="598">
                  <c:v>1.605</c:v>
                </c:pt>
                <c:pt idx="599">
                  <c:v>1.605</c:v>
                </c:pt>
                <c:pt idx="600">
                  <c:v>1.605</c:v>
                </c:pt>
                <c:pt idx="601">
                  <c:v>1.605</c:v>
                </c:pt>
                <c:pt idx="602">
                  <c:v>1.605</c:v>
                </c:pt>
                <c:pt idx="603">
                  <c:v>1.605</c:v>
                </c:pt>
                <c:pt idx="604">
                  <c:v>1.605</c:v>
                </c:pt>
                <c:pt idx="605">
                  <c:v>1.605</c:v>
                </c:pt>
                <c:pt idx="606">
                  <c:v>1.6040000000000001</c:v>
                </c:pt>
                <c:pt idx="607">
                  <c:v>1.6040000000000001</c:v>
                </c:pt>
                <c:pt idx="608">
                  <c:v>1.6040000000000001</c:v>
                </c:pt>
                <c:pt idx="609">
                  <c:v>1.6040000000000001</c:v>
                </c:pt>
                <c:pt idx="610">
                  <c:v>1.6040000000000001</c:v>
                </c:pt>
                <c:pt idx="611">
                  <c:v>1.6040000000000001</c:v>
                </c:pt>
                <c:pt idx="612">
                  <c:v>1.6040000000000001</c:v>
                </c:pt>
                <c:pt idx="613">
                  <c:v>1.6040000000000001</c:v>
                </c:pt>
                <c:pt idx="614">
                  <c:v>1.6040000000000001</c:v>
                </c:pt>
                <c:pt idx="615">
                  <c:v>1.603</c:v>
                </c:pt>
                <c:pt idx="616">
                  <c:v>1.603</c:v>
                </c:pt>
                <c:pt idx="617">
                  <c:v>1.603</c:v>
                </c:pt>
                <c:pt idx="618">
                  <c:v>1.603</c:v>
                </c:pt>
                <c:pt idx="619">
                  <c:v>1.603</c:v>
                </c:pt>
                <c:pt idx="620">
                  <c:v>1.603</c:v>
                </c:pt>
                <c:pt idx="621">
                  <c:v>1.603</c:v>
                </c:pt>
                <c:pt idx="622">
                  <c:v>1.603</c:v>
                </c:pt>
                <c:pt idx="623">
                  <c:v>1.603</c:v>
                </c:pt>
                <c:pt idx="624">
                  <c:v>1.603</c:v>
                </c:pt>
                <c:pt idx="625">
                  <c:v>1.6020000000000001</c:v>
                </c:pt>
                <c:pt idx="626">
                  <c:v>1.6020000000000001</c:v>
                </c:pt>
                <c:pt idx="627">
                  <c:v>1.6020000000000001</c:v>
                </c:pt>
                <c:pt idx="628">
                  <c:v>1.6020000000000001</c:v>
                </c:pt>
                <c:pt idx="629">
                  <c:v>1.6020000000000001</c:v>
                </c:pt>
                <c:pt idx="630">
                  <c:v>1.6020000000000001</c:v>
                </c:pt>
                <c:pt idx="631">
                  <c:v>1.6020000000000001</c:v>
                </c:pt>
                <c:pt idx="632">
                  <c:v>1.6020000000000001</c:v>
                </c:pt>
                <c:pt idx="633">
                  <c:v>1.6020000000000001</c:v>
                </c:pt>
                <c:pt idx="634">
                  <c:v>1.601</c:v>
                </c:pt>
                <c:pt idx="635">
                  <c:v>1.601</c:v>
                </c:pt>
                <c:pt idx="636">
                  <c:v>1.601</c:v>
                </c:pt>
                <c:pt idx="637">
                  <c:v>1.601</c:v>
                </c:pt>
                <c:pt idx="638">
                  <c:v>1.601</c:v>
                </c:pt>
                <c:pt idx="639">
                  <c:v>1.601</c:v>
                </c:pt>
                <c:pt idx="640">
                  <c:v>1.601</c:v>
                </c:pt>
                <c:pt idx="641">
                  <c:v>1.601</c:v>
                </c:pt>
                <c:pt idx="642">
                  <c:v>1.601</c:v>
                </c:pt>
                <c:pt idx="643">
                  <c:v>1.601</c:v>
                </c:pt>
                <c:pt idx="644">
                  <c:v>1.6</c:v>
                </c:pt>
                <c:pt idx="645">
                  <c:v>1.6</c:v>
                </c:pt>
                <c:pt idx="646">
                  <c:v>1.6</c:v>
                </c:pt>
                <c:pt idx="647">
                  <c:v>1.6</c:v>
                </c:pt>
                <c:pt idx="648">
                  <c:v>1.6</c:v>
                </c:pt>
                <c:pt idx="649">
                  <c:v>1.6</c:v>
                </c:pt>
                <c:pt idx="650">
                  <c:v>1.6</c:v>
                </c:pt>
                <c:pt idx="651">
                  <c:v>1.6</c:v>
                </c:pt>
                <c:pt idx="652">
                  <c:v>1.6</c:v>
                </c:pt>
                <c:pt idx="653">
                  <c:v>1.6</c:v>
                </c:pt>
                <c:pt idx="654">
                  <c:v>1.599</c:v>
                </c:pt>
                <c:pt idx="655">
                  <c:v>1.599</c:v>
                </c:pt>
                <c:pt idx="656">
                  <c:v>1.599</c:v>
                </c:pt>
                <c:pt idx="657">
                  <c:v>1.599</c:v>
                </c:pt>
                <c:pt idx="658">
                  <c:v>1.599</c:v>
                </c:pt>
                <c:pt idx="659">
                  <c:v>1.599</c:v>
                </c:pt>
                <c:pt idx="660">
                  <c:v>1.599</c:v>
                </c:pt>
                <c:pt idx="661">
                  <c:v>1.599</c:v>
                </c:pt>
                <c:pt idx="662">
                  <c:v>1.599</c:v>
                </c:pt>
                <c:pt idx="663">
                  <c:v>1.599</c:v>
                </c:pt>
                <c:pt idx="664">
                  <c:v>1.5980000000000001</c:v>
                </c:pt>
                <c:pt idx="665">
                  <c:v>1.5980000000000001</c:v>
                </c:pt>
                <c:pt idx="666">
                  <c:v>1.5980000000000001</c:v>
                </c:pt>
                <c:pt idx="667">
                  <c:v>1.5980000000000001</c:v>
                </c:pt>
                <c:pt idx="668">
                  <c:v>1.5980000000000001</c:v>
                </c:pt>
                <c:pt idx="669">
                  <c:v>1.5980000000000001</c:v>
                </c:pt>
                <c:pt idx="670">
                  <c:v>1.5980000000000001</c:v>
                </c:pt>
                <c:pt idx="671">
                  <c:v>1.5980000000000001</c:v>
                </c:pt>
                <c:pt idx="672">
                  <c:v>1.5980000000000001</c:v>
                </c:pt>
                <c:pt idx="673">
                  <c:v>1.5980000000000001</c:v>
                </c:pt>
                <c:pt idx="674">
                  <c:v>1.597</c:v>
                </c:pt>
                <c:pt idx="675">
                  <c:v>1.597</c:v>
                </c:pt>
                <c:pt idx="676">
                  <c:v>1.597</c:v>
                </c:pt>
                <c:pt idx="677">
                  <c:v>1.597</c:v>
                </c:pt>
                <c:pt idx="678">
                  <c:v>1.597</c:v>
                </c:pt>
                <c:pt idx="679">
                  <c:v>1.597</c:v>
                </c:pt>
                <c:pt idx="680">
                  <c:v>1.597</c:v>
                </c:pt>
                <c:pt idx="681">
                  <c:v>1.597</c:v>
                </c:pt>
                <c:pt idx="682">
                  <c:v>1.597</c:v>
                </c:pt>
                <c:pt idx="683">
                  <c:v>1.597</c:v>
                </c:pt>
                <c:pt idx="684">
                  <c:v>1.597</c:v>
                </c:pt>
                <c:pt idx="685">
                  <c:v>1.5960000000000001</c:v>
                </c:pt>
                <c:pt idx="686">
                  <c:v>1.5960000000000001</c:v>
                </c:pt>
                <c:pt idx="687">
                  <c:v>1.5960000000000001</c:v>
                </c:pt>
                <c:pt idx="688">
                  <c:v>1.5960000000000001</c:v>
                </c:pt>
                <c:pt idx="689">
                  <c:v>1.5960000000000001</c:v>
                </c:pt>
                <c:pt idx="690">
                  <c:v>1.5960000000000001</c:v>
                </c:pt>
                <c:pt idx="691">
                  <c:v>1.5960000000000001</c:v>
                </c:pt>
                <c:pt idx="692">
                  <c:v>1.5960000000000001</c:v>
                </c:pt>
                <c:pt idx="693">
                  <c:v>1.5960000000000001</c:v>
                </c:pt>
                <c:pt idx="694">
                  <c:v>1.5960000000000001</c:v>
                </c:pt>
                <c:pt idx="695">
                  <c:v>1.595</c:v>
                </c:pt>
                <c:pt idx="696">
                  <c:v>1.595</c:v>
                </c:pt>
                <c:pt idx="697">
                  <c:v>1.595</c:v>
                </c:pt>
                <c:pt idx="698">
                  <c:v>1.595</c:v>
                </c:pt>
                <c:pt idx="699">
                  <c:v>1.595</c:v>
                </c:pt>
                <c:pt idx="700">
                  <c:v>1.595</c:v>
                </c:pt>
                <c:pt idx="701">
                  <c:v>1.595</c:v>
                </c:pt>
                <c:pt idx="702">
                  <c:v>1.595</c:v>
                </c:pt>
                <c:pt idx="703">
                  <c:v>1.595</c:v>
                </c:pt>
                <c:pt idx="704">
                  <c:v>1.595</c:v>
                </c:pt>
                <c:pt idx="705">
                  <c:v>1.595</c:v>
                </c:pt>
                <c:pt idx="706">
                  <c:v>1.5940000000000001</c:v>
                </c:pt>
                <c:pt idx="707">
                  <c:v>1.5940000000000001</c:v>
                </c:pt>
                <c:pt idx="708">
                  <c:v>1.5940000000000001</c:v>
                </c:pt>
                <c:pt idx="709">
                  <c:v>1.5940000000000001</c:v>
                </c:pt>
                <c:pt idx="710">
                  <c:v>1.5940000000000001</c:v>
                </c:pt>
                <c:pt idx="711">
                  <c:v>1.5940000000000001</c:v>
                </c:pt>
                <c:pt idx="712">
                  <c:v>1.5940000000000001</c:v>
                </c:pt>
                <c:pt idx="713">
                  <c:v>1.5940000000000001</c:v>
                </c:pt>
                <c:pt idx="714">
                  <c:v>1.5940000000000001</c:v>
                </c:pt>
                <c:pt idx="715">
                  <c:v>1.5940000000000001</c:v>
                </c:pt>
                <c:pt idx="716">
                  <c:v>1.5940000000000001</c:v>
                </c:pt>
                <c:pt idx="717">
                  <c:v>1.5940000000000001</c:v>
                </c:pt>
                <c:pt idx="718">
                  <c:v>1.593</c:v>
                </c:pt>
                <c:pt idx="719">
                  <c:v>1.593</c:v>
                </c:pt>
                <c:pt idx="720">
                  <c:v>1.593</c:v>
                </c:pt>
                <c:pt idx="721">
                  <c:v>1.593</c:v>
                </c:pt>
                <c:pt idx="722">
                  <c:v>1.593</c:v>
                </c:pt>
                <c:pt idx="723">
                  <c:v>1.593</c:v>
                </c:pt>
                <c:pt idx="724">
                  <c:v>1.593</c:v>
                </c:pt>
                <c:pt idx="725">
                  <c:v>1.593</c:v>
                </c:pt>
                <c:pt idx="726">
                  <c:v>1.593</c:v>
                </c:pt>
                <c:pt idx="727">
                  <c:v>1.593</c:v>
                </c:pt>
                <c:pt idx="728">
                  <c:v>1.593</c:v>
                </c:pt>
                <c:pt idx="729">
                  <c:v>1.5920000000000001</c:v>
                </c:pt>
                <c:pt idx="730">
                  <c:v>1.5920000000000001</c:v>
                </c:pt>
                <c:pt idx="731">
                  <c:v>1.5920000000000001</c:v>
                </c:pt>
                <c:pt idx="732">
                  <c:v>1.5920000000000001</c:v>
                </c:pt>
                <c:pt idx="733">
                  <c:v>1.5920000000000001</c:v>
                </c:pt>
                <c:pt idx="734">
                  <c:v>1.5920000000000001</c:v>
                </c:pt>
                <c:pt idx="735">
                  <c:v>1.5920000000000001</c:v>
                </c:pt>
                <c:pt idx="736">
                  <c:v>1.5920000000000001</c:v>
                </c:pt>
                <c:pt idx="737">
                  <c:v>1.5920000000000001</c:v>
                </c:pt>
                <c:pt idx="738">
                  <c:v>1.5920000000000001</c:v>
                </c:pt>
                <c:pt idx="739">
                  <c:v>1.5920000000000001</c:v>
                </c:pt>
                <c:pt idx="740">
                  <c:v>1.5920000000000001</c:v>
                </c:pt>
                <c:pt idx="741">
                  <c:v>1.591</c:v>
                </c:pt>
                <c:pt idx="742">
                  <c:v>1.591</c:v>
                </c:pt>
                <c:pt idx="743">
                  <c:v>1.591</c:v>
                </c:pt>
                <c:pt idx="744">
                  <c:v>1.591</c:v>
                </c:pt>
                <c:pt idx="745">
                  <c:v>1.591</c:v>
                </c:pt>
                <c:pt idx="746">
                  <c:v>1.591</c:v>
                </c:pt>
                <c:pt idx="747">
                  <c:v>1.591</c:v>
                </c:pt>
                <c:pt idx="748">
                  <c:v>1.591</c:v>
                </c:pt>
                <c:pt idx="749">
                  <c:v>1.591</c:v>
                </c:pt>
                <c:pt idx="750">
                  <c:v>1.591</c:v>
                </c:pt>
                <c:pt idx="751">
                  <c:v>1.591</c:v>
                </c:pt>
                <c:pt idx="752">
                  <c:v>1.591</c:v>
                </c:pt>
                <c:pt idx="753">
                  <c:v>1.591</c:v>
                </c:pt>
                <c:pt idx="754">
                  <c:v>1.59</c:v>
                </c:pt>
                <c:pt idx="755">
                  <c:v>1.59</c:v>
                </c:pt>
                <c:pt idx="756">
                  <c:v>1.59</c:v>
                </c:pt>
                <c:pt idx="757">
                  <c:v>1.59</c:v>
                </c:pt>
                <c:pt idx="758">
                  <c:v>1.59</c:v>
                </c:pt>
                <c:pt idx="759">
                  <c:v>1.59</c:v>
                </c:pt>
                <c:pt idx="760">
                  <c:v>1.59</c:v>
                </c:pt>
                <c:pt idx="761">
                  <c:v>1.59</c:v>
                </c:pt>
                <c:pt idx="762">
                  <c:v>1.59</c:v>
                </c:pt>
                <c:pt idx="763">
                  <c:v>1.59</c:v>
                </c:pt>
                <c:pt idx="764">
                  <c:v>1.59</c:v>
                </c:pt>
                <c:pt idx="765">
                  <c:v>1.59</c:v>
                </c:pt>
                <c:pt idx="766">
                  <c:v>1.59</c:v>
                </c:pt>
                <c:pt idx="767">
                  <c:v>1.589</c:v>
                </c:pt>
                <c:pt idx="768">
                  <c:v>1.589</c:v>
                </c:pt>
                <c:pt idx="769">
                  <c:v>1.589</c:v>
                </c:pt>
                <c:pt idx="770">
                  <c:v>1.589</c:v>
                </c:pt>
                <c:pt idx="771">
                  <c:v>1.589</c:v>
                </c:pt>
                <c:pt idx="772">
                  <c:v>1.589</c:v>
                </c:pt>
                <c:pt idx="773">
                  <c:v>1.589</c:v>
                </c:pt>
                <c:pt idx="774">
                  <c:v>1.589</c:v>
                </c:pt>
                <c:pt idx="775">
                  <c:v>1.589</c:v>
                </c:pt>
                <c:pt idx="776">
                  <c:v>1.589</c:v>
                </c:pt>
                <c:pt idx="777">
                  <c:v>1.589</c:v>
                </c:pt>
                <c:pt idx="778">
                  <c:v>1.589</c:v>
                </c:pt>
                <c:pt idx="779">
                  <c:v>1.589</c:v>
                </c:pt>
                <c:pt idx="780">
                  <c:v>1.5880000000000001</c:v>
                </c:pt>
                <c:pt idx="781">
                  <c:v>1.5880000000000001</c:v>
                </c:pt>
                <c:pt idx="782">
                  <c:v>1.5880000000000001</c:v>
                </c:pt>
                <c:pt idx="783">
                  <c:v>1.5880000000000001</c:v>
                </c:pt>
                <c:pt idx="784">
                  <c:v>1.5880000000000001</c:v>
                </c:pt>
                <c:pt idx="785">
                  <c:v>1.5880000000000001</c:v>
                </c:pt>
                <c:pt idx="786">
                  <c:v>1.5880000000000001</c:v>
                </c:pt>
                <c:pt idx="787">
                  <c:v>1.5880000000000001</c:v>
                </c:pt>
                <c:pt idx="788">
                  <c:v>1.5880000000000001</c:v>
                </c:pt>
                <c:pt idx="789">
                  <c:v>1.5880000000000001</c:v>
                </c:pt>
                <c:pt idx="790">
                  <c:v>1.5880000000000001</c:v>
                </c:pt>
                <c:pt idx="791">
                  <c:v>1.5880000000000001</c:v>
                </c:pt>
                <c:pt idx="792">
                  <c:v>1.5880000000000001</c:v>
                </c:pt>
                <c:pt idx="793">
                  <c:v>1.5880000000000001</c:v>
                </c:pt>
                <c:pt idx="794">
                  <c:v>1.587</c:v>
                </c:pt>
                <c:pt idx="795">
                  <c:v>1.587</c:v>
                </c:pt>
                <c:pt idx="796">
                  <c:v>1.587</c:v>
                </c:pt>
                <c:pt idx="797">
                  <c:v>1.587</c:v>
                </c:pt>
                <c:pt idx="798">
                  <c:v>1.587</c:v>
                </c:pt>
                <c:pt idx="799">
                  <c:v>1.587</c:v>
                </c:pt>
                <c:pt idx="800">
                  <c:v>1.587</c:v>
                </c:pt>
                <c:pt idx="801">
                  <c:v>1.587</c:v>
                </c:pt>
                <c:pt idx="802">
                  <c:v>1.587</c:v>
                </c:pt>
                <c:pt idx="803">
                  <c:v>1.587</c:v>
                </c:pt>
                <c:pt idx="804">
                  <c:v>1.587</c:v>
                </c:pt>
                <c:pt idx="805">
                  <c:v>1.587</c:v>
                </c:pt>
                <c:pt idx="806">
                  <c:v>1.587</c:v>
                </c:pt>
                <c:pt idx="807">
                  <c:v>1.587</c:v>
                </c:pt>
                <c:pt idx="808">
                  <c:v>1.587</c:v>
                </c:pt>
                <c:pt idx="809">
                  <c:v>1.587</c:v>
                </c:pt>
                <c:pt idx="810">
                  <c:v>1.5860000000000001</c:v>
                </c:pt>
                <c:pt idx="811">
                  <c:v>1.5860000000000001</c:v>
                </c:pt>
                <c:pt idx="812">
                  <c:v>1.5860000000000001</c:v>
                </c:pt>
                <c:pt idx="813">
                  <c:v>1.5860000000000001</c:v>
                </c:pt>
                <c:pt idx="814">
                  <c:v>1.5860000000000001</c:v>
                </c:pt>
                <c:pt idx="815">
                  <c:v>1.5860000000000001</c:v>
                </c:pt>
                <c:pt idx="816">
                  <c:v>1.5860000000000001</c:v>
                </c:pt>
                <c:pt idx="817">
                  <c:v>1.5860000000000001</c:v>
                </c:pt>
                <c:pt idx="818">
                  <c:v>1.5860000000000001</c:v>
                </c:pt>
                <c:pt idx="819">
                  <c:v>1.5860000000000001</c:v>
                </c:pt>
                <c:pt idx="820">
                  <c:v>1.5860000000000001</c:v>
                </c:pt>
                <c:pt idx="821">
                  <c:v>1.5860000000000001</c:v>
                </c:pt>
                <c:pt idx="822">
                  <c:v>1.5860000000000001</c:v>
                </c:pt>
                <c:pt idx="823">
                  <c:v>1.5860000000000001</c:v>
                </c:pt>
                <c:pt idx="824">
                  <c:v>1.5860000000000001</c:v>
                </c:pt>
                <c:pt idx="825">
                  <c:v>1.5860000000000001</c:v>
                </c:pt>
                <c:pt idx="826">
                  <c:v>1.585</c:v>
                </c:pt>
                <c:pt idx="827">
                  <c:v>1.585</c:v>
                </c:pt>
                <c:pt idx="828">
                  <c:v>1.585</c:v>
                </c:pt>
                <c:pt idx="829">
                  <c:v>1.585</c:v>
                </c:pt>
                <c:pt idx="830">
                  <c:v>1.585</c:v>
                </c:pt>
                <c:pt idx="831">
                  <c:v>1.585</c:v>
                </c:pt>
                <c:pt idx="832">
                  <c:v>1.585</c:v>
                </c:pt>
                <c:pt idx="833">
                  <c:v>1.585</c:v>
                </c:pt>
                <c:pt idx="834">
                  <c:v>1.585</c:v>
                </c:pt>
                <c:pt idx="835">
                  <c:v>1.585</c:v>
                </c:pt>
                <c:pt idx="836">
                  <c:v>1.585</c:v>
                </c:pt>
                <c:pt idx="837">
                  <c:v>1.585</c:v>
                </c:pt>
                <c:pt idx="838">
                  <c:v>1.585</c:v>
                </c:pt>
                <c:pt idx="839">
                  <c:v>1.585</c:v>
                </c:pt>
                <c:pt idx="840">
                  <c:v>1.585</c:v>
                </c:pt>
                <c:pt idx="841">
                  <c:v>1.585</c:v>
                </c:pt>
                <c:pt idx="842">
                  <c:v>1.585</c:v>
                </c:pt>
                <c:pt idx="843">
                  <c:v>1.5840000000000001</c:v>
                </c:pt>
                <c:pt idx="844">
                  <c:v>1.5840000000000001</c:v>
                </c:pt>
                <c:pt idx="845">
                  <c:v>1.5840000000000001</c:v>
                </c:pt>
                <c:pt idx="846">
                  <c:v>1.5840000000000001</c:v>
                </c:pt>
                <c:pt idx="847">
                  <c:v>1.5840000000000001</c:v>
                </c:pt>
                <c:pt idx="848">
                  <c:v>1.5840000000000001</c:v>
                </c:pt>
                <c:pt idx="849">
                  <c:v>1.5840000000000001</c:v>
                </c:pt>
                <c:pt idx="850">
                  <c:v>1.5840000000000001</c:v>
                </c:pt>
                <c:pt idx="851">
                  <c:v>1.5840000000000001</c:v>
                </c:pt>
                <c:pt idx="852">
                  <c:v>1.5840000000000001</c:v>
                </c:pt>
                <c:pt idx="853">
                  <c:v>1.5840000000000001</c:v>
                </c:pt>
                <c:pt idx="854">
                  <c:v>1.5840000000000001</c:v>
                </c:pt>
                <c:pt idx="855">
                  <c:v>1.5840000000000001</c:v>
                </c:pt>
                <c:pt idx="856">
                  <c:v>1.5840000000000001</c:v>
                </c:pt>
                <c:pt idx="857">
                  <c:v>1.5840000000000001</c:v>
                </c:pt>
                <c:pt idx="858">
                  <c:v>1.5840000000000001</c:v>
                </c:pt>
                <c:pt idx="859">
                  <c:v>1.5840000000000001</c:v>
                </c:pt>
                <c:pt idx="860">
                  <c:v>1.5840000000000001</c:v>
                </c:pt>
                <c:pt idx="861">
                  <c:v>1.5840000000000001</c:v>
                </c:pt>
                <c:pt idx="862">
                  <c:v>1.583</c:v>
                </c:pt>
                <c:pt idx="863">
                  <c:v>1.583</c:v>
                </c:pt>
                <c:pt idx="864">
                  <c:v>1.583</c:v>
                </c:pt>
                <c:pt idx="865">
                  <c:v>1.583</c:v>
                </c:pt>
                <c:pt idx="866">
                  <c:v>1.583</c:v>
                </c:pt>
                <c:pt idx="867">
                  <c:v>1.583</c:v>
                </c:pt>
                <c:pt idx="868">
                  <c:v>1.583</c:v>
                </c:pt>
                <c:pt idx="869">
                  <c:v>1.583</c:v>
                </c:pt>
                <c:pt idx="870">
                  <c:v>1.583</c:v>
                </c:pt>
                <c:pt idx="871">
                  <c:v>1.583</c:v>
                </c:pt>
                <c:pt idx="872">
                  <c:v>1.583</c:v>
                </c:pt>
                <c:pt idx="873">
                  <c:v>1.583</c:v>
                </c:pt>
                <c:pt idx="874">
                  <c:v>1.583</c:v>
                </c:pt>
                <c:pt idx="875">
                  <c:v>1.583</c:v>
                </c:pt>
                <c:pt idx="876">
                  <c:v>1.583</c:v>
                </c:pt>
                <c:pt idx="877">
                  <c:v>1.583</c:v>
                </c:pt>
                <c:pt idx="878">
                  <c:v>1.583</c:v>
                </c:pt>
                <c:pt idx="879">
                  <c:v>1.583</c:v>
                </c:pt>
                <c:pt idx="880">
                  <c:v>1.583</c:v>
                </c:pt>
                <c:pt idx="881">
                  <c:v>1.583</c:v>
                </c:pt>
                <c:pt idx="882">
                  <c:v>1.583</c:v>
                </c:pt>
                <c:pt idx="883">
                  <c:v>1.5820000000000001</c:v>
                </c:pt>
                <c:pt idx="884">
                  <c:v>1.5820000000000001</c:v>
                </c:pt>
                <c:pt idx="885">
                  <c:v>1.5820000000000001</c:v>
                </c:pt>
                <c:pt idx="886">
                  <c:v>1.5820000000000001</c:v>
                </c:pt>
                <c:pt idx="887">
                  <c:v>1.5820000000000001</c:v>
                </c:pt>
                <c:pt idx="888">
                  <c:v>1.5820000000000001</c:v>
                </c:pt>
                <c:pt idx="889">
                  <c:v>1.5820000000000001</c:v>
                </c:pt>
                <c:pt idx="890">
                  <c:v>1.5820000000000001</c:v>
                </c:pt>
                <c:pt idx="891">
                  <c:v>1.5820000000000001</c:v>
                </c:pt>
                <c:pt idx="892">
                  <c:v>1.5820000000000001</c:v>
                </c:pt>
                <c:pt idx="893">
                  <c:v>1.5820000000000001</c:v>
                </c:pt>
                <c:pt idx="894">
                  <c:v>1.5820000000000001</c:v>
                </c:pt>
                <c:pt idx="895">
                  <c:v>1.5820000000000001</c:v>
                </c:pt>
                <c:pt idx="896">
                  <c:v>1.5820000000000001</c:v>
                </c:pt>
                <c:pt idx="897">
                  <c:v>1.5820000000000001</c:v>
                </c:pt>
                <c:pt idx="898">
                  <c:v>1.5820000000000001</c:v>
                </c:pt>
                <c:pt idx="899">
                  <c:v>1.5820000000000001</c:v>
                </c:pt>
                <c:pt idx="900">
                  <c:v>1.5820000000000001</c:v>
                </c:pt>
                <c:pt idx="901">
                  <c:v>1.5820000000000001</c:v>
                </c:pt>
                <c:pt idx="902">
                  <c:v>1.5820000000000001</c:v>
                </c:pt>
                <c:pt idx="903">
                  <c:v>1.5820000000000001</c:v>
                </c:pt>
                <c:pt idx="904">
                  <c:v>1.5820000000000001</c:v>
                </c:pt>
                <c:pt idx="905">
                  <c:v>1.5820000000000001</c:v>
                </c:pt>
                <c:pt idx="906">
                  <c:v>1.5820000000000001</c:v>
                </c:pt>
                <c:pt idx="907">
                  <c:v>1.5820000000000001</c:v>
                </c:pt>
                <c:pt idx="908">
                  <c:v>1.581</c:v>
                </c:pt>
                <c:pt idx="909">
                  <c:v>1.581</c:v>
                </c:pt>
                <c:pt idx="910">
                  <c:v>1.581</c:v>
                </c:pt>
                <c:pt idx="911">
                  <c:v>1.581</c:v>
                </c:pt>
                <c:pt idx="912">
                  <c:v>1.581</c:v>
                </c:pt>
                <c:pt idx="913">
                  <c:v>1.581</c:v>
                </c:pt>
                <c:pt idx="914">
                  <c:v>1.581</c:v>
                </c:pt>
                <c:pt idx="915">
                  <c:v>1.581</c:v>
                </c:pt>
                <c:pt idx="916">
                  <c:v>1.581</c:v>
                </c:pt>
                <c:pt idx="917">
                  <c:v>1.581</c:v>
                </c:pt>
                <c:pt idx="918">
                  <c:v>1.581</c:v>
                </c:pt>
                <c:pt idx="919">
                  <c:v>1.581</c:v>
                </c:pt>
                <c:pt idx="920">
                  <c:v>1.581</c:v>
                </c:pt>
                <c:pt idx="921">
                  <c:v>1.581</c:v>
                </c:pt>
                <c:pt idx="922">
                  <c:v>1.581</c:v>
                </c:pt>
                <c:pt idx="923">
                  <c:v>1.581</c:v>
                </c:pt>
                <c:pt idx="924">
                  <c:v>1.581</c:v>
                </c:pt>
                <c:pt idx="925">
                  <c:v>1.581</c:v>
                </c:pt>
                <c:pt idx="926">
                  <c:v>1.581</c:v>
                </c:pt>
                <c:pt idx="927">
                  <c:v>1.581</c:v>
                </c:pt>
                <c:pt idx="928">
                  <c:v>1.581</c:v>
                </c:pt>
                <c:pt idx="929">
                  <c:v>1.581</c:v>
                </c:pt>
                <c:pt idx="930">
                  <c:v>1.581</c:v>
                </c:pt>
                <c:pt idx="931">
                  <c:v>1.581</c:v>
                </c:pt>
                <c:pt idx="932">
                  <c:v>1.581</c:v>
                </c:pt>
                <c:pt idx="933">
                  <c:v>1.581</c:v>
                </c:pt>
                <c:pt idx="934">
                  <c:v>1.581</c:v>
                </c:pt>
                <c:pt idx="935">
                  <c:v>1.581</c:v>
                </c:pt>
                <c:pt idx="936">
                  <c:v>1.581</c:v>
                </c:pt>
                <c:pt idx="937">
                  <c:v>1.581</c:v>
                </c:pt>
                <c:pt idx="938">
                  <c:v>1.581</c:v>
                </c:pt>
                <c:pt idx="939">
                  <c:v>1.581</c:v>
                </c:pt>
                <c:pt idx="940">
                  <c:v>1.58</c:v>
                </c:pt>
                <c:pt idx="941">
                  <c:v>1.58</c:v>
                </c:pt>
                <c:pt idx="942">
                  <c:v>1.58</c:v>
                </c:pt>
                <c:pt idx="943">
                  <c:v>1.58</c:v>
                </c:pt>
                <c:pt idx="944">
                  <c:v>1.58</c:v>
                </c:pt>
                <c:pt idx="945">
                  <c:v>1.58</c:v>
                </c:pt>
                <c:pt idx="946">
                  <c:v>1.58</c:v>
                </c:pt>
                <c:pt idx="947">
                  <c:v>1.58</c:v>
                </c:pt>
                <c:pt idx="948">
                  <c:v>1.58</c:v>
                </c:pt>
                <c:pt idx="949">
                  <c:v>1.58</c:v>
                </c:pt>
                <c:pt idx="950">
                  <c:v>1.58</c:v>
                </c:pt>
                <c:pt idx="951">
                  <c:v>1.58</c:v>
                </c:pt>
                <c:pt idx="952">
                  <c:v>1.58</c:v>
                </c:pt>
                <c:pt idx="953">
                  <c:v>1.58</c:v>
                </c:pt>
                <c:pt idx="954">
                  <c:v>1.58</c:v>
                </c:pt>
                <c:pt idx="955">
                  <c:v>1.58</c:v>
                </c:pt>
                <c:pt idx="956">
                  <c:v>1.58</c:v>
                </c:pt>
                <c:pt idx="957">
                  <c:v>1.58</c:v>
                </c:pt>
                <c:pt idx="958">
                  <c:v>1.58</c:v>
                </c:pt>
                <c:pt idx="959">
                  <c:v>1.58</c:v>
                </c:pt>
                <c:pt idx="960">
                  <c:v>1.58</c:v>
                </c:pt>
                <c:pt idx="961">
                  <c:v>1.58</c:v>
                </c:pt>
                <c:pt idx="962">
                  <c:v>1.58</c:v>
                </c:pt>
                <c:pt idx="963">
                  <c:v>1.58</c:v>
                </c:pt>
                <c:pt idx="964">
                  <c:v>1.58</c:v>
                </c:pt>
                <c:pt idx="965">
                  <c:v>1.58</c:v>
                </c:pt>
                <c:pt idx="966">
                  <c:v>1.58</c:v>
                </c:pt>
                <c:pt idx="967">
                  <c:v>1.58</c:v>
                </c:pt>
                <c:pt idx="968">
                  <c:v>1.58</c:v>
                </c:pt>
                <c:pt idx="969">
                  <c:v>1.58</c:v>
                </c:pt>
                <c:pt idx="970">
                  <c:v>1.58</c:v>
                </c:pt>
                <c:pt idx="971">
                  <c:v>1.58</c:v>
                </c:pt>
                <c:pt idx="972">
                  <c:v>1.58</c:v>
                </c:pt>
                <c:pt idx="973">
                  <c:v>1.58</c:v>
                </c:pt>
                <c:pt idx="974">
                  <c:v>1.58</c:v>
                </c:pt>
                <c:pt idx="975">
                  <c:v>1.58</c:v>
                </c:pt>
                <c:pt idx="976">
                  <c:v>1.58</c:v>
                </c:pt>
                <c:pt idx="977">
                  <c:v>1.58</c:v>
                </c:pt>
                <c:pt idx="978">
                  <c:v>1.58</c:v>
                </c:pt>
                <c:pt idx="979">
                  <c:v>1.58</c:v>
                </c:pt>
                <c:pt idx="980">
                  <c:v>1.58</c:v>
                </c:pt>
                <c:pt idx="981">
                  <c:v>1.58</c:v>
                </c:pt>
                <c:pt idx="982">
                  <c:v>1.58</c:v>
                </c:pt>
                <c:pt idx="983">
                  <c:v>1.58</c:v>
                </c:pt>
                <c:pt idx="984">
                  <c:v>1.58</c:v>
                </c:pt>
                <c:pt idx="985">
                  <c:v>1.58</c:v>
                </c:pt>
                <c:pt idx="986">
                  <c:v>1.58</c:v>
                </c:pt>
                <c:pt idx="987">
                  <c:v>1.58</c:v>
                </c:pt>
                <c:pt idx="988">
                  <c:v>1.58</c:v>
                </c:pt>
                <c:pt idx="989">
                  <c:v>1.58</c:v>
                </c:pt>
                <c:pt idx="990">
                  <c:v>1.58</c:v>
                </c:pt>
                <c:pt idx="991">
                  <c:v>1.58</c:v>
                </c:pt>
                <c:pt idx="992">
                  <c:v>1.58</c:v>
                </c:pt>
                <c:pt idx="993">
                  <c:v>1.58</c:v>
                </c:pt>
                <c:pt idx="994">
                  <c:v>1.58</c:v>
                </c:pt>
                <c:pt idx="995">
                  <c:v>1.58</c:v>
                </c:pt>
                <c:pt idx="996">
                  <c:v>1.58</c:v>
                </c:pt>
                <c:pt idx="997">
                  <c:v>1.58</c:v>
                </c:pt>
                <c:pt idx="998">
                  <c:v>1.579</c:v>
                </c:pt>
                <c:pt idx="999">
                  <c:v>1.579</c:v>
                </c:pt>
                <c:pt idx="1000">
                  <c:v>1.579</c:v>
                </c:pt>
                <c:pt idx="1001">
                  <c:v>1.579</c:v>
                </c:pt>
                <c:pt idx="1002">
                  <c:v>1.579</c:v>
                </c:pt>
                <c:pt idx="1003">
                  <c:v>1.579</c:v>
                </c:pt>
                <c:pt idx="1004">
                  <c:v>1.579</c:v>
                </c:pt>
                <c:pt idx="1005">
                  <c:v>1.579</c:v>
                </c:pt>
                <c:pt idx="1006">
                  <c:v>1.579</c:v>
                </c:pt>
                <c:pt idx="1007">
                  <c:v>1.579</c:v>
                </c:pt>
                <c:pt idx="1008">
                  <c:v>1.579</c:v>
                </c:pt>
                <c:pt idx="1009">
                  <c:v>1.579</c:v>
                </c:pt>
                <c:pt idx="1010">
                  <c:v>1.579</c:v>
                </c:pt>
                <c:pt idx="1011">
                  <c:v>1.579</c:v>
                </c:pt>
                <c:pt idx="1012">
                  <c:v>1.579</c:v>
                </c:pt>
                <c:pt idx="1013">
                  <c:v>1.579</c:v>
                </c:pt>
                <c:pt idx="1014">
                  <c:v>1.579</c:v>
                </c:pt>
                <c:pt idx="1015">
                  <c:v>1.579</c:v>
                </c:pt>
                <c:pt idx="1016">
                  <c:v>1.579</c:v>
                </c:pt>
                <c:pt idx="1017">
                  <c:v>1.579</c:v>
                </c:pt>
                <c:pt idx="1018">
                  <c:v>1.579</c:v>
                </c:pt>
                <c:pt idx="1019">
                  <c:v>1.579</c:v>
                </c:pt>
                <c:pt idx="1020">
                  <c:v>1.579</c:v>
                </c:pt>
                <c:pt idx="1021">
                  <c:v>1.579</c:v>
                </c:pt>
                <c:pt idx="1022">
                  <c:v>1.579</c:v>
                </c:pt>
                <c:pt idx="1023">
                  <c:v>1.579</c:v>
                </c:pt>
                <c:pt idx="1024">
                  <c:v>1.579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00C-47D4-A09E-83AEDCF55DDD}"/>
            </c:ext>
          </c:extLst>
        </c:ser>
        <c:ser>
          <c:idx val="14"/>
          <c:order val="14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'c2h_arm-chair'!$P$1:$P$1025</c:f>
              <c:numCache>
                <c:formatCode>0.00E+00</c:formatCode>
                <c:ptCount val="1025"/>
                <c:pt idx="0">
                  <c:v>2.206</c:v>
                </c:pt>
                <c:pt idx="1">
                  <c:v>2.206</c:v>
                </c:pt>
                <c:pt idx="2">
                  <c:v>2.206</c:v>
                </c:pt>
                <c:pt idx="3">
                  <c:v>2.206</c:v>
                </c:pt>
                <c:pt idx="4">
                  <c:v>2.206</c:v>
                </c:pt>
                <c:pt idx="5">
                  <c:v>2.206</c:v>
                </c:pt>
                <c:pt idx="6">
                  <c:v>2.206</c:v>
                </c:pt>
                <c:pt idx="7">
                  <c:v>2.206</c:v>
                </c:pt>
                <c:pt idx="8">
                  <c:v>2.206</c:v>
                </c:pt>
                <c:pt idx="9">
                  <c:v>2.206</c:v>
                </c:pt>
                <c:pt idx="10">
                  <c:v>2.206</c:v>
                </c:pt>
                <c:pt idx="11">
                  <c:v>2.206</c:v>
                </c:pt>
                <c:pt idx="12">
                  <c:v>2.206</c:v>
                </c:pt>
                <c:pt idx="13">
                  <c:v>2.206</c:v>
                </c:pt>
                <c:pt idx="14">
                  <c:v>2.206</c:v>
                </c:pt>
                <c:pt idx="15">
                  <c:v>2.206</c:v>
                </c:pt>
                <c:pt idx="16">
                  <c:v>2.206</c:v>
                </c:pt>
                <c:pt idx="17">
                  <c:v>2.206</c:v>
                </c:pt>
                <c:pt idx="18">
                  <c:v>2.206</c:v>
                </c:pt>
                <c:pt idx="19">
                  <c:v>2.206</c:v>
                </c:pt>
                <c:pt idx="20">
                  <c:v>2.206</c:v>
                </c:pt>
                <c:pt idx="21">
                  <c:v>2.206</c:v>
                </c:pt>
                <c:pt idx="22">
                  <c:v>2.206</c:v>
                </c:pt>
                <c:pt idx="23">
                  <c:v>2.206</c:v>
                </c:pt>
                <c:pt idx="24">
                  <c:v>2.206</c:v>
                </c:pt>
                <c:pt idx="25">
                  <c:v>2.206</c:v>
                </c:pt>
                <c:pt idx="26">
                  <c:v>2.206</c:v>
                </c:pt>
                <c:pt idx="27">
                  <c:v>2.206</c:v>
                </c:pt>
                <c:pt idx="28">
                  <c:v>2.206</c:v>
                </c:pt>
                <c:pt idx="29">
                  <c:v>2.206</c:v>
                </c:pt>
                <c:pt idx="30">
                  <c:v>2.206</c:v>
                </c:pt>
                <c:pt idx="31">
                  <c:v>2.206</c:v>
                </c:pt>
                <c:pt idx="32">
                  <c:v>2.206</c:v>
                </c:pt>
                <c:pt idx="33">
                  <c:v>2.206</c:v>
                </c:pt>
                <c:pt idx="34">
                  <c:v>2.206</c:v>
                </c:pt>
                <c:pt idx="35">
                  <c:v>2.206</c:v>
                </c:pt>
                <c:pt idx="36">
                  <c:v>2.206</c:v>
                </c:pt>
                <c:pt idx="37">
                  <c:v>2.206</c:v>
                </c:pt>
                <c:pt idx="38">
                  <c:v>2.206</c:v>
                </c:pt>
                <c:pt idx="39">
                  <c:v>2.206</c:v>
                </c:pt>
                <c:pt idx="40">
                  <c:v>2.206</c:v>
                </c:pt>
                <c:pt idx="41">
                  <c:v>2.206</c:v>
                </c:pt>
                <c:pt idx="42">
                  <c:v>2.206</c:v>
                </c:pt>
                <c:pt idx="43">
                  <c:v>2.206</c:v>
                </c:pt>
                <c:pt idx="44">
                  <c:v>2.206</c:v>
                </c:pt>
                <c:pt idx="45">
                  <c:v>2.206</c:v>
                </c:pt>
                <c:pt idx="46">
                  <c:v>2.206</c:v>
                </c:pt>
                <c:pt idx="47">
                  <c:v>2.206</c:v>
                </c:pt>
                <c:pt idx="48">
                  <c:v>2.206</c:v>
                </c:pt>
                <c:pt idx="49">
                  <c:v>2.206</c:v>
                </c:pt>
                <c:pt idx="50">
                  <c:v>2.206</c:v>
                </c:pt>
                <c:pt idx="51">
                  <c:v>2.206</c:v>
                </c:pt>
                <c:pt idx="52">
                  <c:v>2.206</c:v>
                </c:pt>
                <c:pt idx="53">
                  <c:v>2.206</c:v>
                </c:pt>
                <c:pt idx="54">
                  <c:v>2.206</c:v>
                </c:pt>
                <c:pt idx="55">
                  <c:v>2.206</c:v>
                </c:pt>
                <c:pt idx="56">
                  <c:v>2.206</c:v>
                </c:pt>
                <c:pt idx="57">
                  <c:v>2.206</c:v>
                </c:pt>
                <c:pt idx="58">
                  <c:v>2.206</c:v>
                </c:pt>
                <c:pt idx="59">
                  <c:v>2.206</c:v>
                </c:pt>
                <c:pt idx="60">
                  <c:v>2.206</c:v>
                </c:pt>
                <c:pt idx="61">
                  <c:v>2.206</c:v>
                </c:pt>
                <c:pt idx="62">
                  <c:v>2.2069999999999999</c:v>
                </c:pt>
                <c:pt idx="63">
                  <c:v>2.2069999999999999</c:v>
                </c:pt>
                <c:pt idx="64">
                  <c:v>2.2069999999999999</c:v>
                </c:pt>
                <c:pt idx="65">
                  <c:v>2.2069999999999999</c:v>
                </c:pt>
                <c:pt idx="66">
                  <c:v>2.2069999999999999</c:v>
                </c:pt>
                <c:pt idx="67">
                  <c:v>2.2069999999999999</c:v>
                </c:pt>
                <c:pt idx="68">
                  <c:v>2.2069999999999999</c:v>
                </c:pt>
                <c:pt idx="69">
                  <c:v>2.2069999999999999</c:v>
                </c:pt>
                <c:pt idx="70">
                  <c:v>2.2069999999999999</c:v>
                </c:pt>
                <c:pt idx="71">
                  <c:v>2.2069999999999999</c:v>
                </c:pt>
                <c:pt idx="72">
                  <c:v>2.2069999999999999</c:v>
                </c:pt>
                <c:pt idx="73">
                  <c:v>2.2069999999999999</c:v>
                </c:pt>
                <c:pt idx="74">
                  <c:v>2.2069999999999999</c:v>
                </c:pt>
                <c:pt idx="75">
                  <c:v>2.2069999999999999</c:v>
                </c:pt>
                <c:pt idx="76">
                  <c:v>2.2069999999999999</c:v>
                </c:pt>
                <c:pt idx="77">
                  <c:v>2.2069999999999999</c:v>
                </c:pt>
                <c:pt idx="78">
                  <c:v>2.2069999999999999</c:v>
                </c:pt>
                <c:pt idx="79">
                  <c:v>2.2069999999999999</c:v>
                </c:pt>
                <c:pt idx="80">
                  <c:v>2.2069999999999999</c:v>
                </c:pt>
                <c:pt idx="81">
                  <c:v>2.2069999999999999</c:v>
                </c:pt>
                <c:pt idx="82">
                  <c:v>2.2069999999999999</c:v>
                </c:pt>
                <c:pt idx="83">
                  <c:v>2.2069999999999999</c:v>
                </c:pt>
                <c:pt idx="84">
                  <c:v>2.2069999999999999</c:v>
                </c:pt>
                <c:pt idx="85">
                  <c:v>2.2069999999999999</c:v>
                </c:pt>
                <c:pt idx="86">
                  <c:v>2.2069999999999999</c:v>
                </c:pt>
                <c:pt idx="87">
                  <c:v>2.2069999999999999</c:v>
                </c:pt>
                <c:pt idx="88">
                  <c:v>2.2069999999999999</c:v>
                </c:pt>
                <c:pt idx="89">
                  <c:v>2.2069999999999999</c:v>
                </c:pt>
                <c:pt idx="90">
                  <c:v>2.2069999999999999</c:v>
                </c:pt>
                <c:pt idx="91">
                  <c:v>2.2069999999999999</c:v>
                </c:pt>
                <c:pt idx="92">
                  <c:v>2.2069999999999999</c:v>
                </c:pt>
                <c:pt idx="93">
                  <c:v>2.2069999999999999</c:v>
                </c:pt>
                <c:pt idx="94">
                  <c:v>2.2069999999999999</c:v>
                </c:pt>
                <c:pt idx="95">
                  <c:v>2.2069999999999999</c:v>
                </c:pt>
                <c:pt idx="96">
                  <c:v>2.2069999999999999</c:v>
                </c:pt>
                <c:pt idx="97">
                  <c:v>2.2080000000000002</c:v>
                </c:pt>
                <c:pt idx="98">
                  <c:v>2.2080000000000002</c:v>
                </c:pt>
                <c:pt idx="99">
                  <c:v>2.2080000000000002</c:v>
                </c:pt>
                <c:pt idx="100">
                  <c:v>2.2080000000000002</c:v>
                </c:pt>
                <c:pt idx="101">
                  <c:v>2.2080000000000002</c:v>
                </c:pt>
                <c:pt idx="102">
                  <c:v>2.2080000000000002</c:v>
                </c:pt>
                <c:pt idx="103">
                  <c:v>2.2080000000000002</c:v>
                </c:pt>
                <c:pt idx="104">
                  <c:v>2.2080000000000002</c:v>
                </c:pt>
                <c:pt idx="105">
                  <c:v>2.2080000000000002</c:v>
                </c:pt>
                <c:pt idx="106">
                  <c:v>2.2080000000000002</c:v>
                </c:pt>
                <c:pt idx="107">
                  <c:v>2.2080000000000002</c:v>
                </c:pt>
                <c:pt idx="108">
                  <c:v>2.2080000000000002</c:v>
                </c:pt>
                <c:pt idx="109">
                  <c:v>2.2080000000000002</c:v>
                </c:pt>
                <c:pt idx="110">
                  <c:v>2.2080000000000002</c:v>
                </c:pt>
                <c:pt idx="111">
                  <c:v>2.2080000000000002</c:v>
                </c:pt>
                <c:pt idx="112">
                  <c:v>2.2080000000000002</c:v>
                </c:pt>
                <c:pt idx="113">
                  <c:v>2.2080000000000002</c:v>
                </c:pt>
                <c:pt idx="114">
                  <c:v>2.2080000000000002</c:v>
                </c:pt>
                <c:pt idx="115">
                  <c:v>2.2080000000000002</c:v>
                </c:pt>
                <c:pt idx="116">
                  <c:v>2.2080000000000002</c:v>
                </c:pt>
                <c:pt idx="117">
                  <c:v>2.2080000000000002</c:v>
                </c:pt>
                <c:pt idx="118">
                  <c:v>2.2080000000000002</c:v>
                </c:pt>
                <c:pt idx="119">
                  <c:v>2.2080000000000002</c:v>
                </c:pt>
                <c:pt idx="120">
                  <c:v>2.2080000000000002</c:v>
                </c:pt>
                <c:pt idx="121">
                  <c:v>2.2080000000000002</c:v>
                </c:pt>
                <c:pt idx="122">
                  <c:v>2.2080000000000002</c:v>
                </c:pt>
                <c:pt idx="123">
                  <c:v>2.2090000000000001</c:v>
                </c:pt>
                <c:pt idx="124">
                  <c:v>2.2090000000000001</c:v>
                </c:pt>
                <c:pt idx="125">
                  <c:v>2.2090000000000001</c:v>
                </c:pt>
                <c:pt idx="126">
                  <c:v>2.2090000000000001</c:v>
                </c:pt>
                <c:pt idx="127">
                  <c:v>2.2090000000000001</c:v>
                </c:pt>
                <c:pt idx="128">
                  <c:v>2.2090000000000001</c:v>
                </c:pt>
                <c:pt idx="129">
                  <c:v>2.2090000000000001</c:v>
                </c:pt>
                <c:pt idx="130">
                  <c:v>2.2090000000000001</c:v>
                </c:pt>
                <c:pt idx="131">
                  <c:v>2.2090000000000001</c:v>
                </c:pt>
                <c:pt idx="132">
                  <c:v>2.2090000000000001</c:v>
                </c:pt>
                <c:pt idx="133">
                  <c:v>2.2090000000000001</c:v>
                </c:pt>
                <c:pt idx="134">
                  <c:v>2.2090000000000001</c:v>
                </c:pt>
                <c:pt idx="135">
                  <c:v>2.2090000000000001</c:v>
                </c:pt>
                <c:pt idx="136">
                  <c:v>2.2090000000000001</c:v>
                </c:pt>
                <c:pt idx="137">
                  <c:v>2.2090000000000001</c:v>
                </c:pt>
                <c:pt idx="138">
                  <c:v>2.2090000000000001</c:v>
                </c:pt>
                <c:pt idx="139">
                  <c:v>2.2090000000000001</c:v>
                </c:pt>
                <c:pt idx="140">
                  <c:v>2.2090000000000001</c:v>
                </c:pt>
                <c:pt idx="141">
                  <c:v>2.2090000000000001</c:v>
                </c:pt>
                <c:pt idx="142">
                  <c:v>2.2090000000000001</c:v>
                </c:pt>
                <c:pt idx="143">
                  <c:v>2.2090000000000001</c:v>
                </c:pt>
                <c:pt idx="144">
                  <c:v>2.21</c:v>
                </c:pt>
                <c:pt idx="145">
                  <c:v>2.21</c:v>
                </c:pt>
                <c:pt idx="146">
                  <c:v>2.21</c:v>
                </c:pt>
                <c:pt idx="147">
                  <c:v>2.21</c:v>
                </c:pt>
                <c:pt idx="148">
                  <c:v>2.21</c:v>
                </c:pt>
                <c:pt idx="149">
                  <c:v>2.21</c:v>
                </c:pt>
                <c:pt idx="150">
                  <c:v>2.21</c:v>
                </c:pt>
                <c:pt idx="151">
                  <c:v>2.21</c:v>
                </c:pt>
                <c:pt idx="152">
                  <c:v>2.21</c:v>
                </c:pt>
                <c:pt idx="153">
                  <c:v>2.21</c:v>
                </c:pt>
                <c:pt idx="154">
                  <c:v>2.21</c:v>
                </c:pt>
                <c:pt idx="155">
                  <c:v>2.21</c:v>
                </c:pt>
                <c:pt idx="156">
                  <c:v>2.21</c:v>
                </c:pt>
                <c:pt idx="157">
                  <c:v>2.21</c:v>
                </c:pt>
                <c:pt idx="158">
                  <c:v>2.21</c:v>
                </c:pt>
                <c:pt idx="159">
                  <c:v>2.21</c:v>
                </c:pt>
                <c:pt idx="160">
                  <c:v>2.21</c:v>
                </c:pt>
                <c:pt idx="161">
                  <c:v>2.21</c:v>
                </c:pt>
                <c:pt idx="162">
                  <c:v>2.21</c:v>
                </c:pt>
                <c:pt idx="163">
                  <c:v>2.2109999999999999</c:v>
                </c:pt>
                <c:pt idx="164">
                  <c:v>2.2109999999999999</c:v>
                </c:pt>
                <c:pt idx="165">
                  <c:v>2.2109999999999999</c:v>
                </c:pt>
                <c:pt idx="166">
                  <c:v>2.2109999999999999</c:v>
                </c:pt>
                <c:pt idx="167">
                  <c:v>2.2109999999999999</c:v>
                </c:pt>
                <c:pt idx="168">
                  <c:v>2.2109999999999999</c:v>
                </c:pt>
                <c:pt idx="169">
                  <c:v>2.2109999999999999</c:v>
                </c:pt>
                <c:pt idx="170">
                  <c:v>2.2109999999999999</c:v>
                </c:pt>
                <c:pt idx="171">
                  <c:v>2.2109999999999999</c:v>
                </c:pt>
                <c:pt idx="172">
                  <c:v>2.2109999999999999</c:v>
                </c:pt>
                <c:pt idx="173">
                  <c:v>2.2109999999999999</c:v>
                </c:pt>
                <c:pt idx="174">
                  <c:v>2.2109999999999999</c:v>
                </c:pt>
                <c:pt idx="175">
                  <c:v>2.2109999999999999</c:v>
                </c:pt>
                <c:pt idx="176">
                  <c:v>2.2109999999999999</c:v>
                </c:pt>
                <c:pt idx="177">
                  <c:v>2.2109999999999999</c:v>
                </c:pt>
                <c:pt idx="178">
                  <c:v>2.2109999999999999</c:v>
                </c:pt>
                <c:pt idx="179">
                  <c:v>2.2109999999999999</c:v>
                </c:pt>
                <c:pt idx="180">
                  <c:v>2.2119999999999997</c:v>
                </c:pt>
                <c:pt idx="181">
                  <c:v>2.2119999999999997</c:v>
                </c:pt>
                <c:pt idx="182">
                  <c:v>2.2119999999999997</c:v>
                </c:pt>
                <c:pt idx="183">
                  <c:v>2.2119999999999997</c:v>
                </c:pt>
                <c:pt idx="184">
                  <c:v>2.2119999999999997</c:v>
                </c:pt>
                <c:pt idx="185">
                  <c:v>2.2119999999999997</c:v>
                </c:pt>
                <c:pt idx="186">
                  <c:v>2.2119999999999997</c:v>
                </c:pt>
                <c:pt idx="187">
                  <c:v>2.2119999999999997</c:v>
                </c:pt>
                <c:pt idx="188">
                  <c:v>2.2119999999999997</c:v>
                </c:pt>
                <c:pt idx="189">
                  <c:v>2.2119999999999997</c:v>
                </c:pt>
                <c:pt idx="190">
                  <c:v>2.2119999999999997</c:v>
                </c:pt>
                <c:pt idx="191">
                  <c:v>2.2119999999999997</c:v>
                </c:pt>
                <c:pt idx="192">
                  <c:v>2.2119999999999997</c:v>
                </c:pt>
                <c:pt idx="193">
                  <c:v>2.2119999999999997</c:v>
                </c:pt>
                <c:pt idx="194">
                  <c:v>2.2119999999999997</c:v>
                </c:pt>
                <c:pt idx="195">
                  <c:v>2.2130000000000001</c:v>
                </c:pt>
                <c:pt idx="196">
                  <c:v>2.2130000000000001</c:v>
                </c:pt>
                <c:pt idx="197">
                  <c:v>2.2130000000000001</c:v>
                </c:pt>
                <c:pt idx="198">
                  <c:v>2.2130000000000001</c:v>
                </c:pt>
                <c:pt idx="199">
                  <c:v>2.2130000000000001</c:v>
                </c:pt>
                <c:pt idx="200">
                  <c:v>2.2130000000000001</c:v>
                </c:pt>
                <c:pt idx="201">
                  <c:v>2.2130000000000001</c:v>
                </c:pt>
                <c:pt idx="202">
                  <c:v>2.2130000000000001</c:v>
                </c:pt>
                <c:pt idx="203">
                  <c:v>2.2130000000000001</c:v>
                </c:pt>
                <c:pt idx="204">
                  <c:v>2.2130000000000001</c:v>
                </c:pt>
                <c:pt idx="205">
                  <c:v>2.2130000000000001</c:v>
                </c:pt>
                <c:pt idx="206">
                  <c:v>2.2130000000000001</c:v>
                </c:pt>
                <c:pt idx="207">
                  <c:v>2.2130000000000001</c:v>
                </c:pt>
                <c:pt idx="208">
                  <c:v>2.2130000000000001</c:v>
                </c:pt>
                <c:pt idx="209">
                  <c:v>2.2130000000000001</c:v>
                </c:pt>
                <c:pt idx="210">
                  <c:v>2.214</c:v>
                </c:pt>
                <c:pt idx="211">
                  <c:v>2.214</c:v>
                </c:pt>
                <c:pt idx="212">
                  <c:v>2.214</c:v>
                </c:pt>
                <c:pt idx="213">
                  <c:v>2.214</c:v>
                </c:pt>
                <c:pt idx="214">
                  <c:v>2.214</c:v>
                </c:pt>
                <c:pt idx="215">
                  <c:v>2.214</c:v>
                </c:pt>
                <c:pt idx="216">
                  <c:v>2.214</c:v>
                </c:pt>
                <c:pt idx="217">
                  <c:v>2.214</c:v>
                </c:pt>
                <c:pt idx="218">
                  <c:v>2.214</c:v>
                </c:pt>
                <c:pt idx="219">
                  <c:v>2.214</c:v>
                </c:pt>
                <c:pt idx="220">
                  <c:v>2.214</c:v>
                </c:pt>
                <c:pt idx="221">
                  <c:v>2.214</c:v>
                </c:pt>
                <c:pt idx="222">
                  <c:v>2.214</c:v>
                </c:pt>
                <c:pt idx="223">
                  <c:v>2.214</c:v>
                </c:pt>
                <c:pt idx="224">
                  <c:v>2.2149999999999999</c:v>
                </c:pt>
                <c:pt idx="225">
                  <c:v>2.2149999999999999</c:v>
                </c:pt>
                <c:pt idx="226">
                  <c:v>2.2149999999999999</c:v>
                </c:pt>
                <c:pt idx="227">
                  <c:v>2.2149999999999999</c:v>
                </c:pt>
                <c:pt idx="228">
                  <c:v>2.2149999999999999</c:v>
                </c:pt>
                <c:pt idx="229">
                  <c:v>2.2149999999999999</c:v>
                </c:pt>
                <c:pt idx="230">
                  <c:v>2.2149999999999999</c:v>
                </c:pt>
                <c:pt idx="231">
                  <c:v>2.2149999999999999</c:v>
                </c:pt>
                <c:pt idx="232">
                  <c:v>2.2149999999999999</c:v>
                </c:pt>
                <c:pt idx="233">
                  <c:v>2.2149999999999999</c:v>
                </c:pt>
                <c:pt idx="234">
                  <c:v>2.2149999999999999</c:v>
                </c:pt>
                <c:pt idx="235">
                  <c:v>2.2149999999999999</c:v>
                </c:pt>
                <c:pt idx="236">
                  <c:v>2.2149999999999999</c:v>
                </c:pt>
                <c:pt idx="237">
                  <c:v>2.2149999999999999</c:v>
                </c:pt>
                <c:pt idx="238">
                  <c:v>2.2159999999999997</c:v>
                </c:pt>
                <c:pt idx="239">
                  <c:v>2.2159999999999997</c:v>
                </c:pt>
                <c:pt idx="240">
                  <c:v>2.2159999999999997</c:v>
                </c:pt>
                <c:pt idx="241">
                  <c:v>2.2159999999999997</c:v>
                </c:pt>
                <c:pt idx="242">
                  <c:v>2.2159999999999997</c:v>
                </c:pt>
                <c:pt idx="243">
                  <c:v>2.2159999999999997</c:v>
                </c:pt>
                <c:pt idx="244">
                  <c:v>2.2159999999999997</c:v>
                </c:pt>
                <c:pt idx="245">
                  <c:v>2.2159999999999997</c:v>
                </c:pt>
                <c:pt idx="246">
                  <c:v>2.2159999999999997</c:v>
                </c:pt>
                <c:pt idx="247">
                  <c:v>2.2159999999999997</c:v>
                </c:pt>
                <c:pt idx="248">
                  <c:v>2.2159999999999997</c:v>
                </c:pt>
                <c:pt idx="249">
                  <c:v>2.2159999999999997</c:v>
                </c:pt>
                <c:pt idx="250">
                  <c:v>2.2170000000000001</c:v>
                </c:pt>
                <c:pt idx="251">
                  <c:v>2.2170000000000001</c:v>
                </c:pt>
                <c:pt idx="252">
                  <c:v>2.2170000000000001</c:v>
                </c:pt>
                <c:pt idx="253">
                  <c:v>2.2170000000000001</c:v>
                </c:pt>
                <c:pt idx="254">
                  <c:v>2.2170000000000001</c:v>
                </c:pt>
                <c:pt idx="255">
                  <c:v>2.2170000000000001</c:v>
                </c:pt>
                <c:pt idx="256">
                  <c:v>2.2170000000000001</c:v>
                </c:pt>
                <c:pt idx="257">
                  <c:v>2.2170000000000001</c:v>
                </c:pt>
                <c:pt idx="258">
                  <c:v>2.2170000000000001</c:v>
                </c:pt>
                <c:pt idx="259">
                  <c:v>2.2170000000000001</c:v>
                </c:pt>
                <c:pt idx="260">
                  <c:v>2.2170000000000001</c:v>
                </c:pt>
                <c:pt idx="261">
                  <c:v>2.2170000000000001</c:v>
                </c:pt>
                <c:pt idx="262">
                  <c:v>2.2170000000000001</c:v>
                </c:pt>
                <c:pt idx="263">
                  <c:v>2.218</c:v>
                </c:pt>
                <c:pt idx="264">
                  <c:v>2.218</c:v>
                </c:pt>
                <c:pt idx="265">
                  <c:v>2.218</c:v>
                </c:pt>
                <c:pt idx="266">
                  <c:v>2.218</c:v>
                </c:pt>
                <c:pt idx="267">
                  <c:v>2.218</c:v>
                </c:pt>
                <c:pt idx="268">
                  <c:v>2.218</c:v>
                </c:pt>
                <c:pt idx="269">
                  <c:v>2.218</c:v>
                </c:pt>
                <c:pt idx="270">
                  <c:v>2.218</c:v>
                </c:pt>
                <c:pt idx="271">
                  <c:v>2.218</c:v>
                </c:pt>
                <c:pt idx="272">
                  <c:v>2.218</c:v>
                </c:pt>
                <c:pt idx="273">
                  <c:v>2.218</c:v>
                </c:pt>
                <c:pt idx="274">
                  <c:v>2.218</c:v>
                </c:pt>
                <c:pt idx="275">
                  <c:v>2.2189999999999999</c:v>
                </c:pt>
                <c:pt idx="276">
                  <c:v>2.2189999999999999</c:v>
                </c:pt>
                <c:pt idx="277">
                  <c:v>2.2189999999999999</c:v>
                </c:pt>
                <c:pt idx="278">
                  <c:v>2.2189999999999999</c:v>
                </c:pt>
                <c:pt idx="279">
                  <c:v>2.2189999999999999</c:v>
                </c:pt>
                <c:pt idx="280">
                  <c:v>2.2189999999999999</c:v>
                </c:pt>
                <c:pt idx="281">
                  <c:v>2.2189999999999999</c:v>
                </c:pt>
                <c:pt idx="282">
                  <c:v>2.2189999999999999</c:v>
                </c:pt>
                <c:pt idx="283">
                  <c:v>2.2189999999999999</c:v>
                </c:pt>
                <c:pt idx="284">
                  <c:v>2.2189999999999999</c:v>
                </c:pt>
                <c:pt idx="285">
                  <c:v>2.2189999999999999</c:v>
                </c:pt>
                <c:pt idx="286">
                  <c:v>2.2200000000000002</c:v>
                </c:pt>
                <c:pt idx="287">
                  <c:v>2.2200000000000002</c:v>
                </c:pt>
                <c:pt idx="288">
                  <c:v>2.2200000000000002</c:v>
                </c:pt>
                <c:pt idx="289">
                  <c:v>2.2200000000000002</c:v>
                </c:pt>
                <c:pt idx="290">
                  <c:v>2.2200000000000002</c:v>
                </c:pt>
                <c:pt idx="291">
                  <c:v>2.2200000000000002</c:v>
                </c:pt>
                <c:pt idx="292">
                  <c:v>2.2200000000000002</c:v>
                </c:pt>
                <c:pt idx="293">
                  <c:v>2.2200000000000002</c:v>
                </c:pt>
                <c:pt idx="294">
                  <c:v>2.2200000000000002</c:v>
                </c:pt>
                <c:pt idx="295">
                  <c:v>2.2200000000000002</c:v>
                </c:pt>
                <c:pt idx="296">
                  <c:v>2.2200000000000002</c:v>
                </c:pt>
                <c:pt idx="297">
                  <c:v>2.2200000000000002</c:v>
                </c:pt>
                <c:pt idx="298">
                  <c:v>2.2210000000000001</c:v>
                </c:pt>
                <c:pt idx="299">
                  <c:v>2.2210000000000001</c:v>
                </c:pt>
                <c:pt idx="300">
                  <c:v>2.2210000000000001</c:v>
                </c:pt>
                <c:pt idx="301">
                  <c:v>2.2210000000000001</c:v>
                </c:pt>
                <c:pt idx="302">
                  <c:v>2.2210000000000001</c:v>
                </c:pt>
                <c:pt idx="303">
                  <c:v>2.2210000000000001</c:v>
                </c:pt>
                <c:pt idx="304">
                  <c:v>2.2210000000000001</c:v>
                </c:pt>
                <c:pt idx="305">
                  <c:v>2.2210000000000001</c:v>
                </c:pt>
                <c:pt idx="306">
                  <c:v>2.2210000000000001</c:v>
                </c:pt>
                <c:pt idx="307">
                  <c:v>2.2210000000000001</c:v>
                </c:pt>
                <c:pt idx="308">
                  <c:v>2.2210000000000001</c:v>
                </c:pt>
                <c:pt idx="309">
                  <c:v>2.222</c:v>
                </c:pt>
                <c:pt idx="310">
                  <c:v>2.222</c:v>
                </c:pt>
                <c:pt idx="311">
                  <c:v>2.222</c:v>
                </c:pt>
                <c:pt idx="312">
                  <c:v>2.222</c:v>
                </c:pt>
                <c:pt idx="313">
                  <c:v>2.222</c:v>
                </c:pt>
                <c:pt idx="314">
                  <c:v>2.222</c:v>
                </c:pt>
                <c:pt idx="315">
                  <c:v>2.222</c:v>
                </c:pt>
                <c:pt idx="316">
                  <c:v>2.222</c:v>
                </c:pt>
                <c:pt idx="317">
                  <c:v>2.222</c:v>
                </c:pt>
                <c:pt idx="318">
                  <c:v>2.222</c:v>
                </c:pt>
                <c:pt idx="319">
                  <c:v>2.222</c:v>
                </c:pt>
                <c:pt idx="320">
                  <c:v>2.2229999999999999</c:v>
                </c:pt>
                <c:pt idx="321">
                  <c:v>2.2229999999999999</c:v>
                </c:pt>
                <c:pt idx="322">
                  <c:v>2.2229999999999999</c:v>
                </c:pt>
                <c:pt idx="323">
                  <c:v>2.2229999999999999</c:v>
                </c:pt>
                <c:pt idx="324">
                  <c:v>2.2229999999999999</c:v>
                </c:pt>
                <c:pt idx="325">
                  <c:v>2.2229999999999999</c:v>
                </c:pt>
                <c:pt idx="326">
                  <c:v>2.2229999999999999</c:v>
                </c:pt>
                <c:pt idx="327">
                  <c:v>2.2229999999999999</c:v>
                </c:pt>
                <c:pt idx="328">
                  <c:v>2.2229999999999999</c:v>
                </c:pt>
                <c:pt idx="329">
                  <c:v>2.2229999999999999</c:v>
                </c:pt>
                <c:pt idx="330">
                  <c:v>2.2240000000000002</c:v>
                </c:pt>
                <c:pt idx="331">
                  <c:v>2.2240000000000002</c:v>
                </c:pt>
                <c:pt idx="332">
                  <c:v>2.2240000000000002</c:v>
                </c:pt>
                <c:pt idx="333">
                  <c:v>2.2240000000000002</c:v>
                </c:pt>
                <c:pt idx="334">
                  <c:v>2.2240000000000002</c:v>
                </c:pt>
                <c:pt idx="335">
                  <c:v>2.2240000000000002</c:v>
                </c:pt>
                <c:pt idx="336">
                  <c:v>2.2240000000000002</c:v>
                </c:pt>
                <c:pt idx="337">
                  <c:v>2.2240000000000002</c:v>
                </c:pt>
                <c:pt idx="338">
                  <c:v>2.2240000000000002</c:v>
                </c:pt>
                <c:pt idx="339">
                  <c:v>2.2240000000000002</c:v>
                </c:pt>
                <c:pt idx="340">
                  <c:v>2.2240000000000002</c:v>
                </c:pt>
                <c:pt idx="341">
                  <c:v>2.2250000000000001</c:v>
                </c:pt>
                <c:pt idx="342">
                  <c:v>2.2250000000000001</c:v>
                </c:pt>
                <c:pt idx="343">
                  <c:v>2.2250000000000001</c:v>
                </c:pt>
                <c:pt idx="344">
                  <c:v>2.2250000000000001</c:v>
                </c:pt>
                <c:pt idx="345">
                  <c:v>2.2250000000000001</c:v>
                </c:pt>
                <c:pt idx="346">
                  <c:v>2.2250000000000001</c:v>
                </c:pt>
                <c:pt idx="347">
                  <c:v>2.2250000000000001</c:v>
                </c:pt>
                <c:pt idx="348">
                  <c:v>2.2250000000000001</c:v>
                </c:pt>
                <c:pt idx="349">
                  <c:v>2.2250000000000001</c:v>
                </c:pt>
                <c:pt idx="350">
                  <c:v>2.2250000000000001</c:v>
                </c:pt>
                <c:pt idx="351">
                  <c:v>2.226</c:v>
                </c:pt>
                <c:pt idx="352">
                  <c:v>2.226</c:v>
                </c:pt>
                <c:pt idx="353">
                  <c:v>2.226</c:v>
                </c:pt>
                <c:pt idx="354">
                  <c:v>2.226</c:v>
                </c:pt>
                <c:pt idx="355">
                  <c:v>2.226</c:v>
                </c:pt>
                <c:pt idx="356">
                  <c:v>2.226</c:v>
                </c:pt>
                <c:pt idx="357">
                  <c:v>2.226</c:v>
                </c:pt>
                <c:pt idx="358">
                  <c:v>2.226</c:v>
                </c:pt>
                <c:pt idx="359">
                  <c:v>2.226</c:v>
                </c:pt>
                <c:pt idx="360">
                  <c:v>2.226</c:v>
                </c:pt>
                <c:pt idx="361">
                  <c:v>2.2269999999999999</c:v>
                </c:pt>
                <c:pt idx="362">
                  <c:v>2.2269999999999999</c:v>
                </c:pt>
                <c:pt idx="363">
                  <c:v>2.2269999999999999</c:v>
                </c:pt>
                <c:pt idx="364">
                  <c:v>2.2269999999999999</c:v>
                </c:pt>
                <c:pt idx="365">
                  <c:v>2.2269999999999999</c:v>
                </c:pt>
                <c:pt idx="366">
                  <c:v>2.2269999999999999</c:v>
                </c:pt>
                <c:pt idx="367">
                  <c:v>2.2269999999999999</c:v>
                </c:pt>
                <c:pt idx="368">
                  <c:v>2.2269999999999999</c:v>
                </c:pt>
                <c:pt idx="369">
                  <c:v>2.2269999999999999</c:v>
                </c:pt>
                <c:pt idx="370">
                  <c:v>2.2269999999999999</c:v>
                </c:pt>
                <c:pt idx="371">
                  <c:v>2.2280000000000002</c:v>
                </c:pt>
                <c:pt idx="372">
                  <c:v>2.2280000000000002</c:v>
                </c:pt>
                <c:pt idx="373">
                  <c:v>2.2280000000000002</c:v>
                </c:pt>
                <c:pt idx="374">
                  <c:v>2.2280000000000002</c:v>
                </c:pt>
                <c:pt idx="375">
                  <c:v>2.2280000000000002</c:v>
                </c:pt>
                <c:pt idx="376">
                  <c:v>2.2280000000000002</c:v>
                </c:pt>
                <c:pt idx="377">
                  <c:v>2.2280000000000002</c:v>
                </c:pt>
                <c:pt idx="378">
                  <c:v>2.2280000000000002</c:v>
                </c:pt>
                <c:pt idx="379">
                  <c:v>2.2280000000000002</c:v>
                </c:pt>
                <c:pt idx="380">
                  <c:v>2.2280000000000002</c:v>
                </c:pt>
                <c:pt idx="381">
                  <c:v>2.2290000000000001</c:v>
                </c:pt>
                <c:pt idx="382">
                  <c:v>2.2290000000000001</c:v>
                </c:pt>
                <c:pt idx="383">
                  <c:v>2.2290000000000001</c:v>
                </c:pt>
                <c:pt idx="384">
                  <c:v>2.2290000000000001</c:v>
                </c:pt>
                <c:pt idx="385">
                  <c:v>2.2290000000000001</c:v>
                </c:pt>
                <c:pt idx="386">
                  <c:v>2.2290000000000001</c:v>
                </c:pt>
                <c:pt idx="387">
                  <c:v>2.2290000000000001</c:v>
                </c:pt>
                <c:pt idx="388">
                  <c:v>2.2290000000000001</c:v>
                </c:pt>
                <c:pt idx="389">
                  <c:v>2.2290000000000001</c:v>
                </c:pt>
                <c:pt idx="390">
                  <c:v>2.2290000000000001</c:v>
                </c:pt>
                <c:pt idx="391">
                  <c:v>2.23</c:v>
                </c:pt>
                <c:pt idx="392">
                  <c:v>2.23</c:v>
                </c:pt>
                <c:pt idx="393">
                  <c:v>2.23</c:v>
                </c:pt>
                <c:pt idx="394">
                  <c:v>2.23</c:v>
                </c:pt>
                <c:pt idx="395">
                  <c:v>2.23</c:v>
                </c:pt>
                <c:pt idx="396">
                  <c:v>2.23</c:v>
                </c:pt>
                <c:pt idx="397">
                  <c:v>2.23</c:v>
                </c:pt>
                <c:pt idx="398">
                  <c:v>2.23</c:v>
                </c:pt>
                <c:pt idx="399">
                  <c:v>2.23</c:v>
                </c:pt>
                <c:pt idx="400">
                  <c:v>2.23</c:v>
                </c:pt>
                <c:pt idx="401">
                  <c:v>2.2309999999999999</c:v>
                </c:pt>
                <c:pt idx="402">
                  <c:v>2.2309999999999999</c:v>
                </c:pt>
                <c:pt idx="403">
                  <c:v>2.2309999999999999</c:v>
                </c:pt>
                <c:pt idx="404">
                  <c:v>2.2309999999999999</c:v>
                </c:pt>
                <c:pt idx="405">
                  <c:v>2.2309999999999999</c:v>
                </c:pt>
                <c:pt idx="406">
                  <c:v>2.2309999999999999</c:v>
                </c:pt>
                <c:pt idx="407">
                  <c:v>2.2309999999999999</c:v>
                </c:pt>
                <c:pt idx="408">
                  <c:v>2.2309999999999999</c:v>
                </c:pt>
                <c:pt idx="409">
                  <c:v>2.2309999999999999</c:v>
                </c:pt>
                <c:pt idx="410">
                  <c:v>2.2309999999999999</c:v>
                </c:pt>
                <c:pt idx="411">
                  <c:v>2.2319999999999998</c:v>
                </c:pt>
                <c:pt idx="412">
                  <c:v>2.2319999999999998</c:v>
                </c:pt>
                <c:pt idx="413">
                  <c:v>2.2319999999999998</c:v>
                </c:pt>
                <c:pt idx="414">
                  <c:v>2.2319999999999998</c:v>
                </c:pt>
                <c:pt idx="415">
                  <c:v>2.2319999999999998</c:v>
                </c:pt>
                <c:pt idx="416">
                  <c:v>2.2319999999999998</c:v>
                </c:pt>
                <c:pt idx="417">
                  <c:v>2.2319999999999998</c:v>
                </c:pt>
                <c:pt idx="418">
                  <c:v>2.2319999999999998</c:v>
                </c:pt>
                <c:pt idx="419">
                  <c:v>2.2319999999999998</c:v>
                </c:pt>
                <c:pt idx="420">
                  <c:v>2.2319999999999998</c:v>
                </c:pt>
                <c:pt idx="421">
                  <c:v>2.2330000000000001</c:v>
                </c:pt>
                <c:pt idx="422">
                  <c:v>2.2330000000000001</c:v>
                </c:pt>
                <c:pt idx="423">
                  <c:v>2.2330000000000001</c:v>
                </c:pt>
                <c:pt idx="424">
                  <c:v>2.2330000000000001</c:v>
                </c:pt>
                <c:pt idx="425">
                  <c:v>2.2330000000000001</c:v>
                </c:pt>
                <c:pt idx="426">
                  <c:v>2.2330000000000001</c:v>
                </c:pt>
                <c:pt idx="427">
                  <c:v>2.2330000000000001</c:v>
                </c:pt>
                <c:pt idx="428">
                  <c:v>2.2330000000000001</c:v>
                </c:pt>
                <c:pt idx="429">
                  <c:v>2.2330000000000001</c:v>
                </c:pt>
                <c:pt idx="430">
                  <c:v>2.234</c:v>
                </c:pt>
                <c:pt idx="431">
                  <c:v>2.234</c:v>
                </c:pt>
                <c:pt idx="432">
                  <c:v>2.234</c:v>
                </c:pt>
                <c:pt idx="433">
                  <c:v>2.234</c:v>
                </c:pt>
                <c:pt idx="434">
                  <c:v>2.234</c:v>
                </c:pt>
                <c:pt idx="435">
                  <c:v>2.234</c:v>
                </c:pt>
                <c:pt idx="436">
                  <c:v>2.234</c:v>
                </c:pt>
                <c:pt idx="437">
                  <c:v>2.234</c:v>
                </c:pt>
                <c:pt idx="438">
                  <c:v>2.234</c:v>
                </c:pt>
                <c:pt idx="439">
                  <c:v>2.234</c:v>
                </c:pt>
                <c:pt idx="440">
                  <c:v>2.2349999999999999</c:v>
                </c:pt>
                <c:pt idx="441">
                  <c:v>2.2349999999999999</c:v>
                </c:pt>
                <c:pt idx="442">
                  <c:v>2.2349999999999999</c:v>
                </c:pt>
                <c:pt idx="443">
                  <c:v>2.2349999999999999</c:v>
                </c:pt>
                <c:pt idx="444">
                  <c:v>2.2349999999999999</c:v>
                </c:pt>
                <c:pt idx="445">
                  <c:v>2.2349999999999999</c:v>
                </c:pt>
                <c:pt idx="446">
                  <c:v>2.2349999999999999</c:v>
                </c:pt>
                <c:pt idx="447">
                  <c:v>2.2349999999999999</c:v>
                </c:pt>
                <c:pt idx="448">
                  <c:v>2.2349999999999999</c:v>
                </c:pt>
                <c:pt idx="449">
                  <c:v>2.2349999999999999</c:v>
                </c:pt>
                <c:pt idx="450">
                  <c:v>2.2359999999999998</c:v>
                </c:pt>
                <c:pt idx="451">
                  <c:v>2.2359999999999998</c:v>
                </c:pt>
                <c:pt idx="452">
                  <c:v>2.2359999999999998</c:v>
                </c:pt>
                <c:pt idx="453">
                  <c:v>2.2359999999999998</c:v>
                </c:pt>
                <c:pt idx="454">
                  <c:v>2.2359999999999998</c:v>
                </c:pt>
                <c:pt idx="455">
                  <c:v>2.2359999999999998</c:v>
                </c:pt>
                <c:pt idx="456">
                  <c:v>2.2359999999999998</c:v>
                </c:pt>
                <c:pt idx="457">
                  <c:v>2.2359999999999998</c:v>
                </c:pt>
                <c:pt idx="458">
                  <c:v>2.2359999999999998</c:v>
                </c:pt>
                <c:pt idx="459">
                  <c:v>2.2370000000000001</c:v>
                </c:pt>
                <c:pt idx="460">
                  <c:v>2.2370000000000001</c:v>
                </c:pt>
                <c:pt idx="461">
                  <c:v>2.2370000000000001</c:v>
                </c:pt>
                <c:pt idx="462">
                  <c:v>2.2370000000000001</c:v>
                </c:pt>
                <c:pt idx="463">
                  <c:v>2.2370000000000001</c:v>
                </c:pt>
                <c:pt idx="464">
                  <c:v>2.2370000000000001</c:v>
                </c:pt>
                <c:pt idx="465">
                  <c:v>2.2370000000000001</c:v>
                </c:pt>
                <c:pt idx="466">
                  <c:v>2.2370000000000001</c:v>
                </c:pt>
                <c:pt idx="467">
                  <c:v>2.2370000000000001</c:v>
                </c:pt>
                <c:pt idx="468">
                  <c:v>2.2370000000000001</c:v>
                </c:pt>
                <c:pt idx="469">
                  <c:v>2.238</c:v>
                </c:pt>
                <c:pt idx="470">
                  <c:v>2.238</c:v>
                </c:pt>
                <c:pt idx="471">
                  <c:v>2.238</c:v>
                </c:pt>
                <c:pt idx="472">
                  <c:v>2.238</c:v>
                </c:pt>
                <c:pt idx="473">
                  <c:v>2.238</c:v>
                </c:pt>
                <c:pt idx="474">
                  <c:v>2.238</c:v>
                </c:pt>
                <c:pt idx="475">
                  <c:v>2.238</c:v>
                </c:pt>
                <c:pt idx="476">
                  <c:v>2.238</c:v>
                </c:pt>
                <c:pt idx="477">
                  <c:v>2.238</c:v>
                </c:pt>
                <c:pt idx="478">
                  <c:v>2.2389999999999999</c:v>
                </c:pt>
                <c:pt idx="479">
                  <c:v>2.2389999999999999</c:v>
                </c:pt>
                <c:pt idx="480">
                  <c:v>2.2389999999999999</c:v>
                </c:pt>
                <c:pt idx="481">
                  <c:v>2.2389999999999999</c:v>
                </c:pt>
                <c:pt idx="482">
                  <c:v>2.2389999999999999</c:v>
                </c:pt>
                <c:pt idx="483">
                  <c:v>2.2389999999999999</c:v>
                </c:pt>
                <c:pt idx="484">
                  <c:v>2.2389999999999999</c:v>
                </c:pt>
                <c:pt idx="485">
                  <c:v>2.2389999999999999</c:v>
                </c:pt>
                <c:pt idx="486">
                  <c:v>2.2389999999999999</c:v>
                </c:pt>
                <c:pt idx="487">
                  <c:v>2.2389999999999999</c:v>
                </c:pt>
                <c:pt idx="488">
                  <c:v>2.2400000000000002</c:v>
                </c:pt>
                <c:pt idx="489">
                  <c:v>2.2400000000000002</c:v>
                </c:pt>
                <c:pt idx="490">
                  <c:v>2.2400000000000002</c:v>
                </c:pt>
                <c:pt idx="491">
                  <c:v>2.2400000000000002</c:v>
                </c:pt>
                <c:pt idx="492">
                  <c:v>2.2400000000000002</c:v>
                </c:pt>
                <c:pt idx="493">
                  <c:v>2.2400000000000002</c:v>
                </c:pt>
                <c:pt idx="494">
                  <c:v>2.2400000000000002</c:v>
                </c:pt>
                <c:pt idx="495">
                  <c:v>2.2400000000000002</c:v>
                </c:pt>
                <c:pt idx="496">
                  <c:v>2.2400000000000002</c:v>
                </c:pt>
                <c:pt idx="497">
                  <c:v>2.2410000000000001</c:v>
                </c:pt>
                <c:pt idx="498">
                  <c:v>2.2410000000000001</c:v>
                </c:pt>
                <c:pt idx="499">
                  <c:v>2.2410000000000001</c:v>
                </c:pt>
                <c:pt idx="500">
                  <c:v>2.2410000000000001</c:v>
                </c:pt>
                <c:pt idx="501">
                  <c:v>2.2410000000000001</c:v>
                </c:pt>
                <c:pt idx="502">
                  <c:v>2.2410000000000001</c:v>
                </c:pt>
                <c:pt idx="503">
                  <c:v>2.2410000000000001</c:v>
                </c:pt>
                <c:pt idx="504">
                  <c:v>2.2410000000000001</c:v>
                </c:pt>
                <c:pt idx="505">
                  <c:v>2.2410000000000001</c:v>
                </c:pt>
                <c:pt idx="506">
                  <c:v>2.2410000000000001</c:v>
                </c:pt>
                <c:pt idx="507">
                  <c:v>2.242</c:v>
                </c:pt>
                <c:pt idx="508">
                  <c:v>2.242</c:v>
                </c:pt>
                <c:pt idx="509">
                  <c:v>2.242</c:v>
                </c:pt>
                <c:pt idx="510">
                  <c:v>2.242</c:v>
                </c:pt>
                <c:pt idx="511">
                  <c:v>2.242</c:v>
                </c:pt>
                <c:pt idx="512">
                  <c:v>2.242</c:v>
                </c:pt>
                <c:pt idx="513">
                  <c:v>2.242</c:v>
                </c:pt>
                <c:pt idx="514">
                  <c:v>2.242</c:v>
                </c:pt>
                <c:pt idx="515">
                  <c:v>2.242</c:v>
                </c:pt>
                <c:pt idx="516">
                  <c:v>2.242</c:v>
                </c:pt>
                <c:pt idx="517">
                  <c:v>2.2429999999999999</c:v>
                </c:pt>
                <c:pt idx="518">
                  <c:v>2.2429999999999999</c:v>
                </c:pt>
                <c:pt idx="519">
                  <c:v>2.2429999999999999</c:v>
                </c:pt>
                <c:pt idx="520">
                  <c:v>2.2429999999999999</c:v>
                </c:pt>
                <c:pt idx="521">
                  <c:v>2.2429999999999999</c:v>
                </c:pt>
                <c:pt idx="522">
                  <c:v>2.2429999999999999</c:v>
                </c:pt>
                <c:pt idx="523">
                  <c:v>2.2429999999999999</c:v>
                </c:pt>
                <c:pt idx="524">
                  <c:v>2.2429999999999999</c:v>
                </c:pt>
                <c:pt idx="525">
                  <c:v>2.2429999999999999</c:v>
                </c:pt>
                <c:pt idx="526">
                  <c:v>2.2440000000000002</c:v>
                </c:pt>
                <c:pt idx="527">
                  <c:v>2.2440000000000002</c:v>
                </c:pt>
                <c:pt idx="528">
                  <c:v>2.2440000000000002</c:v>
                </c:pt>
                <c:pt idx="529">
                  <c:v>2.2440000000000002</c:v>
                </c:pt>
                <c:pt idx="530">
                  <c:v>2.2440000000000002</c:v>
                </c:pt>
                <c:pt idx="531">
                  <c:v>2.2440000000000002</c:v>
                </c:pt>
                <c:pt idx="532">
                  <c:v>2.2440000000000002</c:v>
                </c:pt>
                <c:pt idx="533">
                  <c:v>2.2440000000000002</c:v>
                </c:pt>
                <c:pt idx="534">
                  <c:v>2.2440000000000002</c:v>
                </c:pt>
                <c:pt idx="535">
                  <c:v>2.2440000000000002</c:v>
                </c:pt>
                <c:pt idx="536">
                  <c:v>2.2450000000000001</c:v>
                </c:pt>
                <c:pt idx="537">
                  <c:v>2.2450000000000001</c:v>
                </c:pt>
                <c:pt idx="538">
                  <c:v>2.2450000000000001</c:v>
                </c:pt>
                <c:pt idx="539">
                  <c:v>2.2450000000000001</c:v>
                </c:pt>
                <c:pt idx="540">
                  <c:v>2.2450000000000001</c:v>
                </c:pt>
                <c:pt idx="541">
                  <c:v>2.2450000000000001</c:v>
                </c:pt>
                <c:pt idx="542">
                  <c:v>2.2450000000000001</c:v>
                </c:pt>
                <c:pt idx="543">
                  <c:v>2.2450000000000001</c:v>
                </c:pt>
                <c:pt idx="544">
                  <c:v>2.2450000000000001</c:v>
                </c:pt>
                <c:pt idx="545">
                  <c:v>2.2450000000000001</c:v>
                </c:pt>
                <c:pt idx="546">
                  <c:v>2.246</c:v>
                </c:pt>
                <c:pt idx="547">
                  <c:v>2.246</c:v>
                </c:pt>
                <c:pt idx="548">
                  <c:v>2.246</c:v>
                </c:pt>
                <c:pt idx="549">
                  <c:v>2.246</c:v>
                </c:pt>
                <c:pt idx="550">
                  <c:v>2.246</c:v>
                </c:pt>
                <c:pt idx="551">
                  <c:v>2.246</c:v>
                </c:pt>
                <c:pt idx="552">
                  <c:v>2.246</c:v>
                </c:pt>
                <c:pt idx="553">
                  <c:v>2.246</c:v>
                </c:pt>
                <c:pt idx="554">
                  <c:v>2.246</c:v>
                </c:pt>
                <c:pt idx="555">
                  <c:v>2.246</c:v>
                </c:pt>
                <c:pt idx="556">
                  <c:v>2.2469999999999999</c:v>
                </c:pt>
                <c:pt idx="557">
                  <c:v>2.2469999999999999</c:v>
                </c:pt>
                <c:pt idx="558">
                  <c:v>2.2469999999999999</c:v>
                </c:pt>
                <c:pt idx="559">
                  <c:v>2.2469999999999999</c:v>
                </c:pt>
                <c:pt idx="560">
                  <c:v>2.2469999999999999</c:v>
                </c:pt>
                <c:pt idx="561">
                  <c:v>2.2469999999999999</c:v>
                </c:pt>
                <c:pt idx="562">
                  <c:v>2.2469999999999999</c:v>
                </c:pt>
                <c:pt idx="563">
                  <c:v>2.2469999999999999</c:v>
                </c:pt>
                <c:pt idx="564">
                  <c:v>2.2469999999999999</c:v>
                </c:pt>
                <c:pt idx="565">
                  <c:v>2.2469999999999999</c:v>
                </c:pt>
                <c:pt idx="566">
                  <c:v>2.2480000000000002</c:v>
                </c:pt>
                <c:pt idx="567">
                  <c:v>2.2480000000000002</c:v>
                </c:pt>
                <c:pt idx="568">
                  <c:v>2.2480000000000002</c:v>
                </c:pt>
                <c:pt idx="569">
                  <c:v>2.2480000000000002</c:v>
                </c:pt>
                <c:pt idx="570">
                  <c:v>2.2480000000000002</c:v>
                </c:pt>
                <c:pt idx="571">
                  <c:v>2.2480000000000002</c:v>
                </c:pt>
                <c:pt idx="572">
                  <c:v>2.2480000000000002</c:v>
                </c:pt>
                <c:pt idx="573">
                  <c:v>2.2480000000000002</c:v>
                </c:pt>
                <c:pt idx="574">
                  <c:v>2.2480000000000002</c:v>
                </c:pt>
                <c:pt idx="575">
                  <c:v>2.2480000000000002</c:v>
                </c:pt>
                <c:pt idx="576">
                  <c:v>2.2490000000000001</c:v>
                </c:pt>
                <c:pt idx="577">
                  <c:v>2.2490000000000001</c:v>
                </c:pt>
                <c:pt idx="578">
                  <c:v>2.2490000000000001</c:v>
                </c:pt>
                <c:pt idx="579">
                  <c:v>2.2490000000000001</c:v>
                </c:pt>
                <c:pt idx="580">
                  <c:v>2.2490000000000001</c:v>
                </c:pt>
                <c:pt idx="581">
                  <c:v>2.2490000000000001</c:v>
                </c:pt>
                <c:pt idx="582">
                  <c:v>2.2490000000000001</c:v>
                </c:pt>
                <c:pt idx="583">
                  <c:v>2.2490000000000001</c:v>
                </c:pt>
                <c:pt idx="584">
                  <c:v>2.2490000000000001</c:v>
                </c:pt>
                <c:pt idx="585">
                  <c:v>2.2490000000000001</c:v>
                </c:pt>
                <c:pt idx="586">
                  <c:v>2.25</c:v>
                </c:pt>
                <c:pt idx="587">
                  <c:v>2.25</c:v>
                </c:pt>
                <c:pt idx="588">
                  <c:v>2.25</c:v>
                </c:pt>
                <c:pt idx="589">
                  <c:v>2.25</c:v>
                </c:pt>
                <c:pt idx="590">
                  <c:v>2.25</c:v>
                </c:pt>
                <c:pt idx="591">
                  <c:v>2.25</c:v>
                </c:pt>
                <c:pt idx="592">
                  <c:v>2.25</c:v>
                </c:pt>
                <c:pt idx="593">
                  <c:v>2.25</c:v>
                </c:pt>
                <c:pt idx="594">
                  <c:v>2.25</c:v>
                </c:pt>
                <c:pt idx="595">
                  <c:v>2.25</c:v>
                </c:pt>
                <c:pt idx="596">
                  <c:v>2.2509999999999999</c:v>
                </c:pt>
                <c:pt idx="597">
                  <c:v>2.2509999999999999</c:v>
                </c:pt>
                <c:pt idx="598">
                  <c:v>2.2509999999999999</c:v>
                </c:pt>
                <c:pt idx="599">
                  <c:v>2.2509999999999999</c:v>
                </c:pt>
                <c:pt idx="600">
                  <c:v>2.2509999999999999</c:v>
                </c:pt>
                <c:pt idx="601">
                  <c:v>2.2509999999999999</c:v>
                </c:pt>
                <c:pt idx="602">
                  <c:v>2.2509999999999999</c:v>
                </c:pt>
                <c:pt idx="603">
                  <c:v>2.2509999999999999</c:v>
                </c:pt>
                <c:pt idx="604">
                  <c:v>2.2509999999999999</c:v>
                </c:pt>
                <c:pt idx="605">
                  <c:v>2.2509999999999999</c:v>
                </c:pt>
                <c:pt idx="606">
                  <c:v>2.2509999999999999</c:v>
                </c:pt>
                <c:pt idx="607">
                  <c:v>2.2519999999999998</c:v>
                </c:pt>
                <c:pt idx="608">
                  <c:v>2.2519999999999998</c:v>
                </c:pt>
                <c:pt idx="609">
                  <c:v>2.2519999999999998</c:v>
                </c:pt>
                <c:pt idx="610">
                  <c:v>2.2519999999999998</c:v>
                </c:pt>
                <c:pt idx="611">
                  <c:v>2.2519999999999998</c:v>
                </c:pt>
                <c:pt idx="612">
                  <c:v>2.2519999999999998</c:v>
                </c:pt>
                <c:pt idx="613">
                  <c:v>2.2519999999999998</c:v>
                </c:pt>
                <c:pt idx="614">
                  <c:v>2.2519999999999998</c:v>
                </c:pt>
                <c:pt idx="615">
                  <c:v>2.2519999999999998</c:v>
                </c:pt>
                <c:pt idx="616">
                  <c:v>2.2519999999999998</c:v>
                </c:pt>
                <c:pt idx="617">
                  <c:v>2.2530000000000001</c:v>
                </c:pt>
                <c:pt idx="618">
                  <c:v>2.2530000000000001</c:v>
                </c:pt>
                <c:pt idx="619">
                  <c:v>2.2530000000000001</c:v>
                </c:pt>
                <c:pt idx="620">
                  <c:v>2.2530000000000001</c:v>
                </c:pt>
                <c:pt idx="621">
                  <c:v>2.2530000000000001</c:v>
                </c:pt>
                <c:pt idx="622">
                  <c:v>2.2530000000000001</c:v>
                </c:pt>
                <c:pt idx="623">
                  <c:v>2.2530000000000001</c:v>
                </c:pt>
                <c:pt idx="624">
                  <c:v>2.2530000000000001</c:v>
                </c:pt>
                <c:pt idx="625">
                  <c:v>2.2530000000000001</c:v>
                </c:pt>
                <c:pt idx="626">
                  <c:v>2.2530000000000001</c:v>
                </c:pt>
                <c:pt idx="627">
                  <c:v>2.2530000000000001</c:v>
                </c:pt>
                <c:pt idx="628">
                  <c:v>2.254</c:v>
                </c:pt>
                <c:pt idx="629">
                  <c:v>2.254</c:v>
                </c:pt>
                <c:pt idx="630">
                  <c:v>2.254</c:v>
                </c:pt>
                <c:pt idx="631">
                  <c:v>2.254</c:v>
                </c:pt>
                <c:pt idx="632">
                  <c:v>2.254</c:v>
                </c:pt>
                <c:pt idx="633">
                  <c:v>2.254</c:v>
                </c:pt>
                <c:pt idx="634">
                  <c:v>2.254</c:v>
                </c:pt>
                <c:pt idx="635">
                  <c:v>2.254</c:v>
                </c:pt>
                <c:pt idx="636">
                  <c:v>2.254</c:v>
                </c:pt>
                <c:pt idx="637">
                  <c:v>2.254</c:v>
                </c:pt>
                <c:pt idx="638">
                  <c:v>2.254</c:v>
                </c:pt>
                <c:pt idx="639">
                  <c:v>2.2549999999999999</c:v>
                </c:pt>
                <c:pt idx="640">
                  <c:v>2.2549999999999999</c:v>
                </c:pt>
                <c:pt idx="641">
                  <c:v>2.2549999999999999</c:v>
                </c:pt>
                <c:pt idx="642">
                  <c:v>2.2549999999999999</c:v>
                </c:pt>
                <c:pt idx="643">
                  <c:v>2.2549999999999999</c:v>
                </c:pt>
                <c:pt idx="644">
                  <c:v>2.2549999999999999</c:v>
                </c:pt>
                <c:pt idx="645">
                  <c:v>2.2549999999999999</c:v>
                </c:pt>
                <c:pt idx="646">
                  <c:v>2.2549999999999999</c:v>
                </c:pt>
                <c:pt idx="647">
                  <c:v>2.2549999999999999</c:v>
                </c:pt>
                <c:pt idx="648">
                  <c:v>2.2549999999999999</c:v>
                </c:pt>
                <c:pt idx="649">
                  <c:v>2.2549999999999999</c:v>
                </c:pt>
                <c:pt idx="650">
                  <c:v>2.2559999999999998</c:v>
                </c:pt>
                <c:pt idx="651">
                  <c:v>2.2559999999999998</c:v>
                </c:pt>
                <c:pt idx="652">
                  <c:v>2.2559999999999998</c:v>
                </c:pt>
                <c:pt idx="653">
                  <c:v>2.2559999999999998</c:v>
                </c:pt>
                <c:pt idx="654">
                  <c:v>2.2559999999999998</c:v>
                </c:pt>
                <c:pt idx="655">
                  <c:v>2.2559999999999998</c:v>
                </c:pt>
                <c:pt idx="656">
                  <c:v>2.2559999999999998</c:v>
                </c:pt>
                <c:pt idx="657">
                  <c:v>2.2559999999999998</c:v>
                </c:pt>
                <c:pt idx="658">
                  <c:v>2.2559999999999998</c:v>
                </c:pt>
                <c:pt idx="659">
                  <c:v>2.2559999999999998</c:v>
                </c:pt>
                <c:pt idx="660">
                  <c:v>2.2559999999999998</c:v>
                </c:pt>
                <c:pt idx="661">
                  <c:v>2.2570000000000001</c:v>
                </c:pt>
                <c:pt idx="662">
                  <c:v>2.2570000000000001</c:v>
                </c:pt>
                <c:pt idx="663">
                  <c:v>2.2570000000000001</c:v>
                </c:pt>
                <c:pt idx="664">
                  <c:v>2.2570000000000001</c:v>
                </c:pt>
                <c:pt idx="665">
                  <c:v>2.2570000000000001</c:v>
                </c:pt>
                <c:pt idx="666">
                  <c:v>2.2570000000000001</c:v>
                </c:pt>
                <c:pt idx="667">
                  <c:v>2.2570000000000001</c:v>
                </c:pt>
                <c:pt idx="668">
                  <c:v>2.2570000000000001</c:v>
                </c:pt>
                <c:pt idx="669">
                  <c:v>2.2570000000000001</c:v>
                </c:pt>
                <c:pt idx="670">
                  <c:v>2.2570000000000001</c:v>
                </c:pt>
                <c:pt idx="671">
                  <c:v>2.2570000000000001</c:v>
                </c:pt>
                <c:pt idx="672">
                  <c:v>2.258</c:v>
                </c:pt>
                <c:pt idx="673">
                  <c:v>2.258</c:v>
                </c:pt>
                <c:pt idx="674">
                  <c:v>2.258</c:v>
                </c:pt>
                <c:pt idx="675">
                  <c:v>2.258</c:v>
                </c:pt>
                <c:pt idx="676">
                  <c:v>2.258</c:v>
                </c:pt>
                <c:pt idx="677">
                  <c:v>2.258</c:v>
                </c:pt>
                <c:pt idx="678">
                  <c:v>2.258</c:v>
                </c:pt>
                <c:pt idx="679">
                  <c:v>2.258</c:v>
                </c:pt>
                <c:pt idx="680">
                  <c:v>2.258</c:v>
                </c:pt>
                <c:pt idx="681">
                  <c:v>2.258</c:v>
                </c:pt>
                <c:pt idx="682">
                  <c:v>2.258</c:v>
                </c:pt>
                <c:pt idx="683">
                  <c:v>2.258</c:v>
                </c:pt>
                <c:pt idx="684">
                  <c:v>2.2589999999999999</c:v>
                </c:pt>
                <c:pt idx="685">
                  <c:v>2.2589999999999999</c:v>
                </c:pt>
                <c:pt idx="686">
                  <c:v>2.2589999999999999</c:v>
                </c:pt>
                <c:pt idx="687">
                  <c:v>2.2589999999999999</c:v>
                </c:pt>
                <c:pt idx="688">
                  <c:v>2.2589999999999999</c:v>
                </c:pt>
                <c:pt idx="689">
                  <c:v>2.2589999999999999</c:v>
                </c:pt>
                <c:pt idx="690">
                  <c:v>2.2589999999999999</c:v>
                </c:pt>
                <c:pt idx="691">
                  <c:v>2.2589999999999999</c:v>
                </c:pt>
                <c:pt idx="692">
                  <c:v>2.2589999999999999</c:v>
                </c:pt>
                <c:pt idx="693">
                  <c:v>2.2589999999999999</c:v>
                </c:pt>
                <c:pt idx="694">
                  <c:v>2.2589999999999999</c:v>
                </c:pt>
                <c:pt idx="695">
                  <c:v>2.2589999999999999</c:v>
                </c:pt>
                <c:pt idx="696">
                  <c:v>2.2599999999999998</c:v>
                </c:pt>
                <c:pt idx="697">
                  <c:v>2.2599999999999998</c:v>
                </c:pt>
                <c:pt idx="698">
                  <c:v>2.2599999999999998</c:v>
                </c:pt>
                <c:pt idx="699">
                  <c:v>2.2599999999999998</c:v>
                </c:pt>
                <c:pt idx="700">
                  <c:v>2.2599999999999998</c:v>
                </c:pt>
                <c:pt idx="701">
                  <c:v>2.2599999999999998</c:v>
                </c:pt>
                <c:pt idx="702">
                  <c:v>2.2599999999999998</c:v>
                </c:pt>
                <c:pt idx="703">
                  <c:v>2.2599999999999998</c:v>
                </c:pt>
                <c:pt idx="704">
                  <c:v>2.2599999999999998</c:v>
                </c:pt>
                <c:pt idx="705">
                  <c:v>2.2599999999999998</c:v>
                </c:pt>
                <c:pt idx="706">
                  <c:v>2.2599999999999998</c:v>
                </c:pt>
                <c:pt idx="707">
                  <c:v>2.2599999999999998</c:v>
                </c:pt>
                <c:pt idx="708">
                  <c:v>2.2610000000000001</c:v>
                </c:pt>
                <c:pt idx="709">
                  <c:v>2.2610000000000001</c:v>
                </c:pt>
                <c:pt idx="710">
                  <c:v>2.2610000000000001</c:v>
                </c:pt>
                <c:pt idx="711">
                  <c:v>2.2610000000000001</c:v>
                </c:pt>
                <c:pt idx="712">
                  <c:v>2.2610000000000001</c:v>
                </c:pt>
                <c:pt idx="713">
                  <c:v>2.2610000000000001</c:v>
                </c:pt>
                <c:pt idx="714">
                  <c:v>2.2610000000000001</c:v>
                </c:pt>
                <c:pt idx="715">
                  <c:v>2.2610000000000001</c:v>
                </c:pt>
                <c:pt idx="716">
                  <c:v>2.2610000000000001</c:v>
                </c:pt>
                <c:pt idx="717">
                  <c:v>2.2610000000000001</c:v>
                </c:pt>
                <c:pt idx="718">
                  <c:v>2.2610000000000001</c:v>
                </c:pt>
                <c:pt idx="719">
                  <c:v>2.2610000000000001</c:v>
                </c:pt>
                <c:pt idx="720">
                  <c:v>2.2610000000000001</c:v>
                </c:pt>
                <c:pt idx="721">
                  <c:v>2.262</c:v>
                </c:pt>
                <c:pt idx="722">
                  <c:v>2.262</c:v>
                </c:pt>
                <c:pt idx="723">
                  <c:v>2.262</c:v>
                </c:pt>
                <c:pt idx="724">
                  <c:v>2.262</c:v>
                </c:pt>
                <c:pt idx="725">
                  <c:v>2.262</c:v>
                </c:pt>
                <c:pt idx="726">
                  <c:v>2.262</c:v>
                </c:pt>
                <c:pt idx="727">
                  <c:v>2.262</c:v>
                </c:pt>
                <c:pt idx="728">
                  <c:v>2.262</c:v>
                </c:pt>
                <c:pt idx="729">
                  <c:v>2.262</c:v>
                </c:pt>
                <c:pt idx="730">
                  <c:v>2.262</c:v>
                </c:pt>
                <c:pt idx="731">
                  <c:v>2.262</c:v>
                </c:pt>
                <c:pt idx="732">
                  <c:v>2.262</c:v>
                </c:pt>
                <c:pt idx="733">
                  <c:v>2.262</c:v>
                </c:pt>
                <c:pt idx="734">
                  <c:v>2.2629999999999999</c:v>
                </c:pt>
                <c:pt idx="735">
                  <c:v>2.2629999999999999</c:v>
                </c:pt>
                <c:pt idx="736">
                  <c:v>2.2629999999999999</c:v>
                </c:pt>
                <c:pt idx="737">
                  <c:v>2.2629999999999999</c:v>
                </c:pt>
                <c:pt idx="738">
                  <c:v>2.2629999999999999</c:v>
                </c:pt>
                <c:pt idx="739">
                  <c:v>2.2629999999999999</c:v>
                </c:pt>
                <c:pt idx="740">
                  <c:v>2.2629999999999999</c:v>
                </c:pt>
                <c:pt idx="741">
                  <c:v>2.2629999999999999</c:v>
                </c:pt>
                <c:pt idx="742">
                  <c:v>2.2629999999999999</c:v>
                </c:pt>
                <c:pt idx="743">
                  <c:v>2.2629999999999999</c:v>
                </c:pt>
                <c:pt idx="744">
                  <c:v>2.2629999999999999</c:v>
                </c:pt>
                <c:pt idx="745">
                  <c:v>2.2629999999999999</c:v>
                </c:pt>
                <c:pt idx="746">
                  <c:v>2.2629999999999999</c:v>
                </c:pt>
                <c:pt idx="747">
                  <c:v>2.2629999999999999</c:v>
                </c:pt>
                <c:pt idx="748">
                  <c:v>2.2640000000000002</c:v>
                </c:pt>
                <c:pt idx="749">
                  <c:v>2.2640000000000002</c:v>
                </c:pt>
                <c:pt idx="750">
                  <c:v>2.2640000000000002</c:v>
                </c:pt>
                <c:pt idx="751">
                  <c:v>2.2640000000000002</c:v>
                </c:pt>
                <c:pt idx="752">
                  <c:v>2.2640000000000002</c:v>
                </c:pt>
                <c:pt idx="753">
                  <c:v>2.2640000000000002</c:v>
                </c:pt>
                <c:pt idx="754">
                  <c:v>2.2640000000000002</c:v>
                </c:pt>
                <c:pt idx="755">
                  <c:v>2.2640000000000002</c:v>
                </c:pt>
                <c:pt idx="756">
                  <c:v>2.2640000000000002</c:v>
                </c:pt>
                <c:pt idx="757">
                  <c:v>2.2640000000000002</c:v>
                </c:pt>
                <c:pt idx="758">
                  <c:v>2.2640000000000002</c:v>
                </c:pt>
                <c:pt idx="759">
                  <c:v>2.2640000000000002</c:v>
                </c:pt>
                <c:pt idx="760">
                  <c:v>2.2640000000000002</c:v>
                </c:pt>
                <c:pt idx="761">
                  <c:v>2.2640000000000002</c:v>
                </c:pt>
                <c:pt idx="762">
                  <c:v>2.2650000000000001</c:v>
                </c:pt>
                <c:pt idx="763">
                  <c:v>2.2650000000000001</c:v>
                </c:pt>
                <c:pt idx="764">
                  <c:v>2.2650000000000001</c:v>
                </c:pt>
                <c:pt idx="765">
                  <c:v>2.2650000000000001</c:v>
                </c:pt>
                <c:pt idx="766">
                  <c:v>2.2650000000000001</c:v>
                </c:pt>
                <c:pt idx="767">
                  <c:v>2.2650000000000001</c:v>
                </c:pt>
                <c:pt idx="768">
                  <c:v>2.2650000000000001</c:v>
                </c:pt>
                <c:pt idx="769">
                  <c:v>2.2650000000000001</c:v>
                </c:pt>
                <c:pt idx="770">
                  <c:v>2.2650000000000001</c:v>
                </c:pt>
                <c:pt idx="771">
                  <c:v>2.2650000000000001</c:v>
                </c:pt>
                <c:pt idx="772">
                  <c:v>2.2650000000000001</c:v>
                </c:pt>
                <c:pt idx="773">
                  <c:v>2.2650000000000001</c:v>
                </c:pt>
                <c:pt idx="774">
                  <c:v>2.2650000000000001</c:v>
                </c:pt>
                <c:pt idx="775">
                  <c:v>2.2650000000000001</c:v>
                </c:pt>
                <c:pt idx="776">
                  <c:v>2.2650000000000001</c:v>
                </c:pt>
                <c:pt idx="777">
                  <c:v>2.266</c:v>
                </c:pt>
                <c:pt idx="778">
                  <c:v>2.266</c:v>
                </c:pt>
                <c:pt idx="779">
                  <c:v>2.266</c:v>
                </c:pt>
                <c:pt idx="780">
                  <c:v>2.266</c:v>
                </c:pt>
                <c:pt idx="781">
                  <c:v>2.266</c:v>
                </c:pt>
                <c:pt idx="782">
                  <c:v>2.266</c:v>
                </c:pt>
                <c:pt idx="783">
                  <c:v>2.266</c:v>
                </c:pt>
                <c:pt idx="784">
                  <c:v>2.266</c:v>
                </c:pt>
                <c:pt idx="785">
                  <c:v>2.266</c:v>
                </c:pt>
                <c:pt idx="786">
                  <c:v>2.266</c:v>
                </c:pt>
                <c:pt idx="787">
                  <c:v>2.266</c:v>
                </c:pt>
                <c:pt idx="788">
                  <c:v>2.266</c:v>
                </c:pt>
                <c:pt idx="789">
                  <c:v>2.266</c:v>
                </c:pt>
                <c:pt idx="790">
                  <c:v>2.266</c:v>
                </c:pt>
                <c:pt idx="791">
                  <c:v>2.266</c:v>
                </c:pt>
                <c:pt idx="792">
                  <c:v>2.266</c:v>
                </c:pt>
                <c:pt idx="793">
                  <c:v>2.2669999999999999</c:v>
                </c:pt>
                <c:pt idx="794">
                  <c:v>2.2669999999999999</c:v>
                </c:pt>
                <c:pt idx="795">
                  <c:v>2.2669999999999999</c:v>
                </c:pt>
                <c:pt idx="796">
                  <c:v>2.2669999999999999</c:v>
                </c:pt>
                <c:pt idx="797">
                  <c:v>2.2669999999999999</c:v>
                </c:pt>
                <c:pt idx="798">
                  <c:v>2.2669999999999999</c:v>
                </c:pt>
                <c:pt idx="799">
                  <c:v>2.2669999999999999</c:v>
                </c:pt>
                <c:pt idx="800">
                  <c:v>2.2669999999999999</c:v>
                </c:pt>
                <c:pt idx="801">
                  <c:v>2.2669999999999999</c:v>
                </c:pt>
                <c:pt idx="802">
                  <c:v>2.2669999999999999</c:v>
                </c:pt>
                <c:pt idx="803">
                  <c:v>2.2669999999999999</c:v>
                </c:pt>
                <c:pt idx="804">
                  <c:v>2.2669999999999999</c:v>
                </c:pt>
                <c:pt idx="805">
                  <c:v>2.2669999999999999</c:v>
                </c:pt>
                <c:pt idx="806">
                  <c:v>2.2669999999999999</c:v>
                </c:pt>
                <c:pt idx="807">
                  <c:v>2.2669999999999999</c:v>
                </c:pt>
                <c:pt idx="808">
                  <c:v>2.2669999999999999</c:v>
                </c:pt>
                <c:pt idx="809">
                  <c:v>2.2669999999999999</c:v>
                </c:pt>
                <c:pt idx="810">
                  <c:v>2.2680000000000002</c:v>
                </c:pt>
                <c:pt idx="811">
                  <c:v>2.2680000000000002</c:v>
                </c:pt>
                <c:pt idx="812">
                  <c:v>2.2680000000000002</c:v>
                </c:pt>
                <c:pt idx="813">
                  <c:v>2.2680000000000002</c:v>
                </c:pt>
                <c:pt idx="814">
                  <c:v>2.2680000000000002</c:v>
                </c:pt>
                <c:pt idx="815">
                  <c:v>2.2680000000000002</c:v>
                </c:pt>
                <c:pt idx="816">
                  <c:v>2.2680000000000002</c:v>
                </c:pt>
                <c:pt idx="817">
                  <c:v>2.2680000000000002</c:v>
                </c:pt>
                <c:pt idx="818">
                  <c:v>2.2680000000000002</c:v>
                </c:pt>
                <c:pt idx="819">
                  <c:v>2.2680000000000002</c:v>
                </c:pt>
                <c:pt idx="820">
                  <c:v>2.2680000000000002</c:v>
                </c:pt>
                <c:pt idx="821">
                  <c:v>2.2680000000000002</c:v>
                </c:pt>
                <c:pt idx="822">
                  <c:v>2.2680000000000002</c:v>
                </c:pt>
                <c:pt idx="823">
                  <c:v>2.2680000000000002</c:v>
                </c:pt>
                <c:pt idx="824">
                  <c:v>2.2680000000000002</c:v>
                </c:pt>
                <c:pt idx="825">
                  <c:v>2.2680000000000002</c:v>
                </c:pt>
                <c:pt idx="826">
                  <c:v>2.2680000000000002</c:v>
                </c:pt>
                <c:pt idx="827">
                  <c:v>2.2680000000000002</c:v>
                </c:pt>
                <c:pt idx="828">
                  <c:v>2.2690000000000001</c:v>
                </c:pt>
                <c:pt idx="829">
                  <c:v>2.2690000000000001</c:v>
                </c:pt>
                <c:pt idx="830">
                  <c:v>2.2690000000000001</c:v>
                </c:pt>
                <c:pt idx="831">
                  <c:v>2.2690000000000001</c:v>
                </c:pt>
                <c:pt idx="832">
                  <c:v>2.2690000000000001</c:v>
                </c:pt>
                <c:pt idx="833">
                  <c:v>2.2690000000000001</c:v>
                </c:pt>
                <c:pt idx="834">
                  <c:v>2.2690000000000001</c:v>
                </c:pt>
                <c:pt idx="835">
                  <c:v>2.2690000000000001</c:v>
                </c:pt>
                <c:pt idx="836">
                  <c:v>2.2690000000000001</c:v>
                </c:pt>
                <c:pt idx="837">
                  <c:v>2.2690000000000001</c:v>
                </c:pt>
                <c:pt idx="838">
                  <c:v>2.2690000000000001</c:v>
                </c:pt>
                <c:pt idx="839">
                  <c:v>2.2690000000000001</c:v>
                </c:pt>
                <c:pt idx="840">
                  <c:v>2.2690000000000001</c:v>
                </c:pt>
                <c:pt idx="841">
                  <c:v>2.2690000000000001</c:v>
                </c:pt>
                <c:pt idx="842">
                  <c:v>2.2690000000000001</c:v>
                </c:pt>
                <c:pt idx="843">
                  <c:v>2.2690000000000001</c:v>
                </c:pt>
                <c:pt idx="844">
                  <c:v>2.2690000000000001</c:v>
                </c:pt>
                <c:pt idx="845">
                  <c:v>2.2690000000000001</c:v>
                </c:pt>
                <c:pt idx="846">
                  <c:v>2.2690000000000001</c:v>
                </c:pt>
                <c:pt idx="847">
                  <c:v>2.27</c:v>
                </c:pt>
                <c:pt idx="848">
                  <c:v>2.27</c:v>
                </c:pt>
                <c:pt idx="849">
                  <c:v>2.27</c:v>
                </c:pt>
                <c:pt idx="850">
                  <c:v>2.27</c:v>
                </c:pt>
                <c:pt idx="851">
                  <c:v>2.27</c:v>
                </c:pt>
                <c:pt idx="852">
                  <c:v>2.27</c:v>
                </c:pt>
                <c:pt idx="853">
                  <c:v>2.27</c:v>
                </c:pt>
                <c:pt idx="854">
                  <c:v>2.27</c:v>
                </c:pt>
                <c:pt idx="855">
                  <c:v>2.27</c:v>
                </c:pt>
                <c:pt idx="856">
                  <c:v>2.27</c:v>
                </c:pt>
                <c:pt idx="857">
                  <c:v>2.27</c:v>
                </c:pt>
                <c:pt idx="858">
                  <c:v>2.27</c:v>
                </c:pt>
                <c:pt idx="859">
                  <c:v>2.27</c:v>
                </c:pt>
                <c:pt idx="860">
                  <c:v>2.27</c:v>
                </c:pt>
                <c:pt idx="861">
                  <c:v>2.27</c:v>
                </c:pt>
                <c:pt idx="862">
                  <c:v>2.27</c:v>
                </c:pt>
                <c:pt idx="863">
                  <c:v>2.27</c:v>
                </c:pt>
                <c:pt idx="864">
                  <c:v>2.27</c:v>
                </c:pt>
                <c:pt idx="865">
                  <c:v>2.27</c:v>
                </c:pt>
                <c:pt idx="866">
                  <c:v>2.27</c:v>
                </c:pt>
                <c:pt idx="867">
                  <c:v>2.27</c:v>
                </c:pt>
                <c:pt idx="868">
                  <c:v>2.27</c:v>
                </c:pt>
                <c:pt idx="869">
                  <c:v>2.2709999999999999</c:v>
                </c:pt>
                <c:pt idx="870">
                  <c:v>2.2709999999999999</c:v>
                </c:pt>
                <c:pt idx="871">
                  <c:v>2.2709999999999999</c:v>
                </c:pt>
                <c:pt idx="872">
                  <c:v>2.2709999999999999</c:v>
                </c:pt>
                <c:pt idx="873">
                  <c:v>2.2709999999999999</c:v>
                </c:pt>
                <c:pt idx="874">
                  <c:v>2.2709999999999999</c:v>
                </c:pt>
                <c:pt idx="875">
                  <c:v>2.2709999999999999</c:v>
                </c:pt>
                <c:pt idx="876">
                  <c:v>2.2709999999999999</c:v>
                </c:pt>
                <c:pt idx="877">
                  <c:v>2.2709999999999999</c:v>
                </c:pt>
                <c:pt idx="878">
                  <c:v>2.2709999999999999</c:v>
                </c:pt>
                <c:pt idx="879">
                  <c:v>2.2709999999999999</c:v>
                </c:pt>
                <c:pt idx="880">
                  <c:v>2.2709999999999999</c:v>
                </c:pt>
                <c:pt idx="881">
                  <c:v>2.2709999999999999</c:v>
                </c:pt>
                <c:pt idx="882">
                  <c:v>2.2709999999999999</c:v>
                </c:pt>
                <c:pt idx="883">
                  <c:v>2.2709999999999999</c:v>
                </c:pt>
                <c:pt idx="884">
                  <c:v>2.2709999999999999</c:v>
                </c:pt>
                <c:pt idx="885">
                  <c:v>2.2709999999999999</c:v>
                </c:pt>
                <c:pt idx="886">
                  <c:v>2.2709999999999999</c:v>
                </c:pt>
                <c:pt idx="887">
                  <c:v>2.2709999999999999</c:v>
                </c:pt>
                <c:pt idx="888">
                  <c:v>2.2709999999999999</c:v>
                </c:pt>
                <c:pt idx="889">
                  <c:v>2.2709999999999999</c:v>
                </c:pt>
                <c:pt idx="890">
                  <c:v>2.2709999999999999</c:v>
                </c:pt>
                <c:pt idx="891">
                  <c:v>2.2709999999999999</c:v>
                </c:pt>
                <c:pt idx="892">
                  <c:v>2.2709999999999999</c:v>
                </c:pt>
                <c:pt idx="893">
                  <c:v>2.2709999999999999</c:v>
                </c:pt>
                <c:pt idx="894">
                  <c:v>2.2709999999999999</c:v>
                </c:pt>
                <c:pt idx="895">
                  <c:v>2.2719999999999998</c:v>
                </c:pt>
                <c:pt idx="896">
                  <c:v>2.2719999999999998</c:v>
                </c:pt>
                <c:pt idx="897">
                  <c:v>2.2719999999999998</c:v>
                </c:pt>
                <c:pt idx="898">
                  <c:v>2.2719999999999998</c:v>
                </c:pt>
                <c:pt idx="899">
                  <c:v>2.2719999999999998</c:v>
                </c:pt>
                <c:pt idx="900">
                  <c:v>2.2719999999999998</c:v>
                </c:pt>
                <c:pt idx="901">
                  <c:v>2.2719999999999998</c:v>
                </c:pt>
                <c:pt idx="902">
                  <c:v>2.2719999999999998</c:v>
                </c:pt>
                <c:pt idx="903">
                  <c:v>2.2719999999999998</c:v>
                </c:pt>
                <c:pt idx="904">
                  <c:v>2.2719999999999998</c:v>
                </c:pt>
                <c:pt idx="905">
                  <c:v>2.2719999999999998</c:v>
                </c:pt>
                <c:pt idx="906">
                  <c:v>2.2719999999999998</c:v>
                </c:pt>
                <c:pt idx="907">
                  <c:v>2.2719999999999998</c:v>
                </c:pt>
                <c:pt idx="908">
                  <c:v>2.2719999999999998</c:v>
                </c:pt>
                <c:pt idx="909">
                  <c:v>2.2719999999999998</c:v>
                </c:pt>
                <c:pt idx="910">
                  <c:v>2.2719999999999998</c:v>
                </c:pt>
                <c:pt idx="911">
                  <c:v>2.2719999999999998</c:v>
                </c:pt>
                <c:pt idx="912">
                  <c:v>2.2719999999999998</c:v>
                </c:pt>
                <c:pt idx="913">
                  <c:v>2.2719999999999998</c:v>
                </c:pt>
                <c:pt idx="914">
                  <c:v>2.2719999999999998</c:v>
                </c:pt>
                <c:pt idx="915">
                  <c:v>2.2719999999999998</c:v>
                </c:pt>
                <c:pt idx="916">
                  <c:v>2.2719999999999998</c:v>
                </c:pt>
                <c:pt idx="917">
                  <c:v>2.2719999999999998</c:v>
                </c:pt>
                <c:pt idx="918">
                  <c:v>2.2719999999999998</c:v>
                </c:pt>
                <c:pt idx="919">
                  <c:v>2.2719999999999998</c:v>
                </c:pt>
                <c:pt idx="920">
                  <c:v>2.2719999999999998</c:v>
                </c:pt>
                <c:pt idx="921">
                  <c:v>2.2719999999999998</c:v>
                </c:pt>
                <c:pt idx="922">
                  <c:v>2.2719999999999998</c:v>
                </c:pt>
                <c:pt idx="923">
                  <c:v>2.2719999999999998</c:v>
                </c:pt>
                <c:pt idx="924">
                  <c:v>2.2719999999999998</c:v>
                </c:pt>
                <c:pt idx="925">
                  <c:v>2.2719999999999998</c:v>
                </c:pt>
                <c:pt idx="926">
                  <c:v>2.2730000000000001</c:v>
                </c:pt>
                <c:pt idx="927">
                  <c:v>2.2730000000000001</c:v>
                </c:pt>
                <c:pt idx="928">
                  <c:v>2.2730000000000001</c:v>
                </c:pt>
                <c:pt idx="929">
                  <c:v>2.2730000000000001</c:v>
                </c:pt>
                <c:pt idx="930">
                  <c:v>2.2730000000000001</c:v>
                </c:pt>
                <c:pt idx="931">
                  <c:v>2.2730000000000001</c:v>
                </c:pt>
                <c:pt idx="932">
                  <c:v>2.2730000000000001</c:v>
                </c:pt>
                <c:pt idx="933">
                  <c:v>2.2730000000000001</c:v>
                </c:pt>
                <c:pt idx="934">
                  <c:v>2.2730000000000001</c:v>
                </c:pt>
                <c:pt idx="935">
                  <c:v>2.2730000000000001</c:v>
                </c:pt>
                <c:pt idx="936">
                  <c:v>2.2730000000000001</c:v>
                </c:pt>
                <c:pt idx="937">
                  <c:v>2.2730000000000001</c:v>
                </c:pt>
                <c:pt idx="938">
                  <c:v>2.2730000000000001</c:v>
                </c:pt>
                <c:pt idx="939">
                  <c:v>2.2730000000000001</c:v>
                </c:pt>
                <c:pt idx="940">
                  <c:v>2.2730000000000001</c:v>
                </c:pt>
                <c:pt idx="941">
                  <c:v>2.2730000000000001</c:v>
                </c:pt>
                <c:pt idx="942">
                  <c:v>2.2730000000000001</c:v>
                </c:pt>
                <c:pt idx="943">
                  <c:v>2.2730000000000001</c:v>
                </c:pt>
                <c:pt idx="944">
                  <c:v>2.2730000000000001</c:v>
                </c:pt>
                <c:pt idx="945">
                  <c:v>2.2730000000000001</c:v>
                </c:pt>
                <c:pt idx="946">
                  <c:v>2.2730000000000001</c:v>
                </c:pt>
                <c:pt idx="947">
                  <c:v>2.2730000000000001</c:v>
                </c:pt>
                <c:pt idx="948">
                  <c:v>2.2730000000000001</c:v>
                </c:pt>
                <c:pt idx="949">
                  <c:v>2.2730000000000001</c:v>
                </c:pt>
                <c:pt idx="950">
                  <c:v>2.2730000000000001</c:v>
                </c:pt>
                <c:pt idx="951">
                  <c:v>2.2730000000000001</c:v>
                </c:pt>
                <c:pt idx="952">
                  <c:v>2.2730000000000001</c:v>
                </c:pt>
                <c:pt idx="953">
                  <c:v>2.2730000000000001</c:v>
                </c:pt>
                <c:pt idx="954">
                  <c:v>2.2730000000000001</c:v>
                </c:pt>
                <c:pt idx="955">
                  <c:v>2.2730000000000001</c:v>
                </c:pt>
                <c:pt idx="956">
                  <c:v>2.2730000000000001</c:v>
                </c:pt>
                <c:pt idx="957">
                  <c:v>2.2730000000000001</c:v>
                </c:pt>
                <c:pt idx="958">
                  <c:v>2.2730000000000001</c:v>
                </c:pt>
                <c:pt idx="959">
                  <c:v>2.2730000000000001</c:v>
                </c:pt>
                <c:pt idx="960">
                  <c:v>2.2730000000000001</c:v>
                </c:pt>
                <c:pt idx="961">
                  <c:v>2.2730000000000001</c:v>
                </c:pt>
                <c:pt idx="962">
                  <c:v>2.2730000000000001</c:v>
                </c:pt>
                <c:pt idx="963">
                  <c:v>2.2730000000000001</c:v>
                </c:pt>
                <c:pt idx="964">
                  <c:v>2.2730000000000001</c:v>
                </c:pt>
                <c:pt idx="965">
                  <c:v>2.2730000000000001</c:v>
                </c:pt>
                <c:pt idx="966">
                  <c:v>2.2730000000000001</c:v>
                </c:pt>
                <c:pt idx="967">
                  <c:v>2.2730000000000001</c:v>
                </c:pt>
                <c:pt idx="968">
                  <c:v>2.2730000000000001</c:v>
                </c:pt>
                <c:pt idx="969">
                  <c:v>2.2730000000000001</c:v>
                </c:pt>
                <c:pt idx="970">
                  <c:v>2.2730000000000001</c:v>
                </c:pt>
                <c:pt idx="971">
                  <c:v>2.2730000000000001</c:v>
                </c:pt>
                <c:pt idx="972">
                  <c:v>2.2730000000000001</c:v>
                </c:pt>
                <c:pt idx="973">
                  <c:v>2.2730000000000001</c:v>
                </c:pt>
                <c:pt idx="974">
                  <c:v>2.274</c:v>
                </c:pt>
                <c:pt idx="975">
                  <c:v>2.274</c:v>
                </c:pt>
                <c:pt idx="976">
                  <c:v>2.274</c:v>
                </c:pt>
                <c:pt idx="977">
                  <c:v>2.274</c:v>
                </c:pt>
                <c:pt idx="978">
                  <c:v>2.274</c:v>
                </c:pt>
                <c:pt idx="979">
                  <c:v>2.274</c:v>
                </c:pt>
                <c:pt idx="980">
                  <c:v>2.274</c:v>
                </c:pt>
                <c:pt idx="981">
                  <c:v>2.274</c:v>
                </c:pt>
                <c:pt idx="982">
                  <c:v>2.274</c:v>
                </c:pt>
                <c:pt idx="983">
                  <c:v>2.274</c:v>
                </c:pt>
                <c:pt idx="984">
                  <c:v>2.274</c:v>
                </c:pt>
                <c:pt idx="985">
                  <c:v>2.274</c:v>
                </c:pt>
                <c:pt idx="986">
                  <c:v>2.274</c:v>
                </c:pt>
                <c:pt idx="987">
                  <c:v>2.274</c:v>
                </c:pt>
                <c:pt idx="988">
                  <c:v>2.274</c:v>
                </c:pt>
                <c:pt idx="989">
                  <c:v>2.274</c:v>
                </c:pt>
                <c:pt idx="990">
                  <c:v>2.274</c:v>
                </c:pt>
                <c:pt idx="991">
                  <c:v>2.274</c:v>
                </c:pt>
                <c:pt idx="992">
                  <c:v>2.274</c:v>
                </c:pt>
                <c:pt idx="993">
                  <c:v>2.274</c:v>
                </c:pt>
                <c:pt idx="994">
                  <c:v>2.274</c:v>
                </c:pt>
                <c:pt idx="995">
                  <c:v>2.274</c:v>
                </c:pt>
                <c:pt idx="996">
                  <c:v>2.274</c:v>
                </c:pt>
                <c:pt idx="997">
                  <c:v>2.274</c:v>
                </c:pt>
                <c:pt idx="998">
                  <c:v>2.274</c:v>
                </c:pt>
                <c:pt idx="999">
                  <c:v>2.274</c:v>
                </c:pt>
                <c:pt idx="1000">
                  <c:v>2.274</c:v>
                </c:pt>
                <c:pt idx="1001">
                  <c:v>2.274</c:v>
                </c:pt>
                <c:pt idx="1002">
                  <c:v>2.274</c:v>
                </c:pt>
                <c:pt idx="1003">
                  <c:v>2.274</c:v>
                </c:pt>
                <c:pt idx="1004">
                  <c:v>2.274</c:v>
                </c:pt>
                <c:pt idx="1005">
                  <c:v>2.274</c:v>
                </c:pt>
                <c:pt idx="1006">
                  <c:v>2.274</c:v>
                </c:pt>
                <c:pt idx="1007">
                  <c:v>2.274</c:v>
                </c:pt>
                <c:pt idx="1008">
                  <c:v>2.274</c:v>
                </c:pt>
                <c:pt idx="1009">
                  <c:v>2.274</c:v>
                </c:pt>
                <c:pt idx="1010">
                  <c:v>2.274</c:v>
                </c:pt>
                <c:pt idx="1011">
                  <c:v>2.274</c:v>
                </c:pt>
                <c:pt idx="1012">
                  <c:v>2.274</c:v>
                </c:pt>
                <c:pt idx="1013">
                  <c:v>2.274</c:v>
                </c:pt>
                <c:pt idx="1014">
                  <c:v>2.274</c:v>
                </c:pt>
                <c:pt idx="1015">
                  <c:v>2.274</c:v>
                </c:pt>
                <c:pt idx="1016">
                  <c:v>2.274</c:v>
                </c:pt>
                <c:pt idx="1017">
                  <c:v>2.274</c:v>
                </c:pt>
                <c:pt idx="1018">
                  <c:v>2.274</c:v>
                </c:pt>
                <c:pt idx="1019">
                  <c:v>2.274</c:v>
                </c:pt>
                <c:pt idx="1020">
                  <c:v>2.274</c:v>
                </c:pt>
                <c:pt idx="1021">
                  <c:v>2.274</c:v>
                </c:pt>
                <c:pt idx="1022">
                  <c:v>2.274</c:v>
                </c:pt>
                <c:pt idx="1023">
                  <c:v>2.274</c:v>
                </c:pt>
                <c:pt idx="1024">
                  <c:v>2.274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300C-47D4-A09E-83AEDCF55DDD}"/>
            </c:ext>
          </c:extLst>
        </c:ser>
        <c:ser>
          <c:idx val="15"/>
          <c:order val="15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'c2h_arm-chair'!$Q$1:$Q$1025</c:f>
              <c:numCache>
                <c:formatCode>0.00E+00</c:formatCode>
                <c:ptCount val="1025"/>
                <c:pt idx="0">
                  <c:v>0.93559999999999999</c:v>
                </c:pt>
                <c:pt idx="1">
                  <c:v>0.93559999999999999</c:v>
                </c:pt>
                <c:pt idx="2">
                  <c:v>0.93559999999999999</c:v>
                </c:pt>
                <c:pt idx="3">
                  <c:v>0.93559999999999999</c:v>
                </c:pt>
                <c:pt idx="4">
                  <c:v>0.93559999999999999</c:v>
                </c:pt>
                <c:pt idx="5">
                  <c:v>0.93559999999999999</c:v>
                </c:pt>
                <c:pt idx="6">
                  <c:v>0.93559999999999999</c:v>
                </c:pt>
                <c:pt idx="7">
                  <c:v>0.93559999999999999</c:v>
                </c:pt>
                <c:pt idx="8">
                  <c:v>0.93559999999999999</c:v>
                </c:pt>
                <c:pt idx="9">
                  <c:v>0.93559999999999999</c:v>
                </c:pt>
                <c:pt idx="10">
                  <c:v>0.9355</c:v>
                </c:pt>
                <c:pt idx="11">
                  <c:v>0.9355</c:v>
                </c:pt>
                <c:pt idx="12">
                  <c:v>0.9355</c:v>
                </c:pt>
                <c:pt idx="13">
                  <c:v>0.9355</c:v>
                </c:pt>
                <c:pt idx="14">
                  <c:v>0.9355</c:v>
                </c:pt>
                <c:pt idx="15">
                  <c:v>0.9355</c:v>
                </c:pt>
                <c:pt idx="16">
                  <c:v>0.9355</c:v>
                </c:pt>
                <c:pt idx="17">
                  <c:v>0.9355</c:v>
                </c:pt>
                <c:pt idx="18">
                  <c:v>0.9355</c:v>
                </c:pt>
                <c:pt idx="19">
                  <c:v>0.9355</c:v>
                </c:pt>
                <c:pt idx="20">
                  <c:v>0.9355</c:v>
                </c:pt>
                <c:pt idx="21">
                  <c:v>0.93540000000000001</c:v>
                </c:pt>
                <c:pt idx="22">
                  <c:v>0.93540000000000001</c:v>
                </c:pt>
                <c:pt idx="23">
                  <c:v>0.93540000000000001</c:v>
                </c:pt>
                <c:pt idx="24">
                  <c:v>0.93540000000000001</c:v>
                </c:pt>
                <c:pt idx="25">
                  <c:v>0.93540000000000001</c:v>
                </c:pt>
                <c:pt idx="26">
                  <c:v>0.93540000000000001</c:v>
                </c:pt>
                <c:pt idx="27">
                  <c:v>0.93540000000000001</c:v>
                </c:pt>
                <c:pt idx="28">
                  <c:v>0.93530000000000002</c:v>
                </c:pt>
                <c:pt idx="29">
                  <c:v>0.93530000000000002</c:v>
                </c:pt>
                <c:pt idx="30">
                  <c:v>0.93530000000000002</c:v>
                </c:pt>
                <c:pt idx="31">
                  <c:v>0.93530000000000002</c:v>
                </c:pt>
                <c:pt idx="32">
                  <c:v>0.93530000000000002</c:v>
                </c:pt>
                <c:pt idx="33">
                  <c:v>0.93530000000000002</c:v>
                </c:pt>
                <c:pt idx="34">
                  <c:v>0.93520000000000003</c:v>
                </c:pt>
                <c:pt idx="35">
                  <c:v>0.93520000000000003</c:v>
                </c:pt>
                <c:pt idx="36">
                  <c:v>0.93520000000000003</c:v>
                </c:pt>
                <c:pt idx="37">
                  <c:v>0.93520000000000003</c:v>
                </c:pt>
                <c:pt idx="38">
                  <c:v>0.93520000000000003</c:v>
                </c:pt>
                <c:pt idx="39">
                  <c:v>0.93510000000000004</c:v>
                </c:pt>
                <c:pt idx="40">
                  <c:v>0.93510000000000004</c:v>
                </c:pt>
                <c:pt idx="41">
                  <c:v>0.93510000000000004</c:v>
                </c:pt>
                <c:pt idx="42">
                  <c:v>0.93510000000000004</c:v>
                </c:pt>
                <c:pt idx="43">
                  <c:v>0.93500000000000005</c:v>
                </c:pt>
                <c:pt idx="44">
                  <c:v>0.93500000000000005</c:v>
                </c:pt>
                <c:pt idx="45">
                  <c:v>0.93500000000000005</c:v>
                </c:pt>
                <c:pt idx="46">
                  <c:v>0.93500000000000005</c:v>
                </c:pt>
                <c:pt idx="47">
                  <c:v>0.93489999999999995</c:v>
                </c:pt>
                <c:pt idx="48">
                  <c:v>0.93489999999999995</c:v>
                </c:pt>
                <c:pt idx="49">
                  <c:v>0.93489999999999995</c:v>
                </c:pt>
                <c:pt idx="50">
                  <c:v>0.93480000000000052</c:v>
                </c:pt>
                <c:pt idx="51">
                  <c:v>0.93480000000000052</c:v>
                </c:pt>
                <c:pt idx="52">
                  <c:v>0.93480000000000052</c:v>
                </c:pt>
                <c:pt idx="53">
                  <c:v>0.93480000000000052</c:v>
                </c:pt>
                <c:pt idx="54">
                  <c:v>0.93470000000000053</c:v>
                </c:pt>
                <c:pt idx="55">
                  <c:v>0.93470000000000053</c:v>
                </c:pt>
                <c:pt idx="56">
                  <c:v>0.93470000000000053</c:v>
                </c:pt>
                <c:pt idx="57">
                  <c:v>0.93459999999999999</c:v>
                </c:pt>
                <c:pt idx="58">
                  <c:v>0.93459999999999999</c:v>
                </c:pt>
                <c:pt idx="59">
                  <c:v>0.93459999999999999</c:v>
                </c:pt>
                <c:pt idx="60">
                  <c:v>0.9345</c:v>
                </c:pt>
                <c:pt idx="61">
                  <c:v>0.9345</c:v>
                </c:pt>
                <c:pt idx="62">
                  <c:v>0.93440000000000001</c:v>
                </c:pt>
                <c:pt idx="63">
                  <c:v>0.93440000000000001</c:v>
                </c:pt>
                <c:pt idx="64">
                  <c:v>0.93440000000000001</c:v>
                </c:pt>
                <c:pt idx="65">
                  <c:v>0.93430000000000002</c:v>
                </c:pt>
                <c:pt idx="66">
                  <c:v>0.93430000000000002</c:v>
                </c:pt>
                <c:pt idx="67">
                  <c:v>0.93430000000000002</c:v>
                </c:pt>
                <c:pt idx="68">
                  <c:v>0.93420000000000003</c:v>
                </c:pt>
                <c:pt idx="69">
                  <c:v>0.93420000000000003</c:v>
                </c:pt>
                <c:pt idx="70">
                  <c:v>0.93410000000000004</c:v>
                </c:pt>
                <c:pt idx="71">
                  <c:v>0.93410000000000004</c:v>
                </c:pt>
                <c:pt idx="72">
                  <c:v>0.93410000000000004</c:v>
                </c:pt>
                <c:pt idx="73">
                  <c:v>0.93400000000000005</c:v>
                </c:pt>
                <c:pt idx="74">
                  <c:v>0.93400000000000005</c:v>
                </c:pt>
                <c:pt idx="75">
                  <c:v>0.93389999999999995</c:v>
                </c:pt>
                <c:pt idx="76">
                  <c:v>0.93389999999999995</c:v>
                </c:pt>
                <c:pt idx="77">
                  <c:v>0.93380000000000052</c:v>
                </c:pt>
                <c:pt idx="78">
                  <c:v>0.93380000000000052</c:v>
                </c:pt>
                <c:pt idx="79">
                  <c:v>0.93370000000000053</c:v>
                </c:pt>
                <c:pt idx="80">
                  <c:v>0.93370000000000053</c:v>
                </c:pt>
                <c:pt idx="81">
                  <c:v>0.93370000000000053</c:v>
                </c:pt>
                <c:pt idx="82">
                  <c:v>0.93359999999999999</c:v>
                </c:pt>
                <c:pt idx="83">
                  <c:v>0.93359999999999999</c:v>
                </c:pt>
                <c:pt idx="84">
                  <c:v>0.9335</c:v>
                </c:pt>
                <c:pt idx="85">
                  <c:v>0.9335</c:v>
                </c:pt>
                <c:pt idx="86">
                  <c:v>0.93340000000000001</c:v>
                </c:pt>
                <c:pt idx="87">
                  <c:v>0.93340000000000001</c:v>
                </c:pt>
                <c:pt idx="88">
                  <c:v>0.93330000000000002</c:v>
                </c:pt>
                <c:pt idx="89">
                  <c:v>0.93330000000000002</c:v>
                </c:pt>
                <c:pt idx="90">
                  <c:v>0.93320000000000003</c:v>
                </c:pt>
                <c:pt idx="91">
                  <c:v>0.93310000000000004</c:v>
                </c:pt>
                <c:pt idx="92">
                  <c:v>0.93310000000000004</c:v>
                </c:pt>
                <c:pt idx="93">
                  <c:v>0.93300000000000005</c:v>
                </c:pt>
                <c:pt idx="94">
                  <c:v>0.93300000000000005</c:v>
                </c:pt>
                <c:pt idx="95">
                  <c:v>0.93289999999999995</c:v>
                </c:pt>
                <c:pt idx="96">
                  <c:v>0.93289999999999995</c:v>
                </c:pt>
                <c:pt idx="97">
                  <c:v>0.93280000000000052</c:v>
                </c:pt>
                <c:pt idx="98">
                  <c:v>0.93280000000000052</c:v>
                </c:pt>
                <c:pt idx="99">
                  <c:v>0.93270000000000053</c:v>
                </c:pt>
                <c:pt idx="100">
                  <c:v>0.93259999999999998</c:v>
                </c:pt>
                <c:pt idx="101">
                  <c:v>0.93259999999999998</c:v>
                </c:pt>
                <c:pt idx="102">
                  <c:v>0.9325</c:v>
                </c:pt>
                <c:pt idx="103">
                  <c:v>0.9325</c:v>
                </c:pt>
                <c:pt idx="104">
                  <c:v>0.93240000000000001</c:v>
                </c:pt>
                <c:pt idx="105">
                  <c:v>0.93230000000000002</c:v>
                </c:pt>
                <c:pt idx="106">
                  <c:v>0.93230000000000002</c:v>
                </c:pt>
                <c:pt idx="107">
                  <c:v>0.93220000000000003</c:v>
                </c:pt>
                <c:pt idx="108">
                  <c:v>0.93210000000000004</c:v>
                </c:pt>
                <c:pt idx="109">
                  <c:v>0.93210000000000004</c:v>
                </c:pt>
                <c:pt idx="110">
                  <c:v>0.93200000000000005</c:v>
                </c:pt>
                <c:pt idx="111">
                  <c:v>0.93200000000000005</c:v>
                </c:pt>
                <c:pt idx="112">
                  <c:v>0.93189999999999995</c:v>
                </c:pt>
                <c:pt idx="113">
                  <c:v>0.93180000000000052</c:v>
                </c:pt>
                <c:pt idx="114">
                  <c:v>0.93180000000000052</c:v>
                </c:pt>
                <c:pt idx="115">
                  <c:v>0.93170000000000053</c:v>
                </c:pt>
                <c:pt idx="116">
                  <c:v>0.93159999999999998</c:v>
                </c:pt>
                <c:pt idx="117">
                  <c:v>0.93159999999999998</c:v>
                </c:pt>
                <c:pt idx="118">
                  <c:v>0.93149999999999999</c:v>
                </c:pt>
                <c:pt idx="119">
                  <c:v>0.93140000000000001</c:v>
                </c:pt>
                <c:pt idx="120">
                  <c:v>0.93130000000000002</c:v>
                </c:pt>
                <c:pt idx="121">
                  <c:v>0.93130000000000002</c:v>
                </c:pt>
                <c:pt idx="122">
                  <c:v>0.93120000000000003</c:v>
                </c:pt>
                <c:pt idx="123">
                  <c:v>0.93110000000000004</c:v>
                </c:pt>
                <c:pt idx="124">
                  <c:v>0.93110000000000004</c:v>
                </c:pt>
                <c:pt idx="125">
                  <c:v>0.93100000000000005</c:v>
                </c:pt>
                <c:pt idx="126">
                  <c:v>0.93089999999999995</c:v>
                </c:pt>
                <c:pt idx="127">
                  <c:v>0.93080000000000052</c:v>
                </c:pt>
                <c:pt idx="128">
                  <c:v>0.93080000000000052</c:v>
                </c:pt>
                <c:pt idx="129">
                  <c:v>0.93070000000000053</c:v>
                </c:pt>
                <c:pt idx="130">
                  <c:v>0.93059999999999998</c:v>
                </c:pt>
                <c:pt idx="131">
                  <c:v>0.93049999999999999</c:v>
                </c:pt>
                <c:pt idx="132">
                  <c:v>0.93049999999999999</c:v>
                </c:pt>
                <c:pt idx="133">
                  <c:v>0.9304</c:v>
                </c:pt>
                <c:pt idx="134">
                  <c:v>0.93030000000000002</c:v>
                </c:pt>
                <c:pt idx="135">
                  <c:v>0.93020000000000003</c:v>
                </c:pt>
                <c:pt idx="136">
                  <c:v>0.93010000000000004</c:v>
                </c:pt>
                <c:pt idx="137">
                  <c:v>0.93010000000000004</c:v>
                </c:pt>
                <c:pt idx="138">
                  <c:v>0.93</c:v>
                </c:pt>
                <c:pt idx="139">
                  <c:v>0.92989999999999995</c:v>
                </c:pt>
                <c:pt idx="140">
                  <c:v>0.92980000000000051</c:v>
                </c:pt>
                <c:pt idx="141">
                  <c:v>0.92970000000000053</c:v>
                </c:pt>
                <c:pt idx="142">
                  <c:v>0.92959999999999998</c:v>
                </c:pt>
                <c:pt idx="143">
                  <c:v>0.92959999999999998</c:v>
                </c:pt>
                <c:pt idx="144">
                  <c:v>0.92949999999999999</c:v>
                </c:pt>
                <c:pt idx="145">
                  <c:v>0.9294</c:v>
                </c:pt>
                <c:pt idx="146">
                  <c:v>0.92930000000000001</c:v>
                </c:pt>
                <c:pt idx="147">
                  <c:v>0.92920000000000003</c:v>
                </c:pt>
                <c:pt idx="148">
                  <c:v>0.92910000000000004</c:v>
                </c:pt>
                <c:pt idx="149">
                  <c:v>0.92900000000000005</c:v>
                </c:pt>
                <c:pt idx="150">
                  <c:v>0.92900000000000005</c:v>
                </c:pt>
                <c:pt idx="151">
                  <c:v>0.92889999999999995</c:v>
                </c:pt>
                <c:pt idx="152">
                  <c:v>0.92880000000000051</c:v>
                </c:pt>
                <c:pt idx="153">
                  <c:v>0.92870000000000053</c:v>
                </c:pt>
                <c:pt idx="154">
                  <c:v>0.92859999999999998</c:v>
                </c:pt>
                <c:pt idx="155">
                  <c:v>0.92849999999999999</c:v>
                </c:pt>
                <c:pt idx="156">
                  <c:v>0.9284</c:v>
                </c:pt>
                <c:pt idx="157">
                  <c:v>0.92830000000000001</c:v>
                </c:pt>
                <c:pt idx="158">
                  <c:v>0.92820000000000003</c:v>
                </c:pt>
                <c:pt idx="159">
                  <c:v>0.92810000000000004</c:v>
                </c:pt>
                <c:pt idx="160">
                  <c:v>0.92800000000000005</c:v>
                </c:pt>
                <c:pt idx="161">
                  <c:v>0.92789999999999995</c:v>
                </c:pt>
                <c:pt idx="162">
                  <c:v>0.92780000000000051</c:v>
                </c:pt>
                <c:pt idx="163">
                  <c:v>0.92780000000000051</c:v>
                </c:pt>
                <c:pt idx="164">
                  <c:v>0.92770000000000052</c:v>
                </c:pt>
                <c:pt idx="165">
                  <c:v>0.92759999999999998</c:v>
                </c:pt>
                <c:pt idx="166">
                  <c:v>0.92749999999999999</c:v>
                </c:pt>
                <c:pt idx="167">
                  <c:v>0.9274</c:v>
                </c:pt>
                <c:pt idx="168">
                  <c:v>0.92730000000000001</c:v>
                </c:pt>
                <c:pt idx="169">
                  <c:v>0.92720000000000002</c:v>
                </c:pt>
                <c:pt idx="170">
                  <c:v>0.92710000000000004</c:v>
                </c:pt>
                <c:pt idx="171">
                  <c:v>0.92700000000000005</c:v>
                </c:pt>
                <c:pt idx="172">
                  <c:v>0.92689999999999995</c:v>
                </c:pt>
                <c:pt idx="173">
                  <c:v>0.92680000000000051</c:v>
                </c:pt>
                <c:pt idx="174">
                  <c:v>0.92670000000000052</c:v>
                </c:pt>
                <c:pt idx="175">
                  <c:v>0.92659999999999998</c:v>
                </c:pt>
                <c:pt idx="176">
                  <c:v>0.9264</c:v>
                </c:pt>
                <c:pt idx="177">
                  <c:v>0.92630000000000001</c:v>
                </c:pt>
                <c:pt idx="178">
                  <c:v>0.92620000000000002</c:v>
                </c:pt>
                <c:pt idx="179">
                  <c:v>0.92610000000000003</c:v>
                </c:pt>
                <c:pt idx="180">
                  <c:v>0.92600000000000005</c:v>
                </c:pt>
                <c:pt idx="181">
                  <c:v>0.92589999999999995</c:v>
                </c:pt>
                <c:pt idx="182">
                  <c:v>0.92580000000000051</c:v>
                </c:pt>
                <c:pt idx="183">
                  <c:v>0.92570000000000052</c:v>
                </c:pt>
                <c:pt idx="184">
                  <c:v>0.92559999999999998</c:v>
                </c:pt>
                <c:pt idx="185">
                  <c:v>0.92549999999999999</c:v>
                </c:pt>
                <c:pt idx="186">
                  <c:v>0.9254</c:v>
                </c:pt>
                <c:pt idx="187">
                  <c:v>0.92530000000000001</c:v>
                </c:pt>
                <c:pt idx="188">
                  <c:v>0.92520000000000002</c:v>
                </c:pt>
                <c:pt idx="189">
                  <c:v>0.92500000000000004</c:v>
                </c:pt>
                <c:pt idx="190">
                  <c:v>0.92490000000000061</c:v>
                </c:pt>
                <c:pt idx="191">
                  <c:v>0.92480000000000051</c:v>
                </c:pt>
                <c:pt idx="192">
                  <c:v>0.92470000000000052</c:v>
                </c:pt>
                <c:pt idx="193">
                  <c:v>0.92459999999999998</c:v>
                </c:pt>
                <c:pt idx="194">
                  <c:v>0.92449999999999999</c:v>
                </c:pt>
                <c:pt idx="195">
                  <c:v>0.9244</c:v>
                </c:pt>
                <c:pt idx="196">
                  <c:v>0.92420000000000002</c:v>
                </c:pt>
                <c:pt idx="197">
                  <c:v>0.92410000000000003</c:v>
                </c:pt>
                <c:pt idx="198">
                  <c:v>0.92400000000000004</c:v>
                </c:pt>
                <c:pt idx="199">
                  <c:v>0.92390000000000005</c:v>
                </c:pt>
                <c:pt idx="200">
                  <c:v>0.92379999999999995</c:v>
                </c:pt>
                <c:pt idx="201">
                  <c:v>0.92370000000000052</c:v>
                </c:pt>
                <c:pt idx="202">
                  <c:v>0.92349999999999999</c:v>
                </c:pt>
                <c:pt idx="203">
                  <c:v>0.9234</c:v>
                </c:pt>
                <c:pt idx="204">
                  <c:v>0.92330000000000001</c:v>
                </c:pt>
                <c:pt idx="205">
                  <c:v>0.92320000000000002</c:v>
                </c:pt>
                <c:pt idx="206">
                  <c:v>0.92310000000000003</c:v>
                </c:pt>
                <c:pt idx="207">
                  <c:v>0.92290000000000005</c:v>
                </c:pt>
                <c:pt idx="208">
                  <c:v>0.92279999999999995</c:v>
                </c:pt>
                <c:pt idx="209">
                  <c:v>0.92270000000000052</c:v>
                </c:pt>
                <c:pt idx="210">
                  <c:v>0.92259999999999998</c:v>
                </c:pt>
                <c:pt idx="211">
                  <c:v>0.9224</c:v>
                </c:pt>
                <c:pt idx="212">
                  <c:v>0.92230000000000001</c:v>
                </c:pt>
                <c:pt idx="213">
                  <c:v>0.92220000000000002</c:v>
                </c:pt>
                <c:pt idx="214">
                  <c:v>0.92210000000000003</c:v>
                </c:pt>
                <c:pt idx="215">
                  <c:v>0.92190000000000005</c:v>
                </c:pt>
                <c:pt idx="216">
                  <c:v>0.92179999999999995</c:v>
                </c:pt>
                <c:pt idx="217">
                  <c:v>0.92170000000000052</c:v>
                </c:pt>
                <c:pt idx="218">
                  <c:v>0.92149999999999999</c:v>
                </c:pt>
                <c:pt idx="219">
                  <c:v>0.9214</c:v>
                </c:pt>
                <c:pt idx="220">
                  <c:v>0.92130000000000001</c:v>
                </c:pt>
                <c:pt idx="221">
                  <c:v>0.92120000000000002</c:v>
                </c:pt>
                <c:pt idx="222">
                  <c:v>0.92100000000000004</c:v>
                </c:pt>
                <c:pt idx="223">
                  <c:v>0.92090000000000005</c:v>
                </c:pt>
                <c:pt idx="224">
                  <c:v>0.92079999999999995</c:v>
                </c:pt>
                <c:pt idx="225">
                  <c:v>0.92059999999999997</c:v>
                </c:pt>
                <c:pt idx="226">
                  <c:v>0.92049999999999998</c:v>
                </c:pt>
                <c:pt idx="227">
                  <c:v>0.9204</c:v>
                </c:pt>
                <c:pt idx="228">
                  <c:v>0.92020000000000002</c:v>
                </c:pt>
                <c:pt idx="229">
                  <c:v>0.92010000000000003</c:v>
                </c:pt>
                <c:pt idx="230">
                  <c:v>0.92</c:v>
                </c:pt>
                <c:pt idx="231">
                  <c:v>0.91979999999999995</c:v>
                </c:pt>
                <c:pt idx="232">
                  <c:v>0.91970000000000052</c:v>
                </c:pt>
                <c:pt idx="233">
                  <c:v>0.91949999999999998</c:v>
                </c:pt>
                <c:pt idx="234">
                  <c:v>0.9194</c:v>
                </c:pt>
                <c:pt idx="235">
                  <c:v>0.91930000000000001</c:v>
                </c:pt>
                <c:pt idx="236">
                  <c:v>0.91910000000000003</c:v>
                </c:pt>
                <c:pt idx="237">
                  <c:v>0.91900000000000004</c:v>
                </c:pt>
                <c:pt idx="238">
                  <c:v>0.91879999999999995</c:v>
                </c:pt>
                <c:pt idx="239">
                  <c:v>0.91870000000000052</c:v>
                </c:pt>
                <c:pt idx="240">
                  <c:v>0.91859999999999997</c:v>
                </c:pt>
                <c:pt idx="241">
                  <c:v>0.91839999999999999</c:v>
                </c:pt>
                <c:pt idx="242">
                  <c:v>0.91830000000000001</c:v>
                </c:pt>
                <c:pt idx="243">
                  <c:v>0.91810000000000003</c:v>
                </c:pt>
                <c:pt idx="244">
                  <c:v>0.91800000000000004</c:v>
                </c:pt>
                <c:pt idx="245">
                  <c:v>0.91779999999999995</c:v>
                </c:pt>
                <c:pt idx="246">
                  <c:v>0.91770000000000052</c:v>
                </c:pt>
                <c:pt idx="247">
                  <c:v>0.91749999999999998</c:v>
                </c:pt>
                <c:pt idx="248">
                  <c:v>0.91739999999999999</c:v>
                </c:pt>
                <c:pt idx="249">
                  <c:v>0.91720000000000002</c:v>
                </c:pt>
                <c:pt idx="250">
                  <c:v>0.91710000000000003</c:v>
                </c:pt>
                <c:pt idx="251">
                  <c:v>0.91700000000000004</c:v>
                </c:pt>
                <c:pt idx="252">
                  <c:v>0.91679999999999995</c:v>
                </c:pt>
                <c:pt idx="253">
                  <c:v>0.91670000000000051</c:v>
                </c:pt>
                <c:pt idx="254">
                  <c:v>0.91649999999999998</c:v>
                </c:pt>
                <c:pt idx="255">
                  <c:v>0.91639999999999999</c:v>
                </c:pt>
                <c:pt idx="256">
                  <c:v>0.91620000000000001</c:v>
                </c:pt>
                <c:pt idx="257">
                  <c:v>0.91600000000000004</c:v>
                </c:pt>
                <c:pt idx="258">
                  <c:v>0.91590000000000005</c:v>
                </c:pt>
                <c:pt idx="259">
                  <c:v>0.91570000000000051</c:v>
                </c:pt>
                <c:pt idx="260">
                  <c:v>0.91559999999999997</c:v>
                </c:pt>
                <c:pt idx="261">
                  <c:v>0.91539999999999999</c:v>
                </c:pt>
                <c:pt idx="262">
                  <c:v>0.9153</c:v>
                </c:pt>
                <c:pt idx="263">
                  <c:v>0.91510000000000002</c:v>
                </c:pt>
                <c:pt idx="264">
                  <c:v>0.91500000000000004</c:v>
                </c:pt>
                <c:pt idx="265">
                  <c:v>0.91479999999999995</c:v>
                </c:pt>
                <c:pt idx="266">
                  <c:v>0.91459999999999997</c:v>
                </c:pt>
                <c:pt idx="267">
                  <c:v>0.91449999999999998</c:v>
                </c:pt>
                <c:pt idx="268">
                  <c:v>0.9143</c:v>
                </c:pt>
                <c:pt idx="269">
                  <c:v>0.91420000000000001</c:v>
                </c:pt>
                <c:pt idx="270">
                  <c:v>0.91400000000000003</c:v>
                </c:pt>
                <c:pt idx="271">
                  <c:v>0.91379999999999995</c:v>
                </c:pt>
                <c:pt idx="272">
                  <c:v>0.91370000000000051</c:v>
                </c:pt>
                <c:pt idx="273">
                  <c:v>0.91349999999999998</c:v>
                </c:pt>
                <c:pt idx="274">
                  <c:v>0.91339999999999999</c:v>
                </c:pt>
                <c:pt idx="275">
                  <c:v>0.91320000000000001</c:v>
                </c:pt>
                <c:pt idx="276">
                  <c:v>0.91300000000000003</c:v>
                </c:pt>
                <c:pt idx="277">
                  <c:v>0.91290000000000004</c:v>
                </c:pt>
                <c:pt idx="278">
                  <c:v>0.91270000000000051</c:v>
                </c:pt>
                <c:pt idx="279">
                  <c:v>0.91249999999999998</c:v>
                </c:pt>
                <c:pt idx="280">
                  <c:v>0.91239999999999999</c:v>
                </c:pt>
                <c:pt idx="281">
                  <c:v>0.91220000000000001</c:v>
                </c:pt>
                <c:pt idx="282">
                  <c:v>0.91200000000000003</c:v>
                </c:pt>
                <c:pt idx="283">
                  <c:v>0.91190000000000004</c:v>
                </c:pt>
                <c:pt idx="284">
                  <c:v>0.91169999999999995</c:v>
                </c:pt>
                <c:pt idx="285">
                  <c:v>0.91149999999999998</c:v>
                </c:pt>
                <c:pt idx="286">
                  <c:v>0.91139999999999999</c:v>
                </c:pt>
                <c:pt idx="287">
                  <c:v>0.91120000000000001</c:v>
                </c:pt>
                <c:pt idx="288">
                  <c:v>0.91100000000000003</c:v>
                </c:pt>
                <c:pt idx="289">
                  <c:v>0.91090000000000004</c:v>
                </c:pt>
                <c:pt idx="290">
                  <c:v>0.91069999999999995</c:v>
                </c:pt>
                <c:pt idx="291">
                  <c:v>0.91049999999999998</c:v>
                </c:pt>
                <c:pt idx="292">
                  <c:v>0.9103</c:v>
                </c:pt>
                <c:pt idx="293">
                  <c:v>0.91020000000000001</c:v>
                </c:pt>
                <c:pt idx="294">
                  <c:v>0.91</c:v>
                </c:pt>
                <c:pt idx="295">
                  <c:v>0.90980000000000005</c:v>
                </c:pt>
                <c:pt idx="296">
                  <c:v>0.90959999999999996</c:v>
                </c:pt>
                <c:pt idx="297">
                  <c:v>0.90949999999999998</c:v>
                </c:pt>
                <c:pt idx="298">
                  <c:v>0.9093</c:v>
                </c:pt>
                <c:pt idx="299">
                  <c:v>0.90910000000000002</c:v>
                </c:pt>
                <c:pt idx="300">
                  <c:v>0.90890000000000004</c:v>
                </c:pt>
                <c:pt idx="301">
                  <c:v>0.90880000000000005</c:v>
                </c:pt>
                <c:pt idx="302">
                  <c:v>0.90859999999999996</c:v>
                </c:pt>
                <c:pt idx="303">
                  <c:v>0.90839999999999999</c:v>
                </c:pt>
                <c:pt idx="304">
                  <c:v>0.90820000000000001</c:v>
                </c:pt>
                <c:pt idx="305">
                  <c:v>0.90800000000000003</c:v>
                </c:pt>
                <c:pt idx="306">
                  <c:v>0.90780000000000005</c:v>
                </c:pt>
                <c:pt idx="307">
                  <c:v>0.90769999999999995</c:v>
                </c:pt>
                <c:pt idx="308">
                  <c:v>0.90749999999999997</c:v>
                </c:pt>
                <c:pt idx="309">
                  <c:v>0.9073</c:v>
                </c:pt>
                <c:pt idx="310">
                  <c:v>0.90710000000000002</c:v>
                </c:pt>
                <c:pt idx="311">
                  <c:v>0.90690000000000004</c:v>
                </c:pt>
                <c:pt idx="312">
                  <c:v>0.90669999999999995</c:v>
                </c:pt>
                <c:pt idx="313">
                  <c:v>0.90659999999999996</c:v>
                </c:pt>
                <c:pt idx="314">
                  <c:v>0.90639999999999998</c:v>
                </c:pt>
                <c:pt idx="315">
                  <c:v>0.90620000000000001</c:v>
                </c:pt>
                <c:pt idx="316">
                  <c:v>0.90600000000000003</c:v>
                </c:pt>
                <c:pt idx="317">
                  <c:v>0.90580000000000005</c:v>
                </c:pt>
                <c:pt idx="318">
                  <c:v>0.90559999999999996</c:v>
                </c:pt>
                <c:pt idx="319">
                  <c:v>0.90539999999999998</c:v>
                </c:pt>
                <c:pt idx="320">
                  <c:v>0.9052</c:v>
                </c:pt>
                <c:pt idx="321">
                  <c:v>0.90510000000000002</c:v>
                </c:pt>
                <c:pt idx="322">
                  <c:v>0.90490000000000004</c:v>
                </c:pt>
                <c:pt idx="323">
                  <c:v>0.90469999999999995</c:v>
                </c:pt>
                <c:pt idx="324">
                  <c:v>0.90449999999999997</c:v>
                </c:pt>
                <c:pt idx="325">
                  <c:v>0.90429999999999999</c:v>
                </c:pt>
                <c:pt idx="326">
                  <c:v>0.90410000000000001</c:v>
                </c:pt>
                <c:pt idx="327">
                  <c:v>0.90390000000000004</c:v>
                </c:pt>
                <c:pt idx="328">
                  <c:v>0.90369999999999995</c:v>
                </c:pt>
                <c:pt idx="329">
                  <c:v>0.90349999999999997</c:v>
                </c:pt>
                <c:pt idx="330">
                  <c:v>0.90329999999999999</c:v>
                </c:pt>
                <c:pt idx="331">
                  <c:v>0.90310000000000001</c:v>
                </c:pt>
                <c:pt idx="332">
                  <c:v>0.90290000000000004</c:v>
                </c:pt>
                <c:pt idx="333">
                  <c:v>0.90269999999999995</c:v>
                </c:pt>
                <c:pt idx="334">
                  <c:v>0.90249999999999997</c:v>
                </c:pt>
                <c:pt idx="335">
                  <c:v>0.90229999999999999</c:v>
                </c:pt>
                <c:pt idx="336">
                  <c:v>0.90210000000000001</c:v>
                </c:pt>
                <c:pt idx="337">
                  <c:v>0.90190000000000003</c:v>
                </c:pt>
                <c:pt idx="338">
                  <c:v>0.90169999999999995</c:v>
                </c:pt>
                <c:pt idx="339">
                  <c:v>0.90149999999999997</c:v>
                </c:pt>
                <c:pt idx="340">
                  <c:v>0.90129999999999999</c:v>
                </c:pt>
                <c:pt idx="341">
                  <c:v>0.90110000000000001</c:v>
                </c:pt>
                <c:pt idx="342">
                  <c:v>0.90090000000000003</c:v>
                </c:pt>
                <c:pt idx="343">
                  <c:v>0.90069999999999995</c:v>
                </c:pt>
                <c:pt idx="344">
                  <c:v>0.90049999999999997</c:v>
                </c:pt>
                <c:pt idx="345">
                  <c:v>0.90029999999999999</c:v>
                </c:pt>
                <c:pt idx="346">
                  <c:v>0.90010000000000001</c:v>
                </c:pt>
                <c:pt idx="347">
                  <c:v>0.89990000000000003</c:v>
                </c:pt>
                <c:pt idx="348">
                  <c:v>0.89970000000000061</c:v>
                </c:pt>
                <c:pt idx="349">
                  <c:v>0.89949999999999997</c:v>
                </c:pt>
                <c:pt idx="350">
                  <c:v>0.89929999999999999</c:v>
                </c:pt>
                <c:pt idx="351">
                  <c:v>0.89910000000000001</c:v>
                </c:pt>
                <c:pt idx="352">
                  <c:v>0.89890000000000003</c:v>
                </c:pt>
                <c:pt idx="353">
                  <c:v>0.89870000000000005</c:v>
                </c:pt>
                <c:pt idx="354">
                  <c:v>0.89849999999999997</c:v>
                </c:pt>
                <c:pt idx="355">
                  <c:v>0.8982</c:v>
                </c:pt>
                <c:pt idx="356">
                  <c:v>0.89800000000000002</c:v>
                </c:pt>
                <c:pt idx="357">
                  <c:v>0.89780000000000004</c:v>
                </c:pt>
                <c:pt idx="358">
                  <c:v>0.89759999999999951</c:v>
                </c:pt>
                <c:pt idx="359">
                  <c:v>0.89739999999999998</c:v>
                </c:pt>
                <c:pt idx="360">
                  <c:v>0.8972</c:v>
                </c:pt>
                <c:pt idx="361">
                  <c:v>0.89700000000000002</c:v>
                </c:pt>
                <c:pt idx="362">
                  <c:v>0.89680000000000004</c:v>
                </c:pt>
                <c:pt idx="363">
                  <c:v>0.89649999999999996</c:v>
                </c:pt>
                <c:pt idx="364">
                  <c:v>0.89629999999999999</c:v>
                </c:pt>
                <c:pt idx="365">
                  <c:v>0.89610000000000001</c:v>
                </c:pt>
                <c:pt idx="366">
                  <c:v>0.89590000000000003</c:v>
                </c:pt>
                <c:pt idx="367">
                  <c:v>0.89570000000000005</c:v>
                </c:pt>
                <c:pt idx="368">
                  <c:v>0.89549999999999996</c:v>
                </c:pt>
                <c:pt idx="369">
                  <c:v>0.89529999999999998</c:v>
                </c:pt>
                <c:pt idx="370">
                  <c:v>0.89500000000000002</c:v>
                </c:pt>
                <c:pt idx="371">
                  <c:v>0.89480000000000004</c:v>
                </c:pt>
                <c:pt idx="372">
                  <c:v>0.89459999999999951</c:v>
                </c:pt>
                <c:pt idx="373">
                  <c:v>0.89439999999999997</c:v>
                </c:pt>
                <c:pt idx="374">
                  <c:v>0.89419999999999999</c:v>
                </c:pt>
                <c:pt idx="375">
                  <c:v>0.89390000000000003</c:v>
                </c:pt>
                <c:pt idx="376">
                  <c:v>0.89370000000000005</c:v>
                </c:pt>
                <c:pt idx="377">
                  <c:v>0.89349999999999996</c:v>
                </c:pt>
                <c:pt idx="378">
                  <c:v>0.89329999999999998</c:v>
                </c:pt>
                <c:pt idx="379">
                  <c:v>0.89300000000000002</c:v>
                </c:pt>
                <c:pt idx="380">
                  <c:v>0.89280000000000004</c:v>
                </c:pt>
                <c:pt idx="381">
                  <c:v>0.8925999999999995</c:v>
                </c:pt>
                <c:pt idx="382">
                  <c:v>0.89239999999999997</c:v>
                </c:pt>
                <c:pt idx="383">
                  <c:v>0.8921</c:v>
                </c:pt>
                <c:pt idx="384">
                  <c:v>0.89190000000000003</c:v>
                </c:pt>
                <c:pt idx="385">
                  <c:v>0.89170000000000005</c:v>
                </c:pt>
                <c:pt idx="386">
                  <c:v>0.89149999999999996</c:v>
                </c:pt>
                <c:pt idx="387">
                  <c:v>0.89119999999999999</c:v>
                </c:pt>
                <c:pt idx="388">
                  <c:v>0.89100000000000001</c:v>
                </c:pt>
                <c:pt idx="389">
                  <c:v>0.89080000000000004</c:v>
                </c:pt>
                <c:pt idx="390">
                  <c:v>0.8905999999999995</c:v>
                </c:pt>
                <c:pt idx="391">
                  <c:v>0.89029999999999998</c:v>
                </c:pt>
                <c:pt idx="392">
                  <c:v>0.8901</c:v>
                </c:pt>
                <c:pt idx="393">
                  <c:v>0.88990000000000002</c:v>
                </c:pt>
                <c:pt idx="394">
                  <c:v>0.8895999999999995</c:v>
                </c:pt>
                <c:pt idx="395">
                  <c:v>0.88939999999999997</c:v>
                </c:pt>
                <c:pt idx="396">
                  <c:v>0.88919999999999999</c:v>
                </c:pt>
                <c:pt idx="397">
                  <c:v>0.88890000000000002</c:v>
                </c:pt>
                <c:pt idx="398">
                  <c:v>0.88870000000000005</c:v>
                </c:pt>
                <c:pt idx="399">
                  <c:v>0.88849999999999996</c:v>
                </c:pt>
                <c:pt idx="400">
                  <c:v>0.88819999999999999</c:v>
                </c:pt>
                <c:pt idx="401">
                  <c:v>0.88800000000000001</c:v>
                </c:pt>
                <c:pt idx="402">
                  <c:v>0.88780000000000003</c:v>
                </c:pt>
                <c:pt idx="403">
                  <c:v>0.88749999999999996</c:v>
                </c:pt>
                <c:pt idx="404">
                  <c:v>0.88729999999999998</c:v>
                </c:pt>
                <c:pt idx="405">
                  <c:v>0.8871</c:v>
                </c:pt>
                <c:pt idx="406">
                  <c:v>0.88680000000000003</c:v>
                </c:pt>
                <c:pt idx="407">
                  <c:v>0.88660000000000005</c:v>
                </c:pt>
                <c:pt idx="408">
                  <c:v>0.88629999999999998</c:v>
                </c:pt>
                <c:pt idx="409">
                  <c:v>0.8861</c:v>
                </c:pt>
                <c:pt idx="410">
                  <c:v>0.88590000000000002</c:v>
                </c:pt>
                <c:pt idx="411">
                  <c:v>0.88560000000000005</c:v>
                </c:pt>
                <c:pt idx="412">
                  <c:v>0.88539999999999996</c:v>
                </c:pt>
                <c:pt idx="413">
                  <c:v>0.8851</c:v>
                </c:pt>
                <c:pt idx="414">
                  <c:v>0.88490000000000002</c:v>
                </c:pt>
                <c:pt idx="415">
                  <c:v>0.88470000000000004</c:v>
                </c:pt>
                <c:pt idx="416">
                  <c:v>0.88439999999999996</c:v>
                </c:pt>
                <c:pt idx="417">
                  <c:v>0.88419999999999999</c:v>
                </c:pt>
                <c:pt idx="418">
                  <c:v>0.88390000000000002</c:v>
                </c:pt>
                <c:pt idx="419">
                  <c:v>0.88370000000000004</c:v>
                </c:pt>
                <c:pt idx="420">
                  <c:v>0.88339999999999996</c:v>
                </c:pt>
                <c:pt idx="421">
                  <c:v>0.88319999999999999</c:v>
                </c:pt>
                <c:pt idx="422">
                  <c:v>0.88300000000000001</c:v>
                </c:pt>
                <c:pt idx="423">
                  <c:v>0.88270000000000004</c:v>
                </c:pt>
                <c:pt idx="424">
                  <c:v>0.88249999999999951</c:v>
                </c:pt>
                <c:pt idx="425">
                  <c:v>0.88219999999999998</c:v>
                </c:pt>
                <c:pt idx="426">
                  <c:v>0.88200000000000001</c:v>
                </c:pt>
                <c:pt idx="427">
                  <c:v>0.88170000000000004</c:v>
                </c:pt>
                <c:pt idx="428">
                  <c:v>0.88149999999999951</c:v>
                </c:pt>
                <c:pt idx="429">
                  <c:v>0.88119999999999998</c:v>
                </c:pt>
                <c:pt idx="430">
                  <c:v>0.88100000000000001</c:v>
                </c:pt>
                <c:pt idx="431">
                  <c:v>0.88070000000000004</c:v>
                </c:pt>
                <c:pt idx="432">
                  <c:v>0.88049999999999951</c:v>
                </c:pt>
                <c:pt idx="433">
                  <c:v>0.88019999999999998</c:v>
                </c:pt>
                <c:pt idx="434">
                  <c:v>0.88</c:v>
                </c:pt>
                <c:pt idx="435">
                  <c:v>0.87970000000000081</c:v>
                </c:pt>
                <c:pt idx="436">
                  <c:v>0.87949999999999995</c:v>
                </c:pt>
                <c:pt idx="437">
                  <c:v>0.87920000000000054</c:v>
                </c:pt>
                <c:pt idx="438">
                  <c:v>0.87900000000000056</c:v>
                </c:pt>
                <c:pt idx="439">
                  <c:v>0.87870000000000081</c:v>
                </c:pt>
                <c:pt idx="440">
                  <c:v>0.87849999999999995</c:v>
                </c:pt>
                <c:pt idx="441">
                  <c:v>0.87820000000000054</c:v>
                </c:pt>
                <c:pt idx="442">
                  <c:v>0.87800000000000056</c:v>
                </c:pt>
                <c:pt idx="443">
                  <c:v>0.87770000000000081</c:v>
                </c:pt>
                <c:pt idx="444">
                  <c:v>0.87740000000000051</c:v>
                </c:pt>
                <c:pt idx="445">
                  <c:v>0.87720000000000053</c:v>
                </c:pt>
                <c:pt idx="446">
                  <c:v>0.87690000000000068</c:v>
                </c:pt>
                <c:pt idx="447">
                  <c:v>0.87670000000000081</c:v>
                </c:pt>
                <c:pt idx="448">
                  <c:v>0.87640000000000051</c:v>
                </c:pt>
                <c:pt idx="449">
                  <c:v>0.87620000000000053</c:v>
                </c:pt>
                <c:pt idx="450">
                  <c:v>0.87590000000000068</c:v>
                </c:pt>
                <c:pt idx="451">
                  <c:v>0.87560000000000082</c:v>
                </c:pt>
                <c:pt idx="452">
                  <c:v>0.87540000000000051</c:v>
                </c:pt>
                <c:pt idx="453">
                  <c:v>0.87510000000000054</c:v>
                </c:pt>
                <c:pt idx="454">
                  <c:v>0.87490000000000068</c:v>
                </c:pt>
                <c:pt idx="455">
                  <c:v>0.87460000000000082</c:v>
                </c:pt>
                <c:pt idx="456">
                  <c:v>0.87430000000000052</c:v>
                </c:pt>
                <c:pt idx="457">
                  <c:v>0.87410000000000054</c:v>
                </c:pt>
                <c:pt idx="458">
                  <c:v>0.87380000000000069</c:v>
                </c:pt>
                <c:pt idx="459">
                  <c:v>0.87350000000000005</c:v>
                </c:pt>
                <c:pt idx="460">
                  <c:v>0.87330000000000052</c:v>
                </c:pt>
                <c:pt idx="461">
                  <c:v>0.87300000000000055</c:v>
                </c:pt>
                <c:pt idx="462">
                  <c:v>0.87280000000000069</c:v>
                </c:pt>
                <c:pt idx="463">
                  <c:v>0.87250000000000005</c:v>
                </c:pt>
                <c:pt idx="464">
                  <c:v>0.87220000000000053</c:v>
                </c:pt>
                <c:pt idx="465">
                  <c:v>0.87200000000000055</c:v>
                </c:pt>
                <c:pt idx="466">
                  <c:v>0.87170000000000081</c:v>
                </c:pt>
                <c:pt idx="467">
                  <c:v>0.87139999999999995</c:v>
                </c:pt>
                <c:pt idx="468">
                  <c:v>0.87120000000000053</c:v>
                </c:pt>
                <c:pt idx="469">
                  <c:v>0.87090000000000056</c:v>
                </c:pt>
                <c:pt idx="470">
                  <c:v>0.87060000000000082</c:v>
                </c:pt>
                <c:pt idx="471">
                  <c:v>0.87039999999999995</c:v>
                </c:pt>
                <c:pt idx="472">
                  <c:v>0.87010000000000054</c:v>
                </c:pt>
                <c:pt idx="473">
                  <c:v>0.86980000000000068</c:v>
                </c:pt>
                <c:pt idx="474">
                  <c:v>0.86960000000000082</c:v>
                </c:pt>
                <c:pt idx="475">
                  <c:v>0.86930000000000052</c:v>
                </c:pt>
                <c:pt idx="476">
                  <c:v>0.86900000000000055</c:v>
                </c:pt>
                <c:pt idx="477">
                  <c:v>0.8687000000000008</c:v>
                </c:pt>
                <c:pt idx="478">
                  <c:v>0.86850000000000005</c:v>
                </c:pt>
                <c:pt idx="479">
                  <c:v>0.86820000000000053</c:v>
                </c:pt>
                <c:pt idx="480">
                  <c:v>0.86790000000000056</c:v>
                </c:pt>
                <c:pt idx="481">
                  <c:v>0.8677000000000008</c:v>
                </c:pt>
                <c:pt idx="482">
                  <c:v>0.86739999999999995</c:v>
                </c:pt>
                <c:pt idx="483">
                  <c:v>0.86710000000000054</c:v>
                </c:pt>
                <c:pt idx="484">
                  <c:v>0.86680000000000068</c:v>
                </c:pt>
                <c:pt idx="485">
                  <c:v>0.86660000000000081</c:v>
                </c:pt>
                <c:pt idx="486">
                  <c:v>0.86630000000000051</c:v>
                </c:pt>
                <c:pt idx="487">
                  <c:v>0.86600000000000055</c:v>
                </c:pt>
                <c:pt idx="488">
                  <c:v>0.8657000000000008</c:v>
                </c:pt>
                <c:pt idx="489">
                  <c:v>0.86550000000000005</c:v>
                </c:pt>
                <c:pt idx="490">
                  <c:v>0.86520000000000052</c:v>
                </c:pt>
                <c:pt idx="491">
                  <c:v>0.86490000000000056</c:v>
                </c:pt>
                <c:pt idx="492">
                  <c:v>0.86460000000000081</c:v>
                </c:pt>
                <c:pt idx="493">
                  <c:v>0.86439999999999995</c:v>
                </c:pt>
                <c:pt idx="494">
                  <c:v>0.86410000000000053</c:v>
                </c:pt>
                <c:pt idx="495">
                  <c:v>0.86380000000000068</c:v>
                </c:pt>
                <c:pt idx="496">
                  <c:v>0.86350000000000005</c:v>
                </c:pt>
                <c:pt idx="497">
                  <c:v>0.86330000000000051</c:v>
                </c:pt>
                <c:pt idx="498">
                  <c:v>0.86300000000000054</c:v>
                </c:pt>
                <c:pt idx="499">
                  <c:v>0.8627000000000008</c:v>
                </c:pt>
                <c:pt idx="500">
                  <c:v>0.86240000000000061</c:v>
                </c:pt>
                <c:pt idx="501">
                  <c:v>0.86210000000000053</c:v>
                </c:pt>
                <c:pt idx="502">
                  <c:v>0.86190000000000055</c:v>
                </c:pt>
                <c:pt idx="503">
                  <c:v>0.86160000000000081</c:v>
                </c:pt>
                <c:pt idx="504">
                  <c:v>0.86129999999999995</c:v>
                </c:pt>
                <c:pt idx="505">
                  <c:v>0.86100000000000054</c:v>
                </c:pt>
                <c:pt idx="506">
                  <c:v>0.86070000000000069</c:v>
                </c:pt>
                <c:pt idx="507">
                  <c:v>0.86050000000000004</c:v>
                </c:pt>
                <c:pt idx="508">
                  <c:v>0.86020000000000052</c:v>
                </c:pt>
                <c:pt idx="509">
                  <c:v>0.85990000000000055</c:v>
                </c:pt>
                <c:pt idx="510">
                  <c:v>0.85960000000000081</c:v>
                </c:pt>
                <c:pt idx="511">
                  <c:v>0.85929999999999995</c:v>
                </c:pt>
                <c:pt idx="512">
                  <c:v>0.85900000000000054</c:v>
                </c:pt>
                <c:pt idx="513">
                  <c:v>0.85880000000000056</c:v>
                </c:pt>
                <c:pt idx="514">
                  <c:v>0.85850000000000004</c:v>
                </c:pt>
                <c:pt idx="515">
                  <c:v>0.85820000000000052</c:v>
                </c:pt>
                <c:pt idx="516">
                  <c:v>0.85790000000000055</c:v>
                </c:pt>
                <c:pt idx="517">
                  <c:v>0.85760000000000081</c:v>
                </c:pt>
                <c:pt idx="518">
                  <c:v>0.85729999999999995</c:v>
                </c:pt>
                <c:pt idx="519">
                  <c:v>0.85710000000000053</c:v>
                </c:pt>
                <c:pt idx="520">
                  <c:v>0.85680000000000056</c:v>
                </c:pt>
                <c:pt idx="521">
                  <c:v>0.85650000000000004</c:v>
                </c:pt>
                <c:pt idx="522">
                  <c:v>0.85620000000000052</c:v>
                </c:pt>
                <c:pt idx="523">
                  <c:v>0.85590000000000055</c:v>
                </c:pt>
                <c:pt idx="524">
                  <c:v>0.8556000000000008</c:v>
                </c:pt>
                <c:pt idx="525">
                  <c:v>0.85529999999999995</c:v>
                </c:pt>
                <c:pt idx="526">
                  <c:v>0.85510000000000053</c:v>
                </c:pt>
                <c:pt idx="527">
                  <c:v>0.85480000000000056</c:v>
                </c:pt>
                <c:pt idx="528">
                  <c:v>0.85450000000000004</c:v>
                </c:pt>
                <c:pt idx="529">
                  <c:v>0.85420000000000051</c:v>
                </c:pt>
                <c:pt idx="530">
                  <c:v>0.85390000000000055</c:v>
                </c:pt>
                <c:pt idx="531">
                  <c:v>0.8536000000000008</c:v>
                </c:pt>
                <c:pt idx="532">
                  <c:v>0.85329999999999995</c:v>
                </c:pt>
                <c:pt idx="533">
                  <c:v>0.85300000000000054</c:v>
                </c:pt>
                <c:pt idx="534">
                  <c:v>0.85270000000000068</c:v>
                </c:pt>
                <c:pt idx="535">
                  <c:v>0.85250000000000004</c:v>
                </c:pt>
                <c:pt idx="536">
                  <c:v>0.85220000000000051</c:v>
                </c:pt>
                <c:pt idx="537">
                  <c:v>0.85190000000000055</c:v>
                </c:pt>
                <c:pt idx="538">
                  <c:v>0.8516000000000008</c:v>
                </c:pt>
                <c:pt idx="539">
                  <c:v>0.85129999999999995</c:v>
                </c:pt>
                <c:pt idx="540">
                  <c:v>0.85100000000000053</c:v>
                </c:pt>
                <c:pt idx="541">
                  <c:v>0.85070000000000068</c:v>
                </c:pt>
                <c:pt idx="542">
                  <c:v>0.85040000000000004</c:v>
                </c:pt>
                <c:pt idx="543">
                  <c:v>0.85010000000000052</c:v>
                </c:pt>
                <c:pt idx="544">
                  <c:v>0.84980000000000055</c:v>
                </c:pt>
                <c:pt idx="545">
                  <c:v>0.84950000000000003</c:v>
                </c:pt>
                <c:pt idx="546">
                  <c:v>0.84919999999999995</c:v>
                </c:pt>
                <c:pt idx="547">
                  <c:v>0.84900000000000053</c:v>
                </c:pt>
                <c:pt idx="548">
                  <c:v>0.84870000000000057</c:v>
                </c:pt>
                <c:pt idx="549">
                  <c:v>0.84840000000000004</c:v>
                </c:pt>
                <c:pt idx="550">
                  <c:v>0.84810000000000052</c:v>
                </c:pt>
                <c:pt idx="551">
                  <c:v>0.84780000000000055</c:v>
                </c:pt>
                <c:pt idx="552">
                  <c:v>0.84750000000000003</c:v>
                </c:pt>
                <c:pt idx="553">
                  <c:v>0.84719999999999995</c:v>
                </c:pt>
                <c:pt idx="554">
                  <c:v>0.84690000000000054</c:v>
                </c:pt>
                <c:pt idx="555">
                  <c:v>0.84660000000000069</c:v>
                </c:pt>
                <c:pt idx="556">
                  <c:v>0.84630000000000005</c:v>
                </c:pt>
                <c:pt idx="557">
                  <c:v>0.84600000000000053</c:v>
                </c:pt>
                <c:pt idx="558">
                  <c:v>0.84570000000000056</c:v>
                </c:pt>
                <c:pt idx="559">
                  <c:v>0.84540000000000004</c:v>
                </c:pt>
                <c:pt idx="560">
                  <c:v>0.84510000000000052</c:v>
                </c:pt>
                <c:pt idx="561">
                  <c:v>0.84480000000000055</c:v>
                </c:pt>
                <c:pt idx="562">
                  <c:v>0.84450000000000003</c:v>
                </c:pt>
                <c:pt idx="563">
                  <c:v>0.84419999999999995</c:v>
                </c:pt>
                <c:pt idx="564">
                  <c:v>0.84390000000000054</c:v>
                </c:pt>
                <c:pt idx="565">
                  <c:v>0.84360000000000068</c:v>
                </c:pt>
                <c:pt idx="566">
                  <c:v>0.84330000000000005</c:v>
                </c:pt>
                <c:pt idx="567">
                  <c:v>0.84300000000000053</c:v>
                </c:pt>
                <c:pt idx="568">
                  <c:v>0.84270000000000056</c:v>
                </c:pt>
                <c:pt idx="569">
                  <c:v>0.84250000000000003</c:v>
                </c:pt>
                <c:pt idx="570">
                  <c:v>0.84219999999999995</c:v>
                </c:pt>
                <c:pt idx="571">
                  <c:v>0.84190000000000054</c:v>
                </c:pt>
                <c:pt idx="572">
                  <c:v>0.84160000000000068</c:v>
                </c:pt>
                <c:pt idx="573">
                  <c:v>0.84130000000000005</c:v>
                </c:pt>
                <c:pt idx="574">
                  <c:v>0.84100000000000052</c:v>
                </c:pt>
                <c:pt idx="575">
                  <c:v>0.84070000000000056</c:v>
                </c:pt>
                <c:pt idx="576">
                  <c:v>0.84040000000000004</c:v>
                </c:pt>
                <c:pt idx="577">
                  <c:v>0.84010000000000051</c:v>
                </c:pt>
                <c:pt idx="578">
                  <c:v>0.83980000000000055</c:v>
                </c:pt>
                <c:pt idx="579">
                  <c:v>0.83950000000000002</c:v>
                </c:pt>
                <c:pt idx="580">
                  <c:v>0.83919999999999995</c:v>
                </c:pt>
                <c:pt idx="581">
                  <c:v>0.83890000000000053</c:v>
                </c:pt>
                <c:pt idx="582">
                  <c:v>0.83860000000000068</c:v>
                </c:pt>
                <c:pt idx="583">
                  <c:v>0.83830000000000005</c:v>
                </c:pt>
                <c:pt idx="584">
                  <c:v>0.83800000000000052</c:v>
                </c:pt>
                <c:pt idx="585">
                  <c:v>0.83770000000000056</c:v>
                </c:pt>
                <c:pt idx="586">
                  <c:v>0.83740000000000003</c:v>
                </c:pt>
                <c:pt idx="587">
                  <c:v>0.83710000000000051</c:v>
                </c:pt>
                <c:pt idx="588">
                  <c:v>0.83680000000000054</c:v>
                </c:pt>
                <c:pt idx="589">
                  <c:v>0.83650000000000002</c:v>
                </c:pt>
                <c:pt idx="590">
                  <c:v>0.83620000000000005</c:v>
                </c:pt>
                <c:pt idx="591">
                  <c:v>0.83590000000000053</c:v>
                </c:pt>
                <c:pt idx="592">
                  <c:v>0.83560000000000056</c:v>
                </c:pt>
                <c:pt idx="593">
                  <c:v>0.83530000000000004</c:v>
                </c:pt>
                <c:pt idx="594">
                  <c:v>0.83500000000000052</c:v>
                </c:pt>
                <c:pt idx="595">
                  <c:v>0.83470000000000055</c:v>
                </c:pt>
                <c:pt idx="596">
                  <c:v>0.83440000000000003</c:v>
                </c:pt>
                <c:pt idx="597">
                  <c:v>0.83409999999999995</c:v>
                </c:pt>
                <c:pt idx="598">
                  <c:v>0.83380000000000054</c:v>
                </c:pt>
                <c:pt idx="599">
                  <c:v>0.83350000000000002</c:v>
                </c:pt>
                <c:pt idx="600">
                  <c:v>0.83320000000000005</c:v>
                </c:pt>
                <c:pt idx="601">
                  <c:v>0.83290000000000053</c:v>
                </c:pt>
                <c:pt idx="602">
                  <c:v>0.83260000000000056</c:v>
                </c:pt>
                <c:pt idx="603">
                  <c:v>0.83230000000000004</c:v>
                </c:pt>
                <c:pt idx="604">
                  <c:v>0.83190000000000053</c:v>
                </c:pt>
                <c:pt idx="605">
                  <c:v>0.83160000000000056</c:v>
                </c:pt>
                <c:pt idx="606">
                  <c:v>0.83130000000000004</c:v>
                </c:pt>
                <c:pt idx="607">
                  <c:v>0.83100000000000052</c:v>
                </c:pt>
                <c:pt idx="608">
                  <c:v>0.83070000000000055</c:v>
                </c:pt>
                <c:pt idx="609">
                  <c:v>0.83040000000000003</c:v>
                </c:pt>
                <c:pt idx="610">
                  <c:v>0.83009999999999995</c:v>
                </c:pt>
                <c:pt idx="611">
                  <c:v>0.82980000000000054</c:v>
                </c:pt>
                <c:pt idx="612">
                  <c:v>0.82950000000000002</c:v>
                </c:pt>
                <c:pt idx="613">
                  <c:v>0.82920000000000005</c:v>
                </c:pt>
                <c:pt idx="614">
                  <c:v>0.82890000000000053</c:v>
                </c:pt>
                <c:pt idx="615">
                  <c:v>0.82860000000000056</c:v>
                </c:pt>
                <c:pt idx="616">
                  <c:v>0.82830000000000004</c:v>
                </c:pt>
                <c:pt idx="617">
                  <c:v>0.82800000000000051</c:v>
                </c:pt>
                <c:pt idx="618">
                  <c:v>0.82770000000000055</c:v>
                </c:pt>
                <c:pt idx="619">
                  <c:v>0.82740000000000002</c:v>
                </c:pt>
                <c:pt idx="620">
                  <c:v>0.82709999999999995</c:v>
                </c:pt>
                <c:pt idx="621">
                  <c:v>0.82680000000000053</c:v>
                </c:pt>
                <c:pt idx="622">
                  <c:v>0.82650000000000001</c:v>
                </c:pt>
                <c:pt idx="623">
                  <c:v>0.82620000000000005</c:v>
                </c:pt>
                <c:pt idx="624">
                  <c:v>0.82590000000000052</c:v>
                </c:pt>
                <c:pt idx="625">
                  <c:v>0.82560000000000056</c:v>
                </c:pt>
                <c:pt idx="626">
                  <c:v>0.82530000000000003</c:v>
                </c:pt>
                <c:pt idx="627">
                  <c:v>0.82500000000000051</c:v>
                </c:pt>
                <c:pt idx="628">
                  <c:v>0.82470000000000054</c:v>
                </c:pt>
                <c:pt idx="629">
                  <c:v>0.82440000000000002</c:v>
                </c:pt>
                <c:pt idx="630">
                  <c:v>0.82410000000000005</c:v>
                </c:pt>
                <c:pt idx="631">
                  <c:v>0.82380000000000053</c:v>
                </c:pt>
                <c:pt idx="632">
                  <c:v>0.82350000000000001</c:v>
                </c:pt>
                <c:pt idx="633">
                  <c:v>0.82320000000000004</c:v>
                </c:pt>
                <c:pt idx="634">
                  <c:v>0.82290000000000052</c:v>
                </c:pt>
                <c:pt idx="635">
                  <c:v>0.82260000000000055</c:v>
                </c:pt>
                <c:pt idx="636">
                  <c:v>0.82230000000000003</c:v>
                </c:pt>
                <c:pt idx="637">
                  <c:v>0.82199999999999995</c:v>
                </c:pt>
                <c:pt idx="638">
                  <c:v>0.82170000000000054</c:v>
                </c:pt>
                <c:pt idx="639">
                  <c:v>0.82140000000000002</c:v>
                </c:pt>
                <c:pt idx="640">
                  <c:v>0.82110000000000005</c:v>
                </c:pt>
                <c:pt idx="641">
                  <c:v>0.82080000000000053</c:v>
                </c:pt>
                <c:pt idx="642">
                  <c:v>0.82050000000000001</c:v>
                </c:pt>
                <c:pt idx="643">
                  <c:v>0.82020000000000004</c:v>
                </c:pt>
                <c:pt idx="644">
                  <c:v>0.81990000000000052</c:v>
                </c:pt>
                <c:pt idx="645">
                  <c:v>0.81960000000000055</c:v>
                </c:pt>
                <c:pt idx="646">
                  <c:v>0.81930000000000003</c:v>
                </c:pt>
                <c:pt idx="647">
                  <c:v>0.81899999999999995</c:v>
                </c:pt>
                <c:pt idx="648">
                  <c:v>0.81870000000000054</c:v>
                </c:pt>
                <c:pt idx="649">
                  <c:v>0.81840000000000002</c:v>
                </c:pt>
                <c:pt idx="650">
                  <c:v>0.81810000000000005</c:v>
                </c:pt>
                <c:pt idx="651">
                  <c:v>0.81780000000000053</c:v>
                </c:pt>
                <c:pt idx="652">
                  <c:v>0.8175</c:v>
                </c:pt>
                <c:pt idx="653">
                  <c:v>0.81720000000000004</c:v>
                </c:pt>
                <c:pt idx="654">
                  <c:v>0.81690000000000051</c:v>
                </c:pt>
                <c:pt idx="655">
                  <c:v>0.81659999999999999</c:v>
                </c:pt>
                <c:pt idx="656">
                  <c:v>0.81630000000000003</c:v>
                </c:pt>
                <c:pt idx="657">
                  <c:v>0.81599999999999995</c:v>
                </c:pt>
                <c:pt idx="658">
                  <c:v>0.81570000000000054</c:v>
                </c:pt>
                <c:pt idx="659">
                  <c:v>0.81540000000000001</c:v>
                </c:pt>
                <c:pt idx="660">
                  <c:v>0.81510000000000005</c:v>
                </c:pt>
                <c:pt idx="661">
                  <c:v>0.81480000000000052</c:v>
                </c:pt>
                <c:pt idx="662">
                  <c:v>0.8145</c:v>
                </c:pt>
                <c:pt idx="663">
                  <c:v>0.81420000000000003</c:v>
                </c:pt>
                <c:pt idx="664">
                  <c:v>0.81390000000000051</c:v>
                </c:pt>
                <c:pt idx="665">
                  <c:v>0.81359999999999999</c:v>
                </c:pt>
                <c:pt idx="666">
                  <c:v>0.81330000000000002</c:v>
                </c:pt>
                <c:pt idx="667">
                  <c:v>0.81299999999999994</c:v>
                </c:pt>
                <c:pt idx="668">
                  <c:v>0.81270000000000053</c:v>
                </c:pt>
                <c:pt idx="669">
                  <c:v>0.81240000000000001</c:v>
                </c:pt>
                <c:pt idx="670">
                  <c:v>0.81210000000000004</c:v>
                </c:pt>
                <c:pt idx="671">
                  <c:v>0.81180000000000052</c:v>
                </c:pt>
                <c:pt idx="672">
                  <c:v>0.8115</c:v>
                </c:pt>
                <c:pt idx="673">
                  <c:v>0.81120000000000003</c:v>
                </c:pt>
                <c:pt idx="674">
                  <c:v>0.81089999999999995</c:v>
                </c:pt>
                <c:pt idx="675">
                  <c:v>0.81059999999999999</c:v>
                </c:pt>
                <c:pt idx="676">
                  <c:v>0.81030000000000002</c:v>
                </c:pt>
                <c:pt idx="677">
                  <c:v>0.81</c:v>
                </c:pt>
                <c:pt idx="678">
                  <c:v>0.80970000000000053</c:v>
                </c:pt>
                <c:pt idx="679">
                  <c:v>0.80940000000000001</c:v>
                </c:pt>
                <c:pt idx="680">
                  <c:v>0.80910000000000004</c:v>
                </c:pt>
                <c:pt idx="681">
                  <c:v>0.80880000000000052</c:v>
                </c:pt>
                <c:pt idx="682">
                  <c:v>0.8085</c:v>
                </c:pt>
                <c:pt idx="683">
                  <c:v>0.80820000000000003</c:v>
                </c:pt>
                <c:pt idx="684">
                  <c:v>0.80789999999999995</c:v>
                </c:pt>
                <c:pt idx="685">
                  <c:v>0.80759999999999998</c:v>
                </c:pt>
                <c:pt idx="686">
                  <c:v>0.80730000000000002</c:v>
                </c:pt>
                <c:pt idx="687">
                  <c:v>0.80710000000000004</c:v>
                </c:pt>
                <c:pt idx="688">
                  <c:v>0.80680000000000052</c:v>
                </c:pt>
                <c:pt idx="689">
                  <c:v>0.80649999999999999</c:v>
                </c:pt>
                <c:pt idx="690">
                  <c:v>0.80620000000000003</c:v>
                </c:pt>
                <c:pt idx="691">
                  <c:v>0.80589999999999995</c:v>
                </c:pt>
                <c:pt idx="692">
                  <c:v>0.80559999999999998</c:v>
                </c:pt>
                <c:pt idx="693">
                  <c:v>0.80530000000000002</c:v>
                </c:pt>
                <c:pt idx="694">
                  <c:v>0.80500000000000005</c:v>
                </c:pt>
                <c:pt idx="695">
                  <c:v>0.80470000000000053</c:v>
                </c:pt>
                <c:pt idx="696">
                  <c:v>0.8044</c:v>
                </c:pt>
                <c:pt idx="697">
                  <c:v>0.80410000000000004</c:v>
                </c:pt>
                <c:pt idx="698">
                  <c:v>0.80380000000000051</c:v>
                </c:pt>
                <c:pt idx="699">
                  <c:v>0.80349999999999999</c:v>
                </c:pt>
                <c:pt idx="700">
                  <c:v>0.80330000000000001</c:v>
                </c:pt>
                <c:pt idx="701">
                  <c:v>0.80300000000000005</c:v>
                </c:pt>
                <c:pt idx="702">
                  <c:v>0.80270000000000052</c:v>
                </c:pt>
                <c:pt idx="703">
                  <c:v>0.8024</c:v>
                </c:pt>
                <c:pt idx="704">
                  <c:v>0.80210000000000004</c:v>
                </c:pt>
                <c:pt idx="705">
                  <c:v>0.80180000000000051</c:v>
                </c:pt>
                <c:pt idx="706">
                  <c:v>0.80149999999999999</c:v>
                </c:pt>
                <c:pt idx="707">
                  <c:v>0.80120000000000002</c:v>
                </c:pt>
                <c:pt idx="708">
                  <c:v>0.80089999999999995</c:v>
                </c:pt>
                <c:pt idx="709">
                  <c:v>0.80070000000000052</c:v>
                </c:pt>
                <c:pt idx="710">
                  <c:v>0.8004</c:v>
                </c:pt>
                <c:pt idx="711">
                  <c:v>0.80010000000000003</c:v>
                </c:pt>
                <c:pt idx="712">
                  <c:v>0.79980000000000051</c:v>
                </c:pt>
                <c:pt idx="713">
                  <c:v>0.79949999999999999</c:v>
                </c:pt>
                <c:pt idx="714">
                  <c:v>0.79920000000000002</c:v>
                </c:pt>
                <c:pt idx="715">
                  <c:v>0.79890000000000005</c:v>
                </c:pt>
                <c:pt idx="716">
                  <c:v>0.79870000000000052</c:v>
                </c:pt>
                <c:pt idx="717">
                  <c:v>0.7984</c:v>
                </c:pt>
                <c:pt idx="718">
                  <c:v>0.79810000000000003</c:v>
                </c:pt>
                <c:pt idx="719">
                  <c:v>0.79779999999999995</c:v>
                </c:pt>
                <c:pt idx="720">
                  <c:v>0.79749999999999999</c:v>
                </c:pt>
                <c:pt idx="721">
                  <c:v>0.79720000000000002</c:v>
                </c:pt>
                <c:pt idx="722">
                  <c:v>0.79700000000000004</c:v>
                </c:pt>
                <c:pt idx="723">
                  <c:v>0.79670000000000052</c:v>
                </c:pt>
                <c:pt idx="724">
                  <c:v>0.7964</c:v>
                </c:pt>
                <c:pt idx="725">
                  <c:v>0.79610000000000003</c:v>
                </c:pt>
                <c:pt idx="726">
                  <c:v>0.79579999999999995</c:v>
                </c:pt>
                <c:pt idx="727">
                  <c:v>0.79559999999999997</c:v>
                </c:pt>
                <c:pt idx="728">
                  <c:v>0.79530000000000001</c:v>
                </c:pt>
                <c:pt idx="729">
                  <c:v>0.79500000000000004</c:v>
                </c:pt>
                <c:pt idx="730">
                  <c:v>0.79470000000000052</c:v>
                </c:pt>
                <c:pt idx="731">
                  <c:v>0.7944</c:v>
                </c:pt>
                <c:pt idx="732">
                  <c:v>0.79420000000000002</c:v>
                </c:pt>
                <c:pt idx="733">
                  <c:v>0.79390000000000005</c:v>
                </c:pt>
                <c:pt idx="734">
                  <c:v>0.79359999999999997</c:v>
                </c:pt>
                <c:pt idx="735">
                  <c:v>0.79330000000000001</c:v>
                </c:pt>
                <c:pt idx="736">
                  <c:v>0.79310000000000003</c:v>
                </c:pt>
                <c:pt idx="737">
                  <c:v>0.79279999999999995</c:v>
                </c:pt>
                <c:pt idx="738">
                  <c:v>0.79249999999999998</c:v>
                </c:pt>
                <c:pt idx="739">
                  <c:v>0.79220000000000002</c:v>
                </c:pt>
                <c:pt idx="740">
                  <c:v>0.79200000000000004</c:v>
                </c:pt>
                <c:pt idx="741">
                  <c:v>0.79170000000000051</c:v>
                </c:pt>
                <c:pt idx="742">
                  <c:v>0.79139999999999999</c:v>
                </c:pt>
                <c:pt idx="743">
                  <c:v>0.79110000000000003</c:v>
                </c:pt>
                <c:pt idx="744">
                  <c:v>0.79090000000000005</c:v>
                </c:pt>
                <c:pt idx="745">
                  <c:v>0.79059999999999997</c:v>
                </c:pt>
                <c:pt idx="746">
                  <c:v>0.7903</c:v>
                </c:pt>
                <c:pt idx="747">
                  <c:v>0.79</c:v>
                </c:pt>
                <c:pt idx="748">
                  <c:v>0.78979999999999995</c:v>
                </c:pt>
                <c:pt idx="749">
                  <c:v>0.78949999999999998</c:v>
                </c:pt>
                <c:pt idx="750">
                  <c:v>0.78920000000000001</c:v>
                </c:pt>
                <c:pt idx="751">
                  <c:v>0.78900000000000003</c:v>
                </c:pt>
                <c:pt idx="752">
                  <c:v>0.78870000000000051</c:v>
                </c:pt>
                <c:pt idx="753">
                  <c:v>0.78839999999999999</c:v>
                </c:pt>
                <c:pt idx="754">
                  <c:v>0.78820000000000001</c:v>
                </c:pt>
                <c:pt idx="755">
                  <c:v>0.78790000000000004</c:v>
                </c:pt>
                <c:pt idx="756">
                  <c:v>0.78759999999999997</c:v>
                </c:pt>
                <c:pt idx="757">
                  <c:v>0.78739999999999999</c:v>
                </c:pt>
                <c:pt idx="758">
                  <c:v>0.78710000000000002</c:v>
                </c:pt>
                <c:pt idx="759">
                  <c:v>0.78680000000000005</c:v>
                </c:pt>
                <c:pt idx="760">
                  <c:v>0.78659999999999997</c:v>
                </c:pt>
                <c:pt idx="761">
                  <c:v>0.7863</c:v>
                </c:pt>
                <c:pt idx="762">
                  <c:v>0.78600000000000003</c:v>
                </c:pt>
                <c:pt idx="763">
                  <c:v>0.78580000000000005</c:v>
                </c:pt>
                <c:pt idx="764">
                  <c:v>0.78549999999999998</c:v>
                </c:pt>
                <c:pt idx="765">
                  <c:v>0.7853</c:v>
                </c:pt>
                <c:pt idx="766">
                  <c:v>0.78500000000000003</c:v>
                </c:pt>
                <c:pt idx="767">
                  <c:v>0.78469999999999995</c:v>
                </c:pt>
                <c:pt idx="768">
                  <c:v>0.78449999999999998</c:v>
                </c:pt>
                <c:pt idx="769">
                  <c:v>0.78420000000000001</c:v>
                </c:pt>
                <c:pt idx="770">
                  <c:v>0.78400000000000003</c:v>
                </c:pt>
                <c:pt idx="771">
                  <c:v>0.78369999999999995</c:v>
                </c:pt>
                <c:pt idx="772">
                  <c:v>0.78349999999999997</c:v>
                </c:pt>
                <c:pt idx="773">
                  <c:v>0.78320000000000001</c:v>
                </c:pt>
                <c:pt idx="774">
                  <c:v>0.78290000000000004</c:v>
                </c:pt>
                <c:pt idx="775">
                  <c:v>0.78269999999999995</c:v>
                </c:pt>
                <c:pt idx="776">
                  <c:v>0.78239999999999998</c:v>
                </c:pt>
                <c:pt idx="777">
                  <c:v>0.78220000000000001</c:v>
                </c:pt>
                <c:pt idx="778">
                  <c:v>0.78190000000000004</c:v>
                </c:pt>
                <c:pt idx="779">
                  <c:v>0.78169999999999995</c:v>
                </c:pt>
                <c:pt idx="780">
                  <c:v>0.78139999999999998</c:v>
                </c:pt>
                <c:pt idx="781">
                  <c:v>0.78120000000000001</c:v>
                </c:pt>
                <c:pt idx="782">
                  <c:v>0.78090000000000004</c:v>
                </c:pt>
                <c:pt idx="783">
                  <c:v>0.78069999999999995</c:v>
                </c:pt>
                <c:pt idx="784">
                  <c:v>0.78039999999999998</c:v>
                </c:pt>
                <c:pt idx="785">
                  <c:v>0.7802</c:v>
                </c:pt>
                <c:pt idx="786">
                  <c:v>0.77990000000000081</c:v>
                </c:pt>
                <c:pt idx="787">
                  <c:v>0.77970000000000084</c:v>
                </c:pt>
                <c:pt idx="788">
                  <c:v>0.77940000000000054</c:v>
                </c:pt>
                <c:pt idx="789">
                  <c:v>0.77920000000000056</c:v>
                </c:pt>
                <c:pt idx="790">
                  <c:v>0.77890000000000081</c:v>
                </c:pt>
                <c:pt idx="791">
                  <c:v>0.77870000000000084</c:v>
                </c:pt>
                <c:pt idx="792">
                  <c:v>0.77840000000000054</c:v>
                </c:pt>
                <c:pt idx="793">
                  <c:v>0.77820000000000056</c:v>
                </c:pt>
                <c:pt idx="794">
                  <c:v>0.7780000000000008</c:v>
                </c:pt>
                <c:pt idx="795">
                  <c:v>0.77770000000000084</c:v>
                </c:pt>
                <c:pt idx="796">
                  <c:v>0.77750000000000052</c:v>
                </c:pt>
                <c:pt idx="797">
                  <c:v>0.77720000000000056</c:v>
                </c:pt>
                <c:pt idx="798">
                  <c:v>0.7770000000000008</c:v>
                </c:pt>
                <c:pt idx="799">
                  <c:v>0.77680000000000082</c:v>
                </c:pt>
                <c:pt idx="800">
                  <c:v>0.77650000000000052</c:v>
                </c:pt>
                <c:pt idx="801">
                  <c:v>0.77630000000000055</c:v>
                </c:pt>
                <c:pt idx="802">
                  <c:v>0.7760000000000008</c:v>
                </c:pt>
                <c:pt idx="803">
                  <c:v>0.77580000000000082</c:v>
                </c:pt>
                <c:pt idx="804">
                  <c:v>0.77560000000000084</c:v>
                </c:pt>
                <c:pt idx="805">
                  <c:v>0.77530000000000054</c:v>
                </c:pt>
                <c:pt idx="806">
                  <c:v>0.77510000000000068</c:v>
                </c:pt>
                <c:pt idx="807">
                  <c:v>0.77490000000000081</c:v>
                </c:pt>
                <c:pt idx="808">
                  <c:v>0.77460000000000084</c:v>
                </c:pt>
                <c:pt idx="809">
                  <c:v>0.77440000000000053</c:v>
                </c:pt>
                <c:pt idx="810">
                  <c:v>0.77420000000000055</c:v>
                </c:pt>
                <c:pt idx="811">
                  <c:v>0.77390000000000081</c:v>
                </c:pt>
                <c:pt idx="812">
                  <c:v>0.77370000000000083</c:v>
                </c:pt>
                <c:pt idx="813">
                  <c:v>0.77350000000000052</c:v>
                </c:pt>
                <c:pt idx="814">
                  <c:v>0.77330000000000054</c:v>
                </c:pt>
                <c:pt idx="815">
                  <c:v>0.77300000000000069</c:v>
                </c:pt>
                <c:pt idx="816">
                  <c:v>0.77280000000000082</c:v>
                </c:pt>
                <c:pt idx="817">
                  <c:v>0.77259999999999995</c:v>
                </c:pt>
                <c:pt idx="818">
                  <c:v>0.77240000000000053</c:v>
                </c:pt>
                <c:pt idx="819">
                  <c:v>0.77210000000000056</c:v>
                </c:pt>
                <c:pt idx="820">
                  <c:v>0.77190000000000081</c:v>
                </c:pt>
                <c:pt idx="821">
                  <c:v>0.77170000000000083</c:v>
                </c:pt>
                <c:pt idx="822">
                  <c:v>0.77150000000000052</c:v>
                </c:pt>
                <c:pt idx="823">
                  <c:v>0.77120000000000055</c:v>
                </c:pt>
                <c:pt idx="824">
                  <c:v>0.77100000000000068</c:v>
                </c:pt>
                <c:pt idx="825">
                  <c:v>0.77080000000000082</c:v>
                </c:pt>
                <c:pt idx="826">
                  <c:v>0.77059999999999995</c:v>
                </c:pt>
                <c:pt idx="827">
                  <c:v>0.77040000000000053</c:v>
                </c:pt>
                <c:pt idx="828">
                  <c:v>0.77020000000000055</c:v>
                </c:pt>
                <c:pt idx="829">
                  <c:v>0.76990000000000081</c:v>
                </c:pt>
                <c:pt idx="830">
                  <c:v>0.76970000000000083</c:v>
                </c:pt>
                <c:pt idx="831">
                  <c:v>0.76950000000000052</c:v>
                </c:pt>
                <c:pt idx="832">
                  <c:v>0.76930000000000054</c:v>
                </c:pt>
                <c:pt idx="833">
                  <c:v>0.76910000000000056</c:v>
                </c:pt>
                <c:pt idx="834">
                  <c:v>0.76890000000000081</c:v>
                </c:pt>
                <c:pt idx="835">
                  <c:v>0.76870000000000083</c:v>
                </c:pt>
                <c:pt idx="836">
                  <c:v>0.76850000000000052</c:v>
                </c:pt>
                <c:pt idx="837">
                  <c:v>0.76820000000000055</c:v>
                </c:pt>
                <c:pt idx="838">
                  <c:v>0.76800000000000068</c:v>
                </c:pt>
                <c:pt idx="839">
                  <c:v>0.76780000000000082</c:v>
                </c:pt>
                <c:pt idx="840">
                  <c:v>0.76759999999999995</c:v>
                </c:pt>
                <c:pt idx="841">
                  <c:v>0.76740000000000053</c:v>
                </c:pt>
                <c:pt idx="842">
                  <c:v>0.76720000000000055</c:v>
                </c:pt>
                <c:pt idx="843">
                  <c:v>0.76700000000000068</c:v>
                </c:pt>
                <c:pt idx="844">
                  <c:v>0.76680000000000081</c:v>
                </c:pt>
                <c:pt idx="845">
                  <c:v>0.76659999999999995</c:v>
                </c:pt>
                <c:pt idx="846">
                  <c:v>0.76640000000000053</c:v>
                </c:pt>
                <c:pt idx="847">
                  <c:v>0.76620000000000055</c:v>
                </c:pt>
                <c:pt idx="848">
                  <c:v>0.76600000000000068</c:v>
                </c:pt>
                <c:pt idx="849">
                  <c:v>0.76580000000000081</c:v>
                </c:pt>
                <c:pt idx="850">
                  <c:v>0.76559999999999995</c:v>
                </c:pt>
                <c:pt idx="851">
                  <c:v>0.76540000000000052</c:v>
                </c:pt>
                <c:pt idx="852">
                  <c:v>0.76520000000000055</c:v>
                </c:pt>
                <c:pt idx="853">
                  <c:v>0.76500000000000068</c:v>
                </c:pt>
                <c:pt idx="854">
                  <c:v>0.76480000000000081</c:v>
                </c:pt>
                <c:pt idx="855">
                  <c:v>0.76459999999999995</c:v>
                </c:pt>
                <c:pt idx="856">
                  <c:v>0.76450000000000051</c:v>
                </c:pt>
                <c:pt idx="857">
                  <c:v>0.76430000000000053</c:v>
                </c:pt>
                <c:pt idx="858">
                  <c:v>0.76410000000000056</c:v>
                </c:pt>
                <c:pt idx="859">
                  <c:v>0.7639000000000008</c:v>
                </c:pt>
                <c:pt idx="860">
                  <c:v>0.76370000000000082</c:v>
                </c:pt>
                <c:pt idx="861">
                  <c:v>0.76350000000000051</c:v>
                </c:pt>
                <c:pt idx="862">
                  <c:v>0.76330000000000053</c:v>
                </c:pt>
                <c:pt idx="863">
                  <c:v>0.76310000000000056</c:v>
                </c:pt>
                <c:pt idx="864">
                  <c:v>0.76300000000000068</c:v>
                </c:pt>
                <c:pt idx="865">
                  <c:v>0.76280000000000081</c:v>
                </c:pt>
                <c:pt idx="866">
                  <c:v>0.76259999999999994</c:v>
                </c:pt>
                <c:pt idx="867">
                  <c:v>0.76240000000000052</c:v>
                </c:pt>
                <c:pt idx="868">
                  <c:v>0.76220000000000054</c:v>
                </c:pt>
                <c:pt idx="869">
                  <c:v>0.76200000000000057</c:v>
                </c:pt>
                <c:pt idx="870">
                  <c:v>0.76190000000000069</c:v>
                </c:pt>
                <c:pt idx="871">
                  <c:v>0.76170000000000082</c:v>
                </c:pt>
                <c:pt idx="872">
                  <c:v>0.76149999999999995</c:v>
                </c:pt>
                <c:pt idx="873">
                  <c:v>0.76130000000000053</c:v>
                </c:pt>
                <c:pt idx="874">
                  <c:v>0.76120000000000054</c:v>
                </c:pt>
                <c:pt idx="875">
                  <c:v>0.76100000000000056</c:v>
                </c:pt>
                <c:pt idx="876">
                  <c:v>0.76080000000000081</c:v>
                </c:pt>
                <c:pt idx="877">
                  <c:v>0.76060000000000083</c:v>
                </c:pt>
                <c:pt idx="878">
                  <c:v>0.76049999999999995</c:v>
                </c:pt>
                <c:pt idx="879">
                  <c:v>0.76030000000000053</c:v>
                </c:pt>
                <c:pt idx="880">
                  <c:v>0.76010000000000055</c:v>
                </c:pt>
                <c:pt idx="881">
                  <c:v>0.76000000000000056</c:v>
                </c:pt>
                <c:pt idx="882">
                  <c:v>0.75980000000000081</c:v>
                </c:pt>
                <c:pt idx="883">
                  <c:v>0.75960000000000083</c:v>
                </c:pt>
                <c:pt idx="884">
                  <c:v>0.75949999999999995</c:v>
                </c:pt>
                <c:pt idx="885">
                  <c:v>0.75930000000000053</c:v>
                </c:pt>
                <c:pt idx="886">
                  <c:v>0.75920000000000054</c:v>
                </c:pt>
                <c:pt idx="887">
                  <c:v>0.75900000000000056</c:v>
                </c:pt>
                <c:pt idx="888">
                  <c:v>0.75880000000000081</c:v>
                </c:pt>
                <c:pt idx="889">
                  <c:v>0.75870000000000082</c:v>
                </c:pt>
                <c:pt idx="890">
                  <c:v>0.75849999999999995</c:v>
                </c:pt>
                <c:pt idx="891">
                  <c:v>0.75840000000000052</c:v>
                </c:pt>
                <c:pt idx="892">
                  <c:v>0.75820000000000054</c:v>
                </c:pt>
                <c:pt idx="893">
                  <c:v>0.75800000000000056</c:v>
                </c:pt>
                <c:pt idx="894">
                  <c:v>0.75790000000000068</c:v>
                </c:pt>
                <c:pt idx="895">
                  <c:v>0.75770000000000082</c:v>
                </c:pt>
                <c:pt idx="896">
                  <c:v>0.75760000000000083</c:v>
                </c:pt>
                <c:pt idx="897">
                  <c:v>0.75740000000000052</c:v>
                </c:pt>
                <c:pt idx="898">
                  <c:v>0.75730000000000053</c:v>
                </c:pt>
                <c:pt idx="899">
                  <c:v>0.75710000000000055</c:v>
                </c:pt>
                <c:pt idx="900">
                  <c:v>0.75700000000000056</c:v>
                </c:pt>
                <c:pt idx="901">
                  <c:v>0.75680000000000081</c:v>
                </c:pt>
                <c:pt idx="902">
                  <c:v>0.75670000000000082</c:v>
                </c:pt>
                <c:pt idx="903">
                  <c:v>0.75660000000000083</c:v>
                </c:pt>
                <c:pt idx="904">
                  <c:v>0.75640000000000052</c:v>
                </c:pt>
                <c:pt idx="905">
                  <c:v>0.75630000000000053</c:v>
                </c:pt>
                <c:pt idx="906">
                  <c:v>0.75610000000000055</c:v>
                </c:pt>
                <c:pt idx="907">
                  <c:v>0.75600000000000056</c:v>
                </c:pt>
                <c:pt idx="908">
                  <c:v>0.75590000000000068</c:v>
                </c:pt>
                <c:pt idx="909">
                  <c:v>0.75570000000000082</c:v>
                </c:pt>
                <c:pt idx="910">
                  <c:v>0.75560000000000083</c:v>
                </c:pt>
                <c:pt idx="911">
                  <c:v>0.75540000000000052</c:v>
                </c:pt>
                <c:pt idx="912">
                  <c:v>0.75530000000000053</c:v>
                </c:pt>
                <c:pt idx="913">
                  <c:v>0.75520000000000054</c:v>
                </c:pt>
                <c:pt idx="914">
                  <c:v>0.75500000000000056</c:v>
                </c:pt>
                <c:pt idx="915">
                  <c:v>0.75490000000000068</c:v>
                </c:pt>
                <c:pt idx="916">
                  <c:v>0.7548000000000008</c:v>
                </c:pt>
                <c:pt idx="917">
                  <c:v>0.75470000000000081</c:v>
                </c:pt>
                <c:pt idx="918">
                  <c:v>0.75449999999999995</c:v>
                </c:pt>
                <c:pt idx="919">
                  <c:v>0.75440000000000051</c:v>
                </c:pt>
                <c:pt idx="920">
                  <c:v>0.75430000000000053</c:v>
                </c:pt>
                <c:pt idx="921">
                  <c:v>0.75410000000000055</c:v>
                </c:pt>
                <c:pt idx="922">
                  <c:v>0.75400000000000056</c:v>
                </c:pt>
                <c:pt idx="923">
                  <c:v>0.75390000000000068</c:v>
                </c:pt>
                <c:pt idx="924">
                  <c:v>0.7538000000000008</c:v>
                </c:pt>
                <c:pt idx="925">
                  <c:v>0.75370000000000081</c:v>
                </c:pt>
                <c:pt idx="926">
                  <c:v>0.75349999999999995</c:v>
                </c:pt>
                <c:pt idx="927">
                  <c:v>0.75340000000000051</c:v>
                </c:pt>
                <c:pt idx="928">
                  <c:v>0.75330000000000052</c:v>
                </c:pt>
                <c:pt idx="929">
                  <c:v>0.75320000000000054</c:v>
                </c:pt>
                <c:pt idx="930">
                  <c:v>0.75310000000000055</c:v>
                </c:pt>
                <c:pt idx="931">
                  <c:v>0.75300000000000056</c:v>
                </c:pt>
                <c:pt idx="932">
                  <c:v>0.75290000000000068</c:v>
                </c:pt>
                <c:pt idx="933">
                  <c:v>0.75270000000000081</c:v>
                </c:pt>
                <c:pt idx="934">
                  <c:v>0.75260000000000082</c:v>
                </c:pt>
                <c:pt idx="935">
                  <c:v>0.75249999999999995</c:v>
                </c:pt>
                <c:pt idx="936">
                  <c:v>0.75240000000000051</c:v>
                </c:pt>
                <c:pt idx="937">
                  <c:v>0.75230000000000052</c:v>
                </c:pt>
                <c:pt idx="938">
                  <c:v>0.75220000000000053</c:v>
                </c:pt>
                <c:pt idx="939">
                  <c:v>0.75210000000000055</c:v>
                </c:pt>
                <c:pt idx="940">
                  <c:v>0.75200000000000056</c:v>
                </c:pt>
                <c:pt idx="941">
                  <c:v>0.75190000000000068</c:v>
                </c:pt>
                <c:pt idx="942">
                  <c:v>0.7518000000000008</c:v>
                </c:pt>
                <c:pt idx="943">
                  <c:v>0.75170000000000081</c:v>
                </c:pt>
                <c:pt idx="944">
                  <c:v>0.75160000000000082</c:v>
                </c:pt>
                <c:pt idx="945">
                  <c:v>0.75149999999999995</c:v>
                </c:pt>
                <c:pt idx="946">
                  <c:v>0.75140000000000051</c:v>
                </c:pt>
                <c:pt idx="947">
                  <c:v>0.75130000000000052</c:v>
                </c:pt>
                <c:pt idx="948">
                  <c:v>0.75120000000000053</c:v>
                </c:pt>
                <c:pt idx="949">
                  <c:v>0.75110000000000054</c:v>
                </c:pt>
                <c:pt idx="950">
                  <c:v>0.75100000000000056</c:v>
                </c:pt>
                <c:pt idx="951">
                  <c:v>0.75090000000000068</c:v>
                </c:pt>
                <c:pt idx="952">
                  <c:v>0.75090000000000068</c:v>
                </c:pt>
                <c:pt idx="953">
                  <c:v>0.7508000000000008</c:v>
                </c:pt>
                <c:pt idx="954">
                  <c:v>0.75070000000000081</c:v>
                </c:pt>
                <c:pt idx="955">
                  <c:v>0.75060000000000082</c:v>
                </c:pt>
                <c:pt idx="956">
                  <c:v>0.75049999999999994</c:v>
                </c:pt>
                <c:pt idx="957">
                  <c:v>0.75040000000000051</c:v>
                </c:pt>
                <c:pt idx="958">
                  <c:v>0.75030000000000052</c:v>
                </c:pt>
                <c:pt idx="959">
                  <c:v>0.75030000000000052</c:v>
                </c:pt>
                <c:pt idx="960">
                  <c:v>0.75020000000000053</c:v>
                </c:pt>
                <c:pt idx="961">
                  <c:v>0.75010000000000054</c:v>
                </c:pt>
                <c:pt idx="962">
                  <c:v>0.75000000000000056</c:v>
                </c:pt>
                <c:pt idx="963">
                  <c:v>0.75000000000000056</c:v>
                </c:pt>
                <c:pt idx="964">
                  <c:v>0.74990000000000068</c:v>
                </c:pt>
                <c:pt idx="965">
                  <c:v>0.7498000000000008</c:v>
                </c:pt>
                <c:pt idx="966">
                  <c:v>0.74970000000000081</c:v>
                </c:pt>
                <c:pt idx="967">
                  <c:v>0.74970000000000081</c:v>
                </c:pt>
                <c:pt idx="968">
                  <c:v>0.74960000000000082</c:v>
                </c:pt>
                <c:pt idx="969">
                  <c:v>0.74950000000000061</c:v>
                </c:pt>
                <c:pt idx="970">
                  <c:v>0.74950000000000061</c:v>
                </c:pt>
                <c:pt idx="971">
                  <c:v>0.74940000000000051</c:v>
                </c:pt>
                <c:pt idx="972">
                  <c:v>0.74930000000000052</c:v>
                </c:pt>
                <c:pt idx="973">
                  <c:v>0.74930000000000052</c:v>
                </c:pt>
                <c:pt idx="974">
                  <c:v>0.74920000000000053</c:v>
                </c:pt>
                <c:pt idx="975">
                  <c:v>0.74910000000000054</c:v>
                </c:pt>
                <c:pt idx="976">
                  <c:v>0.74910000000000054</c:v>
                </c:pt>
                <c:pt idx="977">
                  <c:v>0.74900000000000055</c:v>
                </c:pt>
                <c:pt idx="978">
                  <c:v>0.74900000000000055</c:v>
                </c:pt>
                <c:pt idx="979">
                  <c:v>0.74890000000000057</c:v>
                </c:pt>
                <c:pt idx="980">
                  <c:v>0.74890000000000057</c:v>
                </c:pt>
                <c:pt idx="981">
                  <c:v>0.74880000000000069</c:v>
                </c:pt>
                <c:pt idx="982">
                  <c:v>0.74870000000000081</c:v>
                </c:pt>
                <c:pt idx="983">
                  <c:v>0.74870000000000081</c:v>
                </c:pt>
                <c:pt idx="984">
                  <c:v>0.74860000000000082</c:v>
                </c:pt>
                <c:pt idx="985">
                  <c:v>0.74860000000000082</c:v>
                </c:pt>
                <c:pt idx="986">
                  <c:v>0.74850000000000005</c:v>
                </c:pt>
                <c:pt idx="987">
                  <c:v>0.74850000000000005</c:v>
                </c:pt>
                <c:pt idx="988">
                  <c:v>0.74850000000000005</c:v>
                </c:pt>
                <c:pt idx="989">
                  <c:v>0.74839999999999995</c:v>
                </c:pt>
                <c:pt idx="990">
                  <c:v>0.74839999999999995</c:v>
                </c:pt>
                <c:pt idx="991">
                  <c:v>0.74830000000000052</c:v>
                </c:pt>
                <c:pt idx="992">
                  <c:v>0.74830000000000052</c:v>
                </c:pt>
                <c:pt idx="993">
                  <c:v>0.74830000000000052</c:v>
                </c:pt>
                <c:pt idx="994">
                  <c:v>0.74820000000000053</c:v>
                </c:pt>
                <c:pt idx="995">
                  <c:v>0.74820000000000053</c:v>
                </c:pt>
                <c:pt idx="996">
                  <c:v>0.74810000000000054</c:v>
                </c:pt>
                <c:pt idx="997">
                  <c:v>0.74810000000000054</c:v>
                </c:pt>
                <c:pt idx="998">
                  <c:v>0.74810000000000054</c:v>
                </c:pt>
                <c:pt idx="999">
                  <c:v>0.74800000000000055</c:v>
                </c:pt>
                <c:pt idx="1000">
                  <c:v>0.74800000000000055</c:v>
                </c:pt>
                <c:pt idx="1001">
                  <c:v>0.74800000000000055</c:v>
                </c:pt>
                <c:pt idx="1002">
                  <c:v>0.74800000000000055</c:v>
                </c:pt>
                <c:pt idx="1003">
                  <c:v>0.74790000000000056</c:v>
                </c:pt>
                <c:pt idx="1004">
                  <c:v>0.74790000000000056</c:v>
                </c:pt>
                <c:pt idx="1005">
                  <c:v>0.74790000000000056</c:v>
                </c:pt>
                <c:pt idx="1006">
                  <c:v>0.74790000000000056</c:v>
                </c:pt>
                <c:pt idx="1007">
                  <c:v>0.74780000000000069</c:v>
                </c:pt>
                <c:pt idx="1008">
                  <c:v>0.74780000000000069</c:v>
                </c:pt>
                <c:pt idx="1009">
                  <c:v>0.74780000000000069</c:v>
                </c:pt>
                <c:pt idx="1010">
                  <c:v>0.74780000000000069</c:v>
                </c:pt>
                <c:pt idx="1011">
                  <c:v>0.74780000000000069</c:v>
                </c:pt>
                <c:pt idx="1012">
                  <c:v>0.74770000000000081</c:v>
                </c:pt>
                <c:pt idx="1013">
                  <c:v>0.74770000000000081</c:v>
                </c:pt>
                <c:pt idx="1014">
                  <c:v>0.74770000000000081</c:v>
                </c:pt>
                <c:pt idx="1015">
                  <c:v>0.74770000000000081</c:v>
                </c:pt>
                <c:pt idx="1016">
                  <c:v>0.74770000000000081</c:v>
                </c:pt>
                <c:pt idx="1017">
                  <c:v>0.74770000000000081</c:v>
                </c:pt>
                <c:pt idx="1018">
                  <c:v>0.74770000000000081</c:v>
                </c:pt>
                <c:pt idx="1019">
                  <c:v>0.74770000000000081</c:v>
                </c:pt>
                <c:pt idx="1020">
                  <c:v>0.74770000000000081</c:v>
                </c:pt>
                <c:pt idx="1021">
                  <c:v>0.74770000000000081</c:v>
                </c:pt>
                <c:pt idx="1022">
                  <c:v>0.74770000000000081</c:v>
                </c:pt>
                <c:pt idx="1023">
                  <c:v>0.74770000000000081</c:v>
                </c:pt>
                <c:pt idx="1024">
                  <c:v>0.74770000000000081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300C-47D4-A09E-83AEDCF55DDD}"/>
            </c:ext>
          </c:extLst>
        </c:ser>
        <c:ser>
          <c:idx val="16"/>
          <c:order val="16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'c2h_arm-chair'!$R$1:$R$1025</c:f>
              <c:numCache>
                <c:formatCode>0.00E+00</c:formatCode>
                <c:ptCount val="1025"/>
                <c:pt idx="0">
                  <c:v>1.732</c:v>
                </c:pt>
                <c:pt idx="1">
                  <c:v>1.732</c:v>
                </c:pt>
                <c:pt idx="2">
                  <c:v>1.732</c:v>
                </c:pt>
                <c:pt idx="3">
                  <c:v>1.732</c:v>
                </c:pt>
                <c:pt idx="4">
                  <c:v>1.732</c:v>
                </c:pt>
                <c:pt idx="5">
                  <c:v>1.732</c:v>
                </c:pt>
                <c:pt idx="6">
                  <c:v>1.732</c:v>
                </c:pt>
                <c:pt idx="7">
                  <c:v>1.732</c:v>
                </c:pt>
                <c:pt idx="8">
                  <c:v>1.732</c:v>
                </c:pt>
                <c:pt idx="9">
                  <c:v>1.732</c:v>
                </c:pt>
                <c:pt idx="10">
                  <c:v>1.732</c:v>
                </c:pt>
                <c:pt idx="11">
                  <c:v>1.732</c:v>
                </c:pt>
                <c:pt idx="12">
                  <c:v>1.732</c:v>
                </c:pt>
                <c:pt idx="13">
                  <c:v>1.732</c:v>
                </c:pt>
                <c:pt idx="14">
                  <c:v>1.732</c:v>
                </c:pt>
                <c:pt idx="15">
                  <c:v>1.732</c:v>
                </c:pt>
                <c:pt idx="16">
                  <c:v>1.732</c:v>
                </c:pt>
                <c:pt idx="17">
                  <c:v>1.732</c:v>
                </c:pt>
                <c:pt idx="18">
                  <c:v>1.732</c:v>
                </c:pt>
                <c:pt idx="19">
                  <c:v>1.732</c:v>
                </c:pt>
                <c:pt idx="20">
                  <c:v>1.732</c:v>
                </c:pt>
                <c:pt idx="21">
                  <c:v>1.730999999999999</c:v>
                </c:pt>
                <c:pt idx="22">
                  <c:v>1.730999999999999</c:v>
                </c:pt>
                <c:pt idx="23">
                  <c:v>1.730999999999999</c:v>
                </c:pt>
                <c:pt idx="24">
                  <c:v>1.730999999999999</c:v>
                </c:pt>
                <c:pt idx="25">
                  <c:v>1.730999999999999</c:v>
                </c:pt>
                <c:pt idx="26">
                  <c:v>1.730999999999999</c:v>
                </c:pt>
                <c:pt idx="27">
                  <c:v>1.730999999999999</c:v>
                </c:pt>
                <c:pt idx="28">
                  <c:v>1.730999999999999</c:v>
                </c:pt>
                <c:pt idx="29">
                  <c:v>1.730999999999999</c:v>
                </c:pt>
                <c:pt idx="30">
                  <c:v>1.730999999999999</c:v>
                </c:pt>
                <c:pt idx="31">
                  <c:v>1.730999999999999</c:v>
                </c:pt>
                <c:pt idx="32">
                  <c:v>1.730999999999999</c:v>
                </c:pt>
                <c:pt idx="33">
                  <c:v>1.730999999999999</c:v>
                </c:pt>
                <c:pt idx="34">
                  <c:v>1.73</c:v>
                </c:pt>
                <c:pt idx="35">
                  <c:v>1.73</c:v>
                </c:pt>
                <c:pt idx="36">
                  <c:v>1.73</c:v>
                </c:pt>
                <c:pt idx="37">
                  <c:v>1.73</c:v>
                </c:pt>
                <c:pt idx="38">
                  <c:v>1.73</c:v>
                </c:pt>
                <c:pt idx="39">
                  <c:v>1.73</c:v>
                </c:pt>
                <c:pt idx="40">
                  <c:v>1.73</c:v>
                </c:pt>
                <c:pt idx="41">
                  <c:v>1.73</c:v>
                </c:pt>
                <c:pt idx="42">
                  <c:v>1.73</c:v>
                </c:pt>
                <c:pt idx="43">
                  <c:v>1.73</c:v>
                </c:pt>
                <c:pt idx="44">
                  <c:v>1.728999999999999</c:v>
                </c:pt>
                <c:pt idx="45">
                  <c:v>1.728999999999999</c:v>
                </c:pt>
                <c:pt idx="46">
                  <c:v>1.728999999999999</c:v>
                </c:pt>
                <c:pt idx="47">
                  <c:v>1.728999999999999</c:v>
                </c:pt>
                <c:pt idx="48">
                  <c:v>1.728999999999999</c:v>
                </c:pt>
                <c:pt idx="49">
                  <c:v>1.728999999999999</c:v>
                </c:pt>
                <c:pt idx="50">
                  <c:v>1.728999999999999</c:v>
                </c:pt>
                <c:pt idx="51">
                  <c:v>1.728999999999999</c:v>
                </c:pt>
                <c:pt idx="52">
                  <c:v>1.728</c:v>
                </c:pt>
                <c:pt idx="53">
                  <c:v>1.728</c:v>
                </c:pt>
                <c:pt idx="54">
                  <c:v>1.728</c:v>
                </c:pt>
                <c:pt idx="55">
                  <c:v>1.728</c:v>
                </c:pt>
                <c:pt idx="56">
                  <c:v>1.728</c:v>
                </c:pt>
                <c:pt idx="57">
                  <c:v>1.728</c:v>
                </c:pt>
                <c:pt idx="58">
                  <c:v>1.728</c:v>
                </c:pt>
                <c:pt idx="59">
                  <c:v>1.726999999999999</c:v>
                </c:pt>
                <c:pt idx="60">
                  <c:v>1.726999999999999</c:v>
                </c:pt>
                <c:pt idx="61">
                  <c:v>1.726999999999999</c:v>
                </c:pt>
                <c:pt idx="62">
                  <c:v>1.726999999999999</c:v>
                </c:pt>
                <c:pt idx="63">
                  <c:v>1.726999999999999</c:v>
                </c:pt>
                <c:pt idx="64">
                  <c:v>1.726999999999999</c:v>
                </c:pt>
                <c:pt idx="65">
                  <c:v>1.726</c:v>
                </c:pt>
                <c:pt idx="66">
                  <c:v>1.726</c:v>
                </c:pt>
                <c:pt idx="67">
                  <c:v>1.726</c:v>
                </c:pt>
                <c:pt idx="68">
                  <c:v>1.726</c:v>
                </c:pt>
                <c:pt idx="69">
                  <c:v>1.726</c:v>
                </c:pt>
                <c:pt idx="70">
                  <c:v>1.726</c:v>
                </c:pt>
                <c:pt idx="71">
                  <c:v>1.724999999999999</c:v>
                </c:pt>
                <c:pt idx="72">
                  <c:v>1.724999999999999</c:v>
                </c:pt>
                <c:pt idx="73">
                  <c:v>1.724999999999999</c:v>
                </c:pt>
                <c:pt idx="74">
                  <c:v>1.724999999999999</c:v>
                </c:pt>
                <c:pt idx="75">
                  <c:v>1.724999999999999</c:v>
                </c:pt>
                <c:pt idx="76">
                  <c:v>1.724</c:v>
                </c:pt>
                <c:pt idx="77">
                  <c:v>1.724</c:v>
                </c:pt>
                <c:pt idx="78">
                  <c:v>1.724</c:v>
                </c:pt>
                <c:pt idx="79">
                  <c:v>1.724</c:v>
                </c:pt>
                <c:pt idx="80">
                  <c:v>1.724</c:v>
                </c:pt>
                <c:pt idx="81">
                  <c:v>1.722999999999999</c:v>
                </c:pt>
                <c:pt idx="82">
                  <c:v>1.722999999999999</c:v>
                </c:pt>
                <c:pt idx="83">
                  <c:v>1.722999999999999</c:v>
                </c:pt>
                <c:pt idx="84">
                  <c:v>1.722999999999999</c:v>
                </c:pt>
                <c:pt idx="85">
                  <c:v>1.722999999999999</c:v>
                </c:pt>
                <c:pt idx="86">
                  <c:v>1.722</c:v>
                </c:pt>
                <c:pt idx="87">
                  <c:v>1.722</c:v>
                </c:pt>
                <c:pt idx="88">
                  <c:v>1.722</c:v>
                </c:pt>
                <c:pt idx="89">
                  <c:v>1.722</c:v>
                </c:pt>
                <c:pt idx="90">
                  <c:v>1.720999999999999</c:v>
                </c:pt>
                <c:pt idx="91">
                  <c:v>1.720999999999999</c:v>
                </c:pt>
                <c:pt idx="92">
                  <c:v>1.720999999999999</c:v>
                </c:pt>
                <c:pt idx="93">
                  <c:v>1.720999999999999</c:v>
                </c:pt>
                <c:pt idx="94">
                  <c:v>1.72</c:v>
                </c:pt>
                <c:pt idx="95">
                  <c:v>1.72</c:v>
                </c:pt>
                <c:pt idx="96">
                  <c:v>1.72</c:v>
                </c:pt>
                <c:pt idx="97">
                  <c:v>1.72</c:v>
                </c:pt>
                <c:pt idx="98">
                  <c:v>1.718999999999999</c:v>
                </c:pt>
                <c:pt idx="99">
                  <c:v>1.718999999999999</c:v>
                </c:pt>
                <c:pt idx="100">
                  <c:v>1.718999999999999</c:v>
                </c:pt>
                <c:pt idx="101">
                  <c:v>1.718999999999999</c:v>
                </c:pt>
                <c:pt idx="102">
                  <c:v>1.718</c:v>
                </c:pt>
                <c:pt idx="103">
                  <c:v>1.718</c:v>
                </c:pt>
                <c:pt idx="104">
                  <c:v>1.718</c:v>
                </c:pt>
                <c:pt idx="105">
                  <c:v>1.718</c:v>
                </c:pt>
                <c:pt idx="106">
                  <c:v>1.716999999999999</c:v>
                </c:pt>
                <c:pt idx="107">
                  <c:v>1.716999999999999</c:v>
                </c:pt>
                <c:pt idx="108">
                  <c:v>1.716999999999999</c:v>
                </c:pt>
                <c:pt idx="109">
                  <c:v>1.716999999999999</c:v>
                </c:pt>
                <c:pt idx="110">
                  <c:v>1.716</c:v>
                </c:pt>
                <c:pt idx="111">
                  <c:v>1.716</c:v>
                </c:pt>
                <c:pt idx="112">
                  <c:v>1.716</c:v>
                </c:pt>
                <c:pt idx="113">
                  <c:v>1.716</c:v>
                </c:pt>
                <c:pt idx="114">
                  <c:v>1.714999999999999</c:v>
                </c:pt>
                <c:pt idx="115">
                  <c:v>1.714999999999999</c:v>
                </c:pt>
                <c:pt idx="116">
                  <c:v>1.714999999999999</c:v>
                </c:pt>
                <c:pt idx="117">
                  <c:v>1.714</c:v>
                </c:pt>
                <c:pt idx="118">
                  <c:v>1.714</c:v>
                </c:pt>
                <c:pt idx="119">
                  <c:v>1.714</c:v>
                </c:pt>
                <c:pt idx="120">
                  <c:v>1.714</c:v>
                </c:pt>
                <c:pt idx="121">
                  <c:v>1.712999999999999</c:v>
                </c:pt>
                <c:pt idx="122">
                  <c:v>1.712999999999999</c:v>
                </c:pt>
                <c:pt idx="123">
                  <c:v>1.712999999999999</c:v>
                </c:pt>
                <c:pt idx="124">
                  <c:v>1.712</c:v>
                </c:pt>
                <c:pt idx="125">
                  <c:v>1.712</c:v>
                </c:pt>
                <c:pt idx="126">
                  <c:v>1.712</c:v>
                </c:pt>
                <c:pt idx="127">
                  <c:v>1.710999999999999</c:v>
                </c:pt>
                <c:pt idx="128">
                  <c:v>1.710999999999999</c:v>
                </c:pt>
                <c:pt idx="129">
                  <c:v>1.710999999999999</c:v>
                </c:pt>
                <c:pt idx="130">
                  <c:v>1.71</c:v>
                </c:pt>
                <c:pt idx="131">
                  <c:v>1.71</c:v>
                </c:pt>
                <c:pt idx="132">
                  <c:v>1.71</c:v>
                </c:pt>
                <c:pt idx="133">
                  <c:v>1.71</c:v>
                </c:pt>
                <c:pt idx="134">
                  <c:v>1.708999999999999</c:v>
                </c:pt>
                <c:pt idx="135">
                  <c:v>1.708999999999999</c:v>
                </c:pt>
                <c:pt idx="136">
                  <c:v>1.708999999999999</c:v>
                </c:pt>
                <c:pt idx="137">
                  <c:v>1.708</c:v>
                </c:pt>
                <c:pt idx="138">
                  <c:v>1.708</c:v>
                </c:pt>
                <c:pt idx="139">
                  <c:v>1.708</c:v>
                </c:pt>
                <c:pt idx="140">
                  <c:v>1.706999999999999</c:v>
                </c:pt>
                <c:pt idx="141">
                  <c:v>1.706999999999999</c:v>
                </c:pt>
                <c:pt idx="142">
                  <c:v>1.706999999999999</c:v>
                </c:pt>
                <c:pt idx="143">
                  <c:v>1.706</c:v>
                </c:pt>
                <c:pt idx="144">
                  <c:v>1.706</c:v>
                </c:pt>
                <c:pt idx="145">
                  <c:v>1.706</c:v>
                </c:pt>
                <c:pt idx="146">
                  <c:v>1.704999999999999</c:v>
                </c:pt>
                <c:pt idx="147">
                  <c:v>1.704999999999999</c:v>
                </c:pt>
                <c:pt idx="148">
                  <c:v>1.704999999999999</c:v>
                </c:pt>
                <c:pt idx="149">
                  <c:v>1.704</c:v>
                </c:pt>
                <c:pt idx="150">
                  <c:v>1.704</c:v>
                </c:pt>
                <c:pt idx="151">
                  <c:v>1.704</c:v>
                </c:pt>
                <c:pt idx="152">
                  <c:v>1.702999999999999</c:v>
                </c:pt>
                <c:pt idx="153">
                  <c:v>1.702999999999999</c:v>
                </c:pt>
                <c:pt idx="154">
                  <c:v>1.702</c:v>
                </c:pt>
                <c:pt idx="155">
                  <c:v>1.702</c:v>
                </c:pt>
                <c:pt idx="156">
                  <c:v>1.702</c:v>
                </c:pt>
                <c:pt idx="157">
                  <c:v>1.700999999999999</c:v>
                </c:pt>
                <c:pt idx="158">
                  <c:v>1.700999999999999</c:v>
                </c:pt>
                <c:pt idx="159">
                  <c:v>1.700999999999999</c:v>
                </c:pt>
                <c:pt idx="160">
                  <c:v>1.7</c:v>
                </c:pt>
                <c:pt idx="161">
                  <c:v>1.7</c:v>
                </c:pt>
                <c:pt idx="162">
                  <c:v>1.7</c:v>
                </c:pt>
                <c:pt idx="163">
                  <c:v>1.6990000000000001</c:v>
                </c:pt>
                <c:pt idx="164">
                  <c:v>1.6990000000000001</c:v>
                </c:pt>
                <c:pt idx="165">
                  <c:v>1.6990000000000001</c:v>
                </c:pt>
                <c:pt idx="166">
                  <c:v>1.6980000000000011</c:v>
                </c:pt>
                <c:pt idx="167">
                  <c:v>1.6980000000000011</c:v>
                </c:pt>
                <c:pt idx="168">
                  <c:v>1.6970000000000001</c:v>
                </c:pt>
                <c:pt idx="169">
                  <c:v>1.6970000000000001</c:v>
                </c:pt>
                <c:pt idx="170">
                  <c:v>1.6970000000000001</c:v>
                </c:pt>
                <c:pt idx="171">
                  <c:v>1.6960000000000011</c:v>
                </c:pt>
                <c:pt idx="172">
                  <c:v>1.6960000000000011</c:v>
                </c:pt>
                <c:pt idx="173">
                  <c:v>1.6960000000000011</c:v>
                </c:pt>
                <c:pt idx="174">
                  <c:v>1.6950000000000001</c:v>
                </c:pt>
                <c:pt idx="175">
                  <c:v>1.6950000000000001</c:v>
                </c:pt>
                <c:pt idx="176">
                  <c:v>1.6940000000000011</c:v>
                </c:pt>
                <c:pt idx="177">
                  <c:v>1.6940000000000011</c:v>
                </c:pt>
                <c:pt idx="178">
                  <c:v>1.6940000000000011</c:v>
                </c:pt>
                <c:pt idx="179">
                  <c:v>1.6930000000000001</c:v>
                </c:pt>
                <c:pt idx="180">
                  <c:v>1.6930000000000001</c:v>
                </c:pt>
                <c:pt idx="181">
                  <c:v>1.6919999999999988</c:v>
                </c:pt>
                <c:pt idx="182">
                  <c:v>1.6919999999999988</c:v>
                </c:pt>
                <c:pt idx="183">
                  <c:v>1.6919999999999988</c:v>
                </c:pt>
                <c:pt idx="184">
                  <c:v>1.6910000000000001</c:v>
                </c:pt>
                <c:pt idx="185">
                  <c:v>1.6910000000000001</c:v>
                </c:pt>
                <c:pt idx="186">
                  <c:v>1.6900000000000011</c:v>
                </c:pt>
                <c:pt idx="187">
                  <c:v>1.6900000000000011</c:v>
                </c:pt>
                <c:pt idx="188">
                  <c:v>1.6900000000000011</c:v>
                </c:pt>
                <c:pt idx="189">
                  <c:v>1.6890000000000001</c:v>
                </c:pt>
                <c:pt idx="190">
                  <c:v>1.6890000000000001</c:v>
                </c:pt>
                <c:pt idx="191">
                  <c:v>1.6879999999999988</c:v>
                </c:pt>
                <c:pt idx="192">
                  <c:v>1.6879999999999988</c:v>
                </c:pt>
                <c:pt idx="193">
                  <c:v>1.6879999999999988</c:v>
                </c:pt>
                <c:pt idx="194">
                  <c:v>1.6870000000000001</c:v>
                </c:pt>
                <c:pt idx="195">
                  <c:v>1.6870000000000001</c:v>
                </c:pt>
                <c:pt idx="196">
                  <c:v>1.6859999999999988</c:v>
                </c:pt>
                <c:pt idx="197">
                  <c:v>1.6859999999999988</c:v>
                </c:pt>
                <c:pt idx="198">
                  <c:v>1.6859999999999988</c:v>
                </c:pt>
                <c:pt idx="199">
                  <c:v>1.6850000000000001</c:v>
                </c:pt>
                <c:pt idx="200">
                  <c:v>1.6850000000000001</c:v>
                </c:pt>
                <c:pt idx="201">
                  <c:v>1.6839999999999988</c:v>
                </c:pt>
                <c:pt idx="202">
                  <c:v>1.6839999999999988</c:v>
                </c:pt>
                <c:pt idx="203">
                  <c:v>1.6830000000000001</c:v>
                </c:pt>
                <c:pt idx="204">
                  <c:v>1.6830000000000001</c:v>
                </c:pt>
                <c:pt idx="205">
                  <c:v>1.6830000000000001</c:v>
                </c:pt>
                <c:pt idx="206">
                  <c:v>1.6819999999999988</c:v>
                </c:pt>
                <c:pt idx="207">
                  <c:v>1.6819999999999988</c:v>
                </c:pt>
                <c:pt idx="208">
                  <c:v>1.681</c:v>
                </c:pt>
                <c:pt idx="209">
                  <c:v>1.681</c:v>
                </c:pt>
                <c:pt idx="210">
                  <c:v>1.681</c:v>
                </c:pt>
                <c:pt idx="211">
                  <c:v>1.680000000000001</c:v>
                </c:pt>
                <c:pt idx="212">
                  <c:v>1.680000000000001</c:v>
                </c:pt>
                <c:pt idx="213">
                  <c:v>1.679</c:v>
                </c:pt>
                <c:pt idx="214">
                  <c:v>1.679</c:v>
                </c:pt>
                <c:pt idx="215">
                  <c:v>1.6779999999999988</c:v>
                </c:pt>
                <c:pt idx="216">
                  <c:v>1.6779999999999988</c:v>
                </c:pt>
                <c:pt idx="217">
                  <c:v>1.6779999999999988</c:v>
                </c:pt>
                <c:pt idx="218">
                  <c:v>1.677</c:v>
                </c:pt>
                <c:pt idx="219">
                  <c:v>1.677</c:v>
                </c:pt>
                <c:pt idx="220">
                  <c:v>1.6759999999999988</c:v>
                </c:pt>
                <c:pt idx="221">
                  <c:v>1.6759999999999988</c:v>
                </c:pt>
                <c:pt idx="222">
                  <c:v>1.675</c:v>
                </c:pt>
                <c:pt idx="223">
                  <c:v>1.675</c:v>
                </c:pt>
                <c:pt idx="224">
                  <c:v>1.6739999999999988</c:v>
                </c:pt>
                <c:pt idx="225">
                  <c:v>1.6739999999999988</c:v>
                </c:pt>
                <c:pt idx="226">
                  <c:v>1.6739999999999988</c:v>
                </c:pt>
                <c:pt idx="227">
                  <c:v>1.673</c:v>
                </c:pt>
                <c:pt idx="228">
                  <c:v>1.673</c:v>
                </c:pt>
                <c:pt idx="229">
                  <c:v>1.6719999999999988</c:v>
                </c:pt>
                <c:pt idx="230">
                  <c:v>1.6719999999999988</c:v>
                </c:pt>
                <c:pt idx="231">
                  <c:v>1.671</c:v>
                </c:pt>
                <c:pt idx="232">
                  <c:v>1.671</c:v>
                </c:pt>
                <c:pt idx="233">
                  <c:v>1.670000000000001</c:v>
                </c:pt>
                <c:pt idx="234">
                  <c:v>1.670000000000001</c:v>
                </c:pt>
                <c:pt idx="235">
                  <c:v>1.670000000000001</c:v>
                </c:pt>
                <c:pt idx="236">
                  <c:v>1.669</c:v>
                </c:pt>
                <c:pt idx="237">
                  <c:v>1.669</c:v>
                </c:pt>
                <c:pt idx="238">
                  <c:v>1.6679999999999988</c:v>
                </c:pt>
                <c:pt idx="239">
                  <c:v>1.6679999999999988</c:v>
                </c:pt>
                <c:pt idx="240">
                  <c:v>1.667</c:v>
                </c:pt>
                <c:pt idx="241">
                  <c:v>1.667</c:v>
                </c:pt>
                <c:pt idx="242">
                  <c:v>1.6659999999999988</c:v>
                </c:pt>
                <c:pt idx="243">
                  <c:v>1.6659999999999988</c:v>
                </c:pt>
                <c:pt idx="244">
                  <c:v>1.6659999999999988</c:v>
                </c:pt>
                <c:pt idx="245">
                  <c:v>1.665</c:v>
                </c:pt>
                <c:pt idx="246">
                  <c:v>1.665</c:v>
                </c:pt>
                <c:pt idx="247">
                  <c:v>1.6639999999999988</c:v>
                </c:pt>
                <c:pt idx="248">
                  <c:v>1.6639999999999988</c:v>
                </c:pt>
                <c:pt idx="249">
                  <c:v>1.663</c:v>
                </c:pt>
                <c:pt idx="250">
                  <c:v>1.663</c:v>
                </c:pt>
                <c:pt idx="251">
                  <c:v>1.6619999999999988</c:v>
                </c:pt>
                <c:pt idx="252">
                  <c:v>1.6619999999999988</c:v>
                </c:pt>
                <c:pt idx="253">
                  <c:v>1.661</c:v>
                </c:pt>
                <c:pt idx="254">
                  <c:v>1.661</c:v>
                </c:pt>
                <c:pt idx="255">
                  <c:v>1.6600000000000001</c:v>
                </c:pt>
                <c:pt idx="256">
                  <c:v>1.6600000000000001</c:v>
                </c:pt>
                <c:pt idx="257">
                  <c:v>1.6600000000000001</c:v>
                </c:pt>
                <c:pt idx="258">
                  <c:v>1.659</c:v>
                </c:pt>
                <c:pt idx="259">
                  <c:v>1.659</c:v>
                </c:pt>
                <c:pt idx="260">
                  <c:v>1.6579999999999988</c:v>
                </c:pt>
                <c:pt idx="261">
                  <c:v>1.6579999999999988</c:v>
                </c:pt>
                <c:pt idx="262">
                  <c:v>1.657</c:v>
                </c:pt>
                <c:pt idx="263">
                  <c:v>1.657</c:v>
                </c:pt>
                <c:pt idx="264">
                  <c:v>1.6559999999999988</c:v>
                </c:pt>
                <c:pt idx="265">
                  <c:v>1.6559999999999988</c:v>
                </c:pt>
                <c:pt idx="266">
                  <c:v>1.655</c:v>
                </c:pt>
                <c:pt idx="267">
                  <c:v>1.655</c:v>
                </c:pt>
                <c:pt idx="268">
                  <c:v>1.6539999999999988</c:v>
                </c:pt>
                <c:pt idx="269">
                  <c:v>1.6539999999999988</c:v>
                </c:pt>
                <c:pt idx="270">
                  <c:v>1.653</c:v>
                </c:pt>
                <c:pt idx="271">
                  <c:v>1.653</c:v>
                </c:pt>
                <c:pt idx="272">
                  <c:v>1.653</c:v>
                </c:pt>
                <c:pt idx="273">
                  <c:v>1.6519999999999988</c:v>
                </c:pt>
                <c:pt idx="274">
                  <c:v>1.6519999999999988</c:v>
                </c:pt>
                <c:pt idx="275">
                  <c:v>1.651</c:v>
                </c:pt>
                <c:pt idx="276">
                  <c:v>1.651</c:v>
                </c:pt>
                <c:pt idx="277">
                  <c:v>1.6500000000000001</c:v>
                </c:pt>
                <c:pt idx="278">
                  <c:v>1.6500000000000001</c:v>
                </c:pt>
                <c:pt idx="279">
                  <c:v>1.649</c:v>
                </c:pt>
                <c:pt idx="280">
                  <c:v>1.649</c:v>
                </c:pt>
                <c:pt idx="281">
                  <c:v>1.6479999999999988</c:v>
                </c:pt>
                <c:pt idx="282">
                  <c:v>1.6479999999999988</c:v>
                </c:pt>
                <c:pt idx="283">
                  <c:v>1.647</c:v>
                </c:pt>
                <c:pt idx="284">
                  <c:v>1.647</c:v>
                </c:pt>
                <c:pt idx="285">
                  <c:v>1.6459999999999988</c:v>
                </c:pt>
                <c:pt idx="286">
                  <c:v>1.6459999999999988</c:v>
                </c:pt>
                <c:pt idx="287">
                  <c:v>1.645</c:v>
                </c:pt>
                <c:pt idx="288">
                  <c:v>1.645</c:v>
                </c:pt>
                <c:pt idx="289">
                  <c:v>1.6439999999999988</c:v>
                </c:pt>
                <c:pt idx="290">
                  <c:v>1.6439999999999988</c:v>
                </c:pt>
                <c:pt idx="291">
                  <c:v>1.643</c:v>
                </c:pt>
                <c:pt idx="292">
                  <c:v>1.643</c:v>
                </c:pt>
                <c:pt idx="293">
                  <c:v>1.6419999999999988</c:v>
                </c:pt>
                <c:pt idx="294">
                  <c:v>1.6419999999999988</c:v>
                </c:pt>
                <c:pt idx="295">
                  <c:v>1.6419999999999988</c:v>
                </c:pt>
                <c:pt idx="296">
                  <c:v>1.641</c:v>
                </c:pt>
                <c:pt idx="297">
                  <c:v>1.641</c:v>
                </c:pt>
                <c:pt idx="298">
                  <c:v>1.6400000000000001</c:v>
                </c:pt>
                <c:pt idx="299">
                  <c:v>1.6400000000000001</c:v>
                </c:pt>
                <c:pt idx="300">
                  <c:v>1.639</c:v>
                </c:pt>
                <c:pt idx="301">
                  <c:v>1.639</c:v>
                </c:pt>
                <c:pt idx="302">
                  <c:v>1.6379999999999988</c:v>
                </c:pt>
                <c:pt idx="303">
                  <c:v>1.6379999999999988</c:v>
                </c:pt>
                <c:pt idx="304">
                  <c:v>1.637</c:v>
                </c:pt>
                <c:pt idx="305">
                  <c:v>1.637</c:v>
                </c:pt>
                <c:pt idx="306">
                  <c:v>1.6359999999999988</c:v>
                </c:pt>
                <c:pt idx="307">
                  <c:v>1.6359999999999988</c:v>
                </c:pt>
                <c:pt idx="308">
                  <c:v>1.635</c:v>
                </c:pt>
                <c:pt idx="309">
                  <c:v>1.635</c:v>
                </c:pt>
                <c:pt idx="310">
                  <c:v>1.6339999999999988</c:v>
                </c:pt>
                <c:pt idx="311">
                  <c:v>1.6339999999999988</c:v>
                </c:pt>
                <c:pt idx="312">
                  <c:v>1.633</c:v>
                </c:pt>
                <c:pt idx="313">
                  <c:v>1.633</c:v>
                </c:pt>
                <c:pt idx="314">
                  <c:v>1.6319999999999988</c:v>
                </c:pt>
                <c:pt idx="315">
                  <c:v>1.6319999999999988</c:v>
                </c:pt>
                <c:pt idx="316">
                  <c:v>1.631</c:v>
                </c:pt>
                <c:pt idx="317">
                  <c:v>1.631</c:v>
                </c:pt>
                <c:pt idx="318">
                  <c:v>1.6300000000000001</c:v>
                </c:pt>
                <c:pt idx="319">
                  <c:v>1.6300000000000001</c:v>
                </c:pt>
                <c:pt idx="320">
                  <c:v>1.629</c:v>
                </c:pt>
                <c:pt idx="321">
                  <c:v>1.629</c:v>
                </c:pt>
                <c:pt idx="322">
                  <c:v>1.6279999999999988</c:v>
                </c:pt>
                <c:pt idx="323">
                  <c:v>1.6279999999999988</c:v>
                </c:pt>
                <c:pt idx="324">
                  <c:v>1.627</c:v>
                </c:pt>
                <c:pt idx="325">
                  <c:v>1.627</c:v>
                </c:pt>
                <c:pt idx="326">
                  <c:v>1.6259999999999988</c:v>
                </c:pt>
                <c:pt idx="327">
                  <c:v>1.6259999999999988</c:v>
                </c:pt>
                <c:pt idx="328">
                  <c:v>1.6259999999999988</c:v>
                </c:pt>
                <c:pt idx="329">
                  <c:v>1.625</c:v>
                </c:pt>
                <c:pt idx="330">
                  <c:v>1.625</c:v>
                </c:pt>
                <c:pt idx="331">
                  <c:v>1.6240000000000001</c:v>
                </c:pt>
                <c:pt idx="332">
                  <c:v>1.6240000000000001</c:v>
                </c:pt>
                <c:pt idx="333">
                  <c:v>1.623</c:v>
                </c:pt>
                <c:pt idx="334">
                  <c:v>1.623</c:v>
                </c:pt>
                <c:pt idx="335">
                  <c:v>1.6220000000000001</c:v>
                </c:pt>
                <c:pt idx="336">
                  <c:v>1.6220000000000001</c:v>
                </c:pt>
                <c:pt idx="337">
                  <c:v>1.621</c:v>
                </c:pt>
                <c:pt idx="338">
                  <c:v>1.621</c:v>
                </c:pt>
                <c:pt idx="339">
                  <c:v>1.62</c:v>
                </c:pt>
                <c:pt idx="340">
                  <c:v>1.62</c:v>
                </c:pt>
                <c:pt idx="341">
                  <c:v>1.619</c:v>
                </c:pt>
                <c:pt idx="342">
                  <c:v>1.619</c:v>
                </c:pt>
                <c:pt idx="343">
                  <c:v>1.6180000000000001</c:v>
                </c:pt>
                <c:pt idx="344">
                  <c:v>1.6180000000000001</c:v>
                </c:pt>
                <c:pt idx="345">
                  <c:v>1.617</c:v>
                </c:pt>
                <c:pt idx="346">
                  <c:v>1.617</c:v>
                </c:pt>
                <c:pt idx="347">
                  <c:v>1.6160000000000001</c:v>
                </c:pt>
                <c:pt idx="348">
                  <c:v>1.6160000000000001</c:v>
                </c:pt>
                <c:pt idx="349">
                  <c:v>1.615</c:v>
                </c:pt>
                <c:pt idx="350">
                  <c:v>1.615</c:v>
                </c:pt>
                <c:pt idx="351">
                  <c:v>1.6140000000000001</c:v>
                </c:pt>
                <c:pt idx="352">
                  <c:v>1.6140000000000001</c:v>
                </c:pt>
                <c:pt idx="353">
                  <c:v>1.613</c:v>
                </c:pt>
                <c:pt idx="354">
                  <c:v>1.613</c:v>
                </c:pt>
                <c:pt idx="355">
                  <c:v>1.6120000000000001</c:v>
                </c:pt>
                <c:pt idx="356">
                  <c:v>1.6120000000000001</c:v>
                </c:pt>
                <c:pt idx="357">
                  <c:v>1.611</c:v>
                </c:pt>
                <c:pt idx="358">
                  <c:v>1.611</c:v>
                </c:pt>
                <c:pt idx="359">
                  <c:v>1.61</c:v>
                </c:pt>
                <c:pt idx="360">
                  <c:v>1.61</c:v>
                </c:pt>
                <c:pt idx="361">
                  <c:v>1.609</c:v>
                </c:pt>
                <c:pt idx="362">
                  <c:v>1.609</c:v>
                </c:pt>
                <c:pt idx="363">
                  <c:v>1.6080000000000001</c:v>
                </c:pt>
                <c:pt idx="364">
                  <c:v>1.6080000000000001</c:v>
                </c:pt>
                <c:pt idx="365">
                  <c:v>1.607</c:v>
                </c:pt>
                <c:pt idx="366">
                  <c:v>1.607</c:v>
                </c:pt>
                <c:pt idx="367">
                  <c:v>1.6060000000000001</c:v>
                </c:pt>
                <c:pt idx="368">
                  <c:v>1.6060000000000001</c:v>
                </c:pt>
                <c:pt idx="369">
                  <c:v>1.605</c:v>
                </c:pt>
                <c:pt idx="370">
                  <c:v>1.605</c:v>
                </c:pt>
                <c:pt idx="371">
                  <c:v>1.605</c:v>
                </c:pt>
                <c:pt idx="372">
                  <c:v>1.6040000000000001</c:v>
                </c:pt>
                <c:pt idx="373">
                  <c:v>1.6040000000000001</c:v>
                </c:pt>
                <c:pt idx="374">
                  <c:v>1.603</c:v>
                </c:pt>
                <c:pt idx="375">
                  <c:v>1.603</c:v>
                </c:pt>
                <c:pt idx="376">
                  <c:v>1.6020000000000001</c:v>
                </c:pt>
                <c:pt idx="377">
                  <c:v>1.6020000000000001</c:v>
                </c:pt>
                <c:pt idx="378">
                  <c:v>1.601</c:v>
                </c:pt>
                <c:pt idx="379">
                  <c:v>1.601</c:v>
                </c:pt>
                <c:pt idx="380">
                  <c:v>1.6</c:v>
                </c:pt>
                <c:pt idx="381">
                  <c:v>1.6</c:v>
                </c:pt>
                <c:pt idx="382">
                  <c:v>1.599</c:v>
                </c:pt>
                <c:pt idx="383">
                  <c:v>1.599</c:v>
                </c:pt>
                <c:pt idx="384">
                  <c:v>1.5980000000000001</c:v>
                </c:pt>
                <c:pt idx="385">
                  <c:v>1.5980000000000001</c:v>
                </c:pt>
                <c:pt idx="386">
                  <c:v>1.597</c:v>
                </c:pt>
                <c:pt idx="387">
                  <c:v>1.597</c:v>
                </c:pt>
                <c:pt idx="388">
                  <c:v>1.5960000000000001</c:v>
                </c:pt>
                <c:pt idx="389">
                  <c:v>1.5960000000000001</c:v>
                </c:pt>
                <c:pt idx="390">
                  <c:v>1.595</c:v>
                </c:pt>
                <c:pt idx="391">
                  <c:v>1.595</c:v>
                </c:pt>
                <c:pt idx="392">
                  <c:v>1.5940000000000001</c:v>
                </c:pt>
                <c:pt idx="393">
                  <c:v>1.5940000000000001</c:v>
                </c:pt>
                <c:pt idx="394">
                  <c:v>1.593</c:v>
                </c:pt>
                <c:pt idx="395">
                  <c:v>1.593</c:v>
                </c:pt>
                <c:pt idx="396">
                  <c:v>1.5920000000000001</c:v>
                </c:pt>
                <c:pt idx="397">
                  <c:v>1.5920000000000001</c:v>
                </c:pt>
                <c:pt idx="398">
                  <c:v>1.591</c:v>
                </c:pt>
                <c:pt idx="399">
                  <c:v>1.591</c:v>
                </c:pt>
                <c:pt idx="400">
                  <c:v>1.59</c:v>
                </c:pt>
                <c:pt idx="401">
                  <c:v>1.59</c:v>
                </c:pt>
                <c:pt idx="402">
                  <c:v>1.589</c:v>
                </c:pt>
                <c:pt idx="403">
                  <c:v>1.589</c:v>
                </c:pt>
                <c:pt idx="404">
                  <c:v>1.589</c:v>
                </c:pt>
                <c:pt idx="405">
                  <c:v>1.5880000000000001</c:v>
                </c:pt>
                <c:pt idx="406">
                  <c:v>1.5880000000000001</c:v>
                </c:pt>
                <c:pt idx="407">
                  <c:v>1.587</c:v>
                </c:pt>
                <c:pt idx="408">
                  <c:v>1.587</c:v>
                </c:pt>
                <c:pt idx="409">
                  <c:v>1.5860000000000001</c:v>
                </c:pt>
                <c:pt idx="410">
                  <c:v>1.5860000000000001</c:v>
                </c:pt>
                <c:pt idx="411">
                  <c:v>1.585</c:v>
                </c:pt>
                <c:pt idx="412">
                  <c:v>1.585</c:v>
                </c:pt>
                <c:pt idx="413">
                  <c:v>1.5840000000000001</c:v>
                </c:pt>
                <c:pt idx="414">
                  <c:v>1.5840000000000001</c:v>
                </c:pt>
                <c:pt idx="415">
                  <c:v>1.583</c:v>
                </c:pt>
                <c:pt idx="416">
                  <c:v>1.583</c:v>
                </c:pt>
                <c:pt idx="417">
                  <c:v>1.5820000000000001</c:v>
                </c:pt>
                <c:pt idx="418">
                  <c:v>1.5820000000000001</c:v>
                </c:pt>
                <c:pt idx="419">
                  <c:v>1.581</c:v>
                </c:pt>
                <c:pt idx="420">
                  <c:v>1.581</c:v>
                </c:pt>
                <c:pt idx="421">
                  <c:v>1.58</c:v>
                </c:pt>
                <c:pt idx="422">
                  <c:v>1.58</c:v>
                </c:pt>
                <c:pt idx="423">
                  <c:v>1.579</c:v>
                </c:pt>
                <c:pt idx="424">
                  <c:v>1.579</c:v>
                </c:pt>
                <c:pt idx="425">
                  <c:v>1.579</c:v>
                </c:pt>
                <c:pt idx="426">
                  <c:v>1.5780000000000001</c:v>
                </c:pt>
                <c:pt idx="427">
                  <c:v>1.5780000000000001</c:v>
                </c:pt>
                <c:pt idx="428">
                  <c:v>1.577</c:v>
                </c:pt>
                <c:pt idx="429">
                  <c:v>1.577</c:v>
                </c:pt>
                <c:pt idx="430">
                  <c:v>1.5760000000000001</c:v>
                </c:pt>
                <c:pt idx="431">
                  <c:v>1.5760000000000001</c:v>
                </c:pt>
                <c:pt idx="432">
                  <c:v>1.575</c:v>
                </c:pt>
                <c:pt idx="433">
                  <c:v>1.575</c:v>
                </c:pt>
                <c:pt idx="434">
                  <c:v>1.5740000000000001</c:v>
                </c:pt>
                <c:pt idx="435">
                  <c:v>1.5740000000000001</c:v>
                </c:pt>
                <c:pt idx="436">
                  <c:v>1.573</c:v>
                </c:pt>
                <c:pt idx="437">
                  <c:v>1.573</c:v>
                </c:pt>
                <c:pt idx="438">
                  <c:v>1.5720000000000001</c:v>
                </c:pt>
                <c:pt idx="439">
                  <c:v>1.5720000000000001</c:v>
                </c:pt>
                <c:pt idx="440">
                  <c:v>1.571</c:v>
                </c:pt>
                <c:pt idx="441">
                  <c:v>1.571</c:v>
                </c:pt>
                <c:pt idx="442">
                  <c:v>1.571</c:v>
                </c:pt>
                <c:pt idx="443">
                  <c:v>1.57</c:v>
                </c:pt>
                <c:pt idx="444">
                  <c:v>1.57</c:v>
                </c:pt>
                <c:pt idx="445">
                  <c:v>1.569</c:v>
                </c:pt>
                <c:pt idx="446">
                  <c:v>1.569</c:v>
                </c:pt>
                <c:pt idx="447">
                  <c:v>1.5680000000000001</c:v>
                </c:pt>
                <c:pt idx="448">
                  <c:v>1.5680000000000001</c:v>
                </c:pt>
                <c:pt idx="449">
                  <c:v>1.5669999999999988</c:v>
                </c:pt>
                <c:pt idx="450">
                  <c:v>1.5669999999999988</c:v>
                </c:pt>
                <c:pt idx="451">
                  <c:v>1.5660000000000001</c:v>
                </c:pt>
                <c:pt idx="452">
                  <c:v>1.5660000000000001</c:v>
                </c:pt>
                <c:pt idx="453">
                  <c:v>1.5649999999999988</c:v>
                </c:pt>
                <c:pt idx="454">
                  <c:v>1.5649999999999988</c:v>
                </c:pt>
                <c:pt idx="455">
                  <c:v>1.5649999999999988</c:v>
                </c:pt>
                <c:pt idx="456">
                  <c:v>1.5640000000000001</c:v>
                </c:pt>
                <c:pt idx="457">
                  <c:v>1.5640000000000001</c:v>
                </c:pt>
                <c:pt idx="458">
                  <c:v>1.5629999999999988</c:v>
                </c:pt>
                <c:pt idx="459">
                  <c:v>1.5629999999999988</c:v>
                </c:pt>
                <c:pt idx="460">
                  <c:v>1.5620000000000001</c:v>
                </c:pt>
                <c:pt idx="461">
                  <c:v>1.5620000000000001</c:v>
                </c:pt>
                <c:pt idx="462">
                  <c:v>1.5609999999999988</c:v>
                </c:pt>
                <c:pt idx="463">
                  <c:v>1.5609999999999988</c:v>
                </c:pt>
                <c:pt idx="464">
                  <c:v>1.56</c:v>
                </c:pt>
                <c:pt idx="465">
                  <c:v>1.56</c:v>
                </c:pt>
                <c:pt idx="466">
                  <c:v>1.56</c:v>
                </c:pt>
                <c:pt idx="467">
                  <c:v>1.5589999999999988</c:v>
                </c:pt>
                <c:pt idx="468">
                  <c:v>1.5589999999999988</c:v>
                </c:pt>
                <c:pt idx="469">
                  <c:v>1.5580000000000001</c:v>
                </c:pt>
                <c:pt idx="470">
                  <c:v>1.5580000000000001</c:v>
                </c:pt>
                <c:pt idx="471">
                  <c:v>1.5569999999999988</c:v>
                </c:pt>
                <c:pt idx="472">
                  <c:v>1.5569999999999988</c:v>
                </c:pt>
                <c:pt idx="473">
                  <c:v>1.556</c:v>
                </c:pt>
                <c:pt idx="474">
                  <c:v>1.556</c:v>
                </c:pt>
                <c:pt idx="475">
                  <c:v>1.5549999999999988</c:v>
                </c:pt>
                <c:pt idx="476">
                  <c:v>1.5549999999999988</c:v>
                </c:pt>
                <c:pt idx="477">
                  <c:v>1.5549999999999988</c:v>
                </c:pt>
                <c:pt idx="478">
                  <c:v>1.554</c:v>
                </c:pt>
                <c:pt idx="479">
                  <c:v>1.554</c:v>
                </c:pt>
                <c:pt idx="480">
                  <c:v>1.5529999999999988</c:v>
                </c:pt>
                <c:pt idx="481">
                  <c:v>1.5529999999999988</c:v>
                </c:pt>
                <c:pt idx="482">
                  <c:v>1.552</c:v>
                </c:pt>
                <c:pt idx="483">
                  <c:v>1.552</c:v>
                </c:pt>
                <c:pt idx="484">
                  <c:v>1.5509999999999988</c:v>
                </c:pt>
                <c:pt idx="485">
                  <c:v>1.5509999999999988</c:v>
                </c:pt>
                <c:pt idx="486">
                  <c:v>1.5509999999999988</c:v>
                </c:pt>
                <c:pt idx="487">
                  <c:v>1.55</c:v>
                </c:pt>
                <c:pt idx="488">
                  <c:v>1.55</c:v>
                </c:pt>
                <c:pt idx="489">
                  <c:v>1.5489999999999988</c:v>
                </c:pt>
                <c:pt idx="490">
                  <c:v>1.5489999999999988</c:v>
                </c:pt>
                <c:pt idx="491">
                  <c:v>1.548</c:v>
                </c:pt>
                <c:pt idx="492">
                  <c:v>1.548</c:v>
                </c:pt>
                <c:pt idx="493">
                  <c:v>1.5469999999999988</c:v>
                </c:pt>
                <c:pt idx="494">
                  <c:v>1.5469999999999988</c:v>
                </c:pt>
                <c:pt idx="495">
                  <c:v>1.5469999999999988</c:v>
                </c:pt>
                <c:pt idx="496">
                  <c:v>1.546</c:v>
                </c:pt>
                <c:pt idx="497">
                  <c:v>1.546</c:v>
                </c:pt>
                <c:pt idx="498">
                  <c:v>1.5449999999999988</c:v>
                </c:pt>
                <c:pt idx="499">
                  <c:v>1.5449999999999988</c:v>
                </c:pt>
                <c:pt idx="500">
                  <c:v>1.544</c:v>
                </c:pt>
                <c:pt idx="501">
                  <c:v>1.544</c:v>
                </c:pt>
                <c:pt idx="502">
                  <c:v>1.544</c:v>
                </c:pt>
                <c:pt idx="503">
                  <c:v>1.5429999999999988</c:v>
                </c:pt>
                <c:pt idx="504">
                  <c:v>1.5429999999999988</c:v>
                </c:pt>
                <c:pt idx="505">
                  <c:v>1.542</c:v>
                </c:pt>
                <c:pt idx="506">
                  <c:v>1.542</c:v>
                </c:pt>
                <c:pt idx="507">
                  <c:v>1.5409999999999988</c:v>
                </c:pt>
                <c:pt idx="508">
                  <c:v>1.5409999999999988</c:v>
                </c:pt>
                <c:pt idx="509">
                  <c:v>1.5409999999999988</c:v>
                </c:pt>
                <c:pt idx="510">
                  <c:v>1.54</c:v>
                </c:pt>
                <c:pt idx="511">
                  <c:v>1.54</c:v>
                </c:pt>
                <c:pt idx="512">
                  <c:v>1.5389999999999988</c:v>
                </c:pt>
                <c:pt idx="513">
                  <c:v>1.5389999999999988</c:v>
                </c:pt>
                <c:pt idx="514">
                  <c:v>1.538</c:v>
                </c:pt>
                <c:pt idx="515">
                  <c:v>1.538</c:v>
                </c:pt>
                <c:pt idx="516">
                  <c:v>1.538</c:v>
                </c:pt>
                <c:pt idx="517">
                  <c:v>1.5369999999999988</c:v>
                </c:pt>
                <c:pt idx="518">
                  <c:v>1.5369999999999988</c:v>
                </c:pt>
                <c:pt idx="519">
                  <c:v>1.536</c:v>
                </c:pt>
                <c:pt idx="520">
                  <c:v>1.536</c:v>
                </c:pt>
                <c:pt idx="521">
                  <c:v>1.5349999999999988</c:v>
                </c:pt>
                <c:pt idx="522">
                  <c:v>1.5349999999999988</c:v>
                </c:pt>
                <c:pt idx="523">
                  <c:v>1.5349999999999988</c:v>
                </c:pt>
                <c:pt idx="524">
                  <c:v>1.534</c:v>
                </c:pt>
                <c:pt idx="525">
                  <c:v>1.534</c:v>
                </c:pt>
                <c:pt idx="526">
                  <c:v>1.5329999999999988</c:v>
                </c:pt>
                <c:pt idx="527">
                  <c:v>1.5329999999999988</c:v>
                </c:pt>
                <c:pt idx="528">
                  <c:v>1.532</c:v>
                </c:pt>
                <c:pt idx="529">
                  <c:v>1.532</c:v>
                </c:pt>
                <c:pt idx="530">
                  <c:v>1.532</c:v>
                </c:pt>
                <c:pt idx="531">
                  <c:v>1.5309999999999988</c:v>
                </c:pt>
                <c:pt idx="532">
                  <c:v>1.5309999999999988</c:v>
                </c:pt>
                <c:pt idx="533">
                  <c:v>1.53</c:v>
                </c:pt>
                <c:pt idx="534">
                  <c:v>1.53</c:v>
                </c:pt>
                <c:pt idx="535">
                  <c:v>1.53</c:v>
                </c:pt>
                <c:pt idx="536">
                  <c:v>1.5289999999999988</c:v>
                </c:pt>
                <c:pt idx="537">
                  <c:v>1.5289999999999988</c:v>
                </c:pt>
                <c:pt idx="538">
                  <c:v>1.528</c:v>
                </c:pt>
                <c:pt idx="539">
                  <c:v>1.528</c:v>
                </c:pt>
                <c:pt idx="540">
                  <c:v>1.528</c:v>
                </c:pt>
                <c:pt idx="541">
                  <c:v>1.5269999999999988</c:v>
                </c:pt>
                <c:pt idx="542">
                  <c:v>1.5269999999999988</c:v>
                </c:pt>
                <c:pt idx="543">
                  <c:v>1.526</c:v>
                </c:pt>
                <c:pt idx="544">
                  <c:v>1.526</c:v>
                </c:pt>
                <c:pt idx="545">
                  <c:v>1.526</c:v>
                </c:pt>
                <c:pt idx="546">
                  <c:v>1.5249999999999988</c:v>
                </c:pt>
                <c:pt idx="547">
                  <c:v>1.5249999999999988</c:v>
                </c:pt>
                <c:pt idx="548">
                  <c:v>1.524</c:v>
                </c:pt>
                <c:pt idx="549">
                  <c:v>1.524</c:v>
                </c:pt>
                <c:pt idx="550">
                  <c:v>1.524</c:v>
                </c:pt>
                <c:pt idx="551">
                  <c:v>1.5229999999999988</c:v>
                </c:pt>
                <c:pt idx="552">
                  <c:v>1.5229999999999988</c:v>
                </c:pt>
                <c:pt idx="553">
                  <c:v>1.522</c:v>
                </c:pt>
                <c:pt idx="554">
                  <c:v>1.522</c:v>
                </c:pt>
                <c:pt idx="555">
                  <c:v>1.522</c:v>
                </c:pt>
                <c:pt idx="556">
                  <c:v>1.5209999999999988</c:v>
                </c:pt>
                <c:pt idx="557">
                  <c:v>1.5209999999999988</c:v>
                </c:pt>
                <c:pt idx="558">
                  <c:v>1.52</c:v>
                </c:pt>
                <c:pt idx="559">
                  <c:v>1.52</c:v>
                </c:pt>
                <c:pt idx="560">
                  <c:v>1.52</c:v>
                </c:pt>
                <c:pt idx="561">
                  <c:v>1.5189999999999988</c:v>
                </c:pt>
                <c:pt idx="562">
                  <c:v>1.5189999999999988</c:v>
                </c:pt>
                <c:pt idx="563">
                  <c:v>1.518</c:v>
                </c:pt>
                <c:pt idx="564">
                  <c:v>1.518</c:v>
                </c:pt>
                <c:pt idx="565">
                  <c:v>1.518</c:v>
                </c:pt>
                <c:pt idx="566">
                  <c:v>1.5169999999999988</c:v>
                </c:pt>
                <c:pt idx="567">
                  <c:v>1.5169999999999988</c:v>
                </c:pt>
                <c:pt idx="568">
                  <c:v>1.516</c:v>
                </c:pt>
                <c:pt idx="569">
                  <c:v>1.516</c:v>
                </c:pt>
                <c:pt idx="570">
                  <c:v>1.516</c:v>
                </c:pt>
                <c:pt idx="571">
                  <c:v>1.5149999999999988</c:v>
                </c:pt>
                <c:pt idx="572">
                  <c:v>1.5149999999999988</c:v>
                </c:pt>
                <c:pt idx="573">
                  <c:v>1.5149999999999988</c:v>
                </c:pt>
                <c:pt idx="574">
                  <c:v>1.514</c:v>
                </c:pt>
                <c:pt idx="575">
                  <c:v>1.514</c:v>
                </c:pt>
                <c:pt idx="576">
                  <c:v>1.5129999999999988</c:v>
                </c:pt>
                <c:pt idx="577">
                  <c:v>1.5129999999999988</c:v>
                </c:pt>
                <c:pt idx="578">
                  <c:v>1.5129999999999988</c:v>
                </c:pt>
                <c:pt idx="579">
                  <c:v>1.512</c:v>
                </c:pt>
                <c:pt idx="580">
                  <c:v>1.512</c:v>
                </c:pt>
                <c:pt idx="581">
                  <c:v>1.5109999999999988</c:v>
                </c:pt>
                <c:pt idx="582">
                  <c:v>1.5109999999999988</c:v>
                </c:pt>
                <c:pt idx="583">
                  <c:v>1.5109999999999988</c:v>
                </c:pt>
                <c:pt idx="584">
                  <c:v>1.51</c:v>
                </c:pt>
                <c:pt idx="585">
                  <c:v>1.51</c:v>
                </c:pt>
                <c:pt idx="586">
                  <c:v>1.51</c:v>
                </c:pt>
                <c:pt idx="587">
                  <c:v>1.5089999999999988</c:v>
                </c:pt>
                <c:pt idx="588">
                  <c:v>1.5089999999999988</c:v>
                </c:pt>
                <c:pt idx="589">
                  <c:v>1.508</c:v>
                </c:pt>
                <c:pt idx="590">
                  <c:v>1.508</c:v>
                </c:pt>
                <c:pt idx="591">
                  <c:v>1.508</c:v>
                </c:pt>
                <c:pt idx="592">
                  <c:v>1.5069999999999988</c:v>
                </c:pt>
                <c:pt idx="593">
                  <c:v>1.5069999999999988</c:v>
                </c:pt>
                <c:pt idx="594">
                  <c:v>1.5069999999999988</c:v>
                </c:pt>
                <c:pt idx="595">
                  <c:v>1.506</c:v>
                </c:pt>
                <c:pt idx="596">
                  <c:v>1.506</c:v>
                </c:pt>
                <c:pt idx="597">
                  <c:v>1.506</c:v>
                </c:pt>
                <c:pt idx="598">
                  <c:v>1.5049999999999988</c:v>
                </c:pt>
                <c:pt idx="599">
                  <c:v>1.5049999999999988</c:v>
                </c:pt>
                <c:pt idx="600">
                  <c:v>1.504</c:v>
                </c:pt>
                <c:pt idx="601">
                  <c:v>1.504</c:v>
                </c:pt>
                <c:pt idx="602">
                  <c:v>1.504</c:v>
                </c:pt>
                <c:pt idx="603">
                  <c:v>1.5029999999999988</c:v>
                </c:pt>
                <c:pt idx="604">
                  <c:v>1.5029999999999988</c:v>
                </c:pt>
                <c:pt idx="605">
                  <c:v>1.5029999999999988</c:v>
                </c:pt>
                <c:pt idx="606">
                  <c:v>1.502</c:v>
                </c:pt>
                <c:pt idx="607">
                  <c:v>1.502</c:v>
                </c:pt>
                <c:pt idx="608">
                  <c:v>1.502</c:v>
                </c:pt>
                <c:pt idx="609">
                  <c:v>1.5009999999999988</c:v>
                </c:pt>
                <c:pt idx="610">
                  <c:v>1.5009999999999988</c:v>
                </c:pt>
                <c:pt idx="611">
                  <c:v>1.5009999999999988</c:v>
                </c:pt>
                <c:pt idx="612">
                  <c:v>1.5</c:v>
                </c:pt>
                <c:pt idx="613">
                  <c:v>1.5</c:v>
                </c:pt>
                <c:pt idx="614">
                  <c:v>1.498999999999999</c:v>
                </c:pt>
                <c:pt idx="615">
                  <c:v>1.498999999999999</c:v>
                </c:pt>
                <c:pt idx="616">
                  <c:v>1.498999999999999</c:v>
                </c:pt>
                <c:pt idx="617">
                  <c:v>1.498</c:v>
                </c:pt>
                <c:pt idx="618">
                  <c:v>1.498</c:v>
                </c:pt>
                <c:pt idx="619">
                  <c:v>1.498</c:v>
                </c:pt>
                <c:pt idx="620">
                  <c:v>1.496999999999999</c:v>
                </c:pt>
                <c:pt idx="621">
                  <c:v>1.496999999999999</c:v>
                </c:pt>
                <c:pt idx="622">
                  <c:v>1.496999999999999</c:v>
                </c:pt>
                <c:pt idx="623">
                  <c:v>1.496</c:v>
                </c:pt>
                <c:pt idx="624">
                  <c:v>1.496</c:v>
                </c:pt>
                <c:pt idx="625">
                  <c:v>1.496</c:v>
                </c:pt>
                <c:pt idx="626">
                  <c:v>1.494999999999999</c:v>
                </c:pt>
                <c:pt idx="627">
                  <c:v>1.494999999999999</c:v>
                </c:pt>
                <c:pt idx="628">
                  <c:v>1.494999999999999</c:v>
                </c:pt>
                <c:pt idx="629">
                  <c:v>1.494</c:v>
                </c:pt>
                <c:pt idx="630">
                  <c:v>1.494</c:v>
                </c:pt>
                <c:pt idx="631">
                  <c:v>1.494</c:v>
                </c:pt>
                <c:pt idx="632">
                  <c:v>1.492999999999999</c:v>
                </c:pt>
                <c:pt idx="633">
                  <c:v>1.492999999999999</c:v>
                </c:pt>
                <c:pt idx="634">
                  <c:v>1.492999999999999</c:v>
                </c:pt>
                <c:pt idx="635">
                  <c:v>1.492</c:v>
                </c:pt>
                <c:pt idx="636">
                  <c:v>1.492</c:v>
                </c:pt>
                <c:pt idx="637">
                  <c:v>1.492</c:v>
                </c:pt>
                <c:pt idx="638">
                  <c:v>1.490999999999999</c:v>
                </c:pt>
                <c:pt idx="639">
                  <c:v>1.490999999999999</c:v>
                </c:pt>
                <c:pt idx="640">
                  <c:v>1.490999999999999</c:v>
                </c:pt>
                <c:pt idx="641">
                  <c:v>1.49</c:v>
                </c:pt>
                <c:pt idx="642">
                  <c:v>1.49</c:v>
                </c:pt>
                <c:pt idx="643">
                  <c:v>1.49</c:v>
                </c:pt>
                <c:pt idx="644">
                  <c:v>1.488999999999999</c:v>
                </c:pt>
                <c:pt idx="645">
                  <c:v>1.488999999999999</c:v>
                </c:pt>
                <c:pt idx="646">
                  <c:v>1.488999999999999</c:v>
                </c:pt>
                <c:pt idx="647">
                  <c:v>1.488</c:v>
                </c:pt>
                <c:pt idx="648">
                  <c:v>1.488</c:v>
                </c:pt>
                <c:pt idx="649">
                  <c:v>1.488</c:v>
                </c:pt>
                <c:pt idx="650">
                  <c:v>1.486999999999999</c:v>
                </c:pt>
                <c:pt idx="651">
                  <c:v>1.486999999999999</c:v>
                </c:pt>
                <c:pt idx="652">
                  <c:v>1.486999999999999</c:v>
                </c:pt>
                <c:pt idx="653">
                  <c:v>1.486</c:v>
                </c:pt>
                <c:pt idx="654">
                  <c:v>1.486</c:v>
                </c:pt>
                <c:pt idx="655">
                  <c:v>1.486</c:v>
                </c:pt>
                <c:pt idx="656">
                  <c:v>1.486</c:v>
                </c:pt>
                <c:pt idx="657">
                  <c:v>1.484999999999999</c:v>
                </c:pt>
                <c:pt idx="658">
                  <c:v>1.484999999999999</c:v>
                </c:pt>
                <c:pt idx="659">
                  <c:v>1.484999999999999</c:v>
                </c:pt>
                <c:pt idx="660">
                  <c:v>1.484</c:v>
                </c:pt>
                <c:pt idx="661">
                  <c:v>1.484</c:v>
                </c:pt>
                <c:pt idx="662">
                  <c:v>1.484</c:v>
                </c:pt>
                <c:pt idx="663">
                  <c:v>1.482999999999999</c:v>
                </c:pt>
                <c:pt idx="664">
                  <c:v>1.482999999999999</c:v>
                </c:pt>
                <c:pt idx="665">
                  <c:v>1.482999999999999</c:v>
                </c:pt>
                <c:pt idx="666">
                  <c:v>1.482</c:v>
                </c:pt>
                <c:pt idx="667">
                  <c:v>1.482</c:v>
                </c:pt>
                <c:pt idx="668">
                  <c:v>1.482</c:v>
                </c:pt>
                <c:pt idx="669">
                  <c:v>1.480999999999999</c:v>
                </c:pt>
                <c:pt idx="670">
                  <c:v>1.480999999999999</c:v>
                </c:pt>
                <c:pt idx="671">
                  <c:v>1.480999999999999</c:v>
                </c:pt>
                <c:pt idx="672">
                  <c:v>1.480999999999999</c:v>
                </c:pt>
                <c:pt idx="673">
                  <c:v>1.48</c:v>
                </c:pt>
                <c:pt idx="674">
                  <c:v>1.48</c:v>
                </c:pt>
                <c:pt idx="675">
                  <c:v>1.48</c:v>
                </c:pt>
                <c:pt idx="676">
                  <c:v>1.478999999999999</c:v>
                </c:pt>
                <c:pt idx="677">
                  <c:v>1.478999999999999</c:v>
                </c:pt>
                <c:pt idx="678">
                  <c:v>1.478999999999999</c:v>
                </c:pt>
                <c:pt idx="679">
                  <c:v>1.478</c:v>
                </c:pt>
                <c:pt idx="680">
                  <c:v>1.478</c:v>
                </c:pt>
                <c:pt idx="681">
                  <c:v>1.478</c:v>
                </c:pt>
                <c:pt idx="682">
                  <c:v>1.478</c:v>
                </c:pt>
                <c:pt idx="683">
                  <c:v>1.476999999999999</c:v>
                </c:pt>
                <c:pt idx="684">
                  <c:v>1.476999999999999</c:v>
                </c:pt>
                <c:pt idx="685">
                  <c:v>1.476999999999999</c:v>
                </c:pt>
                <c:pt idx="686">
                  <c:v>1.476</c:v>
                </c:pt>
                <c:pt idx="687">
                  <c:v>1.476</c:v>
                </c:pt>
                <c:pt idx="688">
                  <c:v>1.476</c:v>
                </c:pt>
                <c:pt idx="689">
                  <c:v>1.476</c:v>
                </c:pt>
                <c:pt idx="690">
                  <c:v>1.474999999999999</c:v>
                </c:pt>
                <c:pt idx="691">
                  <c:v>1.474999999999999</c:v>
                </c:pt>
                <c:pt idx="692">
                  <c:v>1.474999999999999</c:v>
                </c:pt>
                <c:pt idx="693">
                  <c:v>1.474</c:v>
                </c:pt>
                <c:pt idx="694">
                  <c:v>1.474</c:v>
                </c:pt>
                <c:pt idx="695">
                  <c:v>1.474</c:v>
                </c:pt>
                <c:pt idx="696">
                  <c:v>1.474</c:v>
                </c:pt>
                <c:pt idx="697">
                  <c:v>1.472999999999999</c:v>
                </c:pt>
                <c:pt idx="698">
                  <c:v>1.472999999999999</c:v>
                </c:pt>
                <c:pt idx="699">
                  <c:v>1.472999999999999</c:v>
                </c:pt>
                <c:pt idx="700">
                  <c:v>1.472</c:v>
                </c:pt>
                <c:pt idx="701">
                  <c:v>1.472</c:v>
                </c:pt>
                <c:pt idx="702">
                  <c:v>1.472</c:v>
                </c:pt>
                <c:pt idx="703">
                  <c:v>1.472</c:v>
                </c:pt>
                <c:pt idx="704">
                  <c:v>1.470999999999999</c:v>
                </c:pt>
                <c:pt idx="705">
                  <c:v>1.470999999999999</c:v>
                </c:pt>
                <c:pt idx="706">
                  <c:v>1.470999999999999</c:v>
                </c:pt>
                <c:pt idx="707">
                  <c:v>1.470999999999999</c:v>
                </c:pt>
                <c:pt idx="708">
                  <c:v>1.47</c:v>
                </c:pt>
                <c:pt idx="709">
                  <c:v>1.47</c:v>
                </c:pt>
                <c:pt idx="710">
                  <c:v>1.47</c:v>
                </c:pt>
                <c:pt idx="711">
                  <c:v>1.47</c:v>
                </c:pt>
                <c:pt idx="712">
                  <c:v>1.468999999999999</c:v>
                </c:pt>
                <c:pt idx="713">
                  <c:v>1.468999999999999</c:v>
                </c:pt>
                <c:pt idx="714">
                  <c:v>1.468999999999999</c:v>
                </c:pt>
                <c:pt idx="715">
                  <c:v>1.468</c:v>
                </c:pt>
                <c:pt idx="716">
                  <c:v>1.468</c:v>
                </c:pt>
                <c:pt idx="717">
                  <c:v>1.468</c:v>
                </c:pt>
                <c:pt idx="718">
                  <c:v>1.468</c:v>
                </c:pt>
                <c:pt idx="719">
                  <c:v>1.466999999999999</c:v>
                </c:pt>
                <c:pt idx="720">
                  <c:v>1.466999999999999</c:v>
                </c:pt>
                <c:pt idx="721">
                  <c:v>1.466999999999999</c:v>
                </c:pt>
                <c:pt idx="722">
                  <c:v>1.466999999999999</c:v>
                </c:pt>
                <c:pt idx="723">
                  <c:v>1.466</c:v>
                </c:pt>
                <c:pt idx="724">
                  <c:v>1.466</c:v>
                </c:pt>
                <c:pt idx="725">
                  <c:v>1.466</c:v>
                </c:pt>
                <c:pt idx="726">
                  <c:v>1.466</c:v>
                </c:pt>
                <c:pt idx="727">
                  <c:v>1.464999999999999</c:v>
                </c:pt>
                <c:pt idx="728">
                  <c:v>1.464999999999999</c:v>
                </c:pt>
                <c:pt idx="729">
                  <c:v>1.464999999999999</c:v>
                </c:pt>
                <c:pt idx="730">
                  <c:v>1.464999999999999</c:v>
                </c:pt>
                <c:pt idx="731">
                  <c:v>1.464</c:v>
                </c:pt>
                <c:pt idx="732">
                  <c:v>1.464</c:v>
                </c:pt>
                <c:pt idx="733">
                  <c:v>1.464</c:v>
                </c:pt>
                <c:pt idx="734">
                  <c:v>1.464</c:v>
                </c:pt>
                <c:pt idx="735">
                  <c:v>1.462999999999999</c:v>
                </c:pt>
                <c:pt idx="736">
                  <c:v>1.462999999999999</c:v>
                </c:pt>
                <c:pt idx="737">
                  <c:v>1.462999999999999</c:v>
                </c:pt>
                <c:pt idx="738">
                  <c:v>1.462999999999999</c:v>
                </c:pt>
                <c:pt idx="739">
                  <c:v>1.462</c:v>
                </c:pt>
                <c:pt idx="740">
                  <c:v>1.462</c:v>
                </c:pt>
                <c:pt idx="741">
                  <c:v>1.462</c:v>
                </c:pt>
                <c:pt idx="742">
                  <c:v>1.462</c:v>
                </c:pt>
                <c:pt idx="743">
                  <c:v>1.460999999999999</c:v>
                </c:pt>
                <c:pt idx="744">
                  <c:v>1.460999999999999</c:v>
                </c:pt>
                <c:pt idx="745">
                  <c:v>1.460999999999999</c:v>
                </c:pt>
                <c:pt idx="746">
                  <c:v>1.460999999999999</c:v>
                </c:pt>
                <c:pt idx="747">
                  <c:v>1.46</c:v>
                </c:pt>
                <c:pt idx="748">
                  <c:v>1.46</c:v>
                </c:pt>
                <c:pt idx="749">
                  <c:v>1.46</c:v>
                </c:pt>
                <c:pt idx="750">
                  <c:v>1.46</c:v>
                </c:pt>
                <c:pt idx="751">
                  <c:v>1.46</c:v>
                </c:pt>
                <c:pt idx="752">
                  <c:v>1.458999999999999</c:v>
                </c:pt>
                <c:pt idx="753">
                  <c:v>1.458999999999999</c:v>
                </c:pt>
                <c:pt idx="754">
                  <c:v>1.458999999999999</c:v>
                </c:pt>
                <c:pt idx="755">
                  <c:v>1.458999999999999</c:v>
                </c:pt>
                <c:pt idx="756">
                  <c:v>1.458</c:v>
                </c:pt>
                <c:pt idx="757">
                  <c:v>1.458</c:v>
                </c:pt>
                <c:pt idx="758">
                  <c:v>1.458</c:v>
                </c:pt>
                <c:pt idx="759">
                  <c:v>1.458</c:v>
                </c:pt>
                <c:pt idx="760">
                  <c:v>1.456999999999999</c:v>
                </c:pt>
                <c:pt idx="761">
                  <c:v>1.456999999999999</c:v>
                </c:pt>
                <c:pt idx="762">
                  <c:v>1.456999999999999</c:v>
                </c:pt>
                <c:pt idx="763">
                  <c:v>1.456999999999999</c:v>
                </c:pt>
                <c:pt idx="764">
                  <c:v>1.456999999999999</c:v>
                </c:pt>
                <c:pt idx="765">
                  <c:v>1.456</c:v>
                </c:pt>
                <c:pt idx="766">
                  <c:v>1.456</c:v>
                </c:pt>
                <c:pt idx="767">
                  <c:v>1.456</c:v>
                </c:pt>
                <c:pt idx="768">
                  <c:v>1.456</c:v>
                </c:pt>
                <c:pt idx="769">
                  <c:v>1.454999999999999</c:v>
                </c:pt>
                <c:pt idx="770">
                  <c:v>1.454999999999999</c:v>
                </c:pt>
                <c:pt idx="771">
                  <c:v>1.454999999999999</c:v>
                </c:pt>
                <c:pt idx="772">
                  <c:v>1.454999999999999</c:v>
                </c:pt>
                <c:pt idx="773">
                  <c:v>1.454999999999999</c:v>
                </c:pt>
                <c:pt idx="774">
                  <c:v>1.454</c:v>
                </c:pt>
                <c:pt idx="775">
                  <c:v>1.454</c:v>
                </c:pt>
                <c:pt idx="776">
                  <c:v>1.454</c:v>
                </c:pt>
                <c:pt idx="777">
                  <c:v>1.454</c:v>
                </c:pt>
                <c:pt idx="778">
                  <c:v>1.454</c:v>
                </c:pt>
                <c:pt idx="779">
                  <c:v>1.452999999999999</c:v>
                </c:pt>
                <c:pt idx="780">
                  <c:v>1.452999999999999</c:v>
                </c:pt>
                <c:pt idx="781">
                  <c:v>1.452999999999999</c:v>
                </c:pt>
                <c:pt idx="782">
                  <c:v>1.452999999999999</c:v>
                </c:pt>
                <c:pt idx="783">
                  <c:v>1.452999999999999</c:v>
                </c:pt>
                <c:pt idx="784">
                  <c:v>1.452</c:v>
                </c:pt>
                <c:pt idx="785">
                  <c:v>1.452</c:v>
                </c:pt>
                <c:pt idx="786">
                  <c:v>1.452</c:v>
                </c:pt>
                <c:pt idx="787">
                  <c:v>1.452</c:v>
                </c:pt>
                <c:pt idx="788">
                  <c:v>1.452</c:v>
                </c:pt>
                <c:pt idx="789">
                  <c:v>1.450999999999999</c:v>
                </c:pt>
                <c:pt idx="790">
                  <c:v>1.450999999999999</c:v>
                </c:pt>
                <c:pt idx="791">
                  <c:v>1.450999999999999</c:v>
                </c:pt>
                <c:pt idx="792">
                  <c:v>1.450999999999999</c:v>
                </c:pt>
                <c:pt idx="793">
                  <c:v>1.450999999999999</c:v>
                </c:pt>
                <c:pt idx="794">
                  <c:v>1.45</c:v>
                </c:pt>
                <c:pt idx="795">
                  <c:v>1.45</c:v>
                </c:pt>
                <c:pt idx="796">
                  <c:v>1.45</c:v>
                </c:pt>
                <c:pt idx="797">
                  <c:v>1.45</c:v>
                </c:pt>
                <c:pt idx="798">
                  <c:v>1.45</c:v>
                </c:pt>
                <c:pt idx="799">
                  <c:v>1.448999999999999</c:v>
                </c:pt>
                <c:pt idx="800">
                  <c:v>1.448999999999999</c:v>
                </c:pt>
                <c:pt idx="801">
                  <c:v>1.448999999999999</c:v>
                </c:pt>
                <c:pt idx="802">
                  <c:v>1.448999999999999</c:v>
                </c:pt>
                <c:pt idx="803">
                  <c:v>1.448999999999999</c:v>
                </c:pt>
                <c:pt idx="804">
                  <c:v>1.448</c:v>
                </c:pt>
                <c:pt idx="805">
                  <c:v>1.448</c:v>
                </c:pt>
                <c:pt idx="806">
                  <c:v>1.448</c:v>
                </c:pt>
                <c:pt idx="807">
                  <c:v>1.448</c:v>
                </c:pt>
                <c:pt idx="808">
                  <c:v>1.448</c:v>
                </c:pt>
                <c:pt idx="809">
                  <c:v>1.448</c:v>
                </c:pt>
                <c:pt idx="810">
                  <c:v>1.446999999999999</c:v>
                </c:pt>
                <c:pt idx="811">
                  <c:v>1.446999999999999</c:v>
                </c:pt>
                <c:pt idx="812">
                  <c:v>1.446999999999999</c:v>
                </c:pt>
                <c:pt idx="813">
                  <c:v>1.446999999999999</c:v>
                </c:pt>
                <c:pt idx="814">
                  <c:v>1.446999999999999</c:v>
                </c:pt>
                <c:pt idx="815">
                  <c:v>1.446</c:v>
                </c:pt>
                <c:pt idx="816">
                  <c:v>1.446</c:v>
                </c:pt>
                <c:pt idx="817">
                  <c:v>1.446</c:v>
                </c:pt>
                <c:pt idx="818">
                  <c:v>1.446</c:v>
                </c:pt>
                <c:pt idx="819">
                  <c:v>1.446</c:v>
                </c:pt>
                <c:pt idx="820">
                  <c:v>1.446</c:v>
                </c:pt>
                <c:pt idx="821">
                  <c:v>1.444999999999999</c:v>
                </c:pt>
                <c:pt idx="822">
                  <c:v>1.444999999999999</c:v>
                </c:pt>
                <c:pt idx="823">
                  <c:v>1.444999999999999</c:v>
                </c:pt>
                <c:pt idx="824">
                  <c:v>1.444999999999999</c:v>
                </c:pt>
                <c:pt idx="825">
                  <c:v>1.444999999999999</c:v>
                </c:pt>
                <c:pt idx="826">
                  <c:v>1.444999999999999</c:v>
                </c:pt>
                <c:pt idx="827">
                  <c:v>1.444</c:v>
                </c:pt>
                <c:pt idx="828">
                  <c:v>1.444</c:v>
                </c:pt>
                <c:pt idx="829">
                  <c:v>1.444</c:v>
                </c:pt>
                <c:pt idx="830">
                  <c:v>1.444</c:v>
                </c:pt>
                <c:pt idx="831">
                  <c:v>1.444</c:v>
                </c:pt>
                <c:pt idx="832">
                  <c:v>1.444</c:v>
                </c:pt>
                <c:pt idx="833">
                  <c:v>1.442999999999999</c:v>
                </c:pt>
                <c:pt idx="834">
                  <c:v>1.442999999999999</c:v>
                </c:pt>
                <c:pt idx="835">
                  <c:v>1.442999999999999</c:v>
                </c:pt>
                <c:pt idx="836">
                  <c:v>1.442999999999999</c:v>
                </c:pt>
                <c:pt idx="837">
                  <c:v>1.442999999999999</c:v>
                </c:pt>
                <c:pt idx="838">
                  <c:v>1.442999999999999</c:v>
                </c:pt>
                <c:pt idx="839">
                  <c:v>1.442999999999999</c:v>
                </c:pt>
                <c:pt idx="840">
                  <c:v>1.4419999999999977</c:v>
                </c:pt>
                <c:pt idx="841">
                  <c:v>1.4419999999999977</c:v>
                </c:pt>
                <c:pt idx="842">
                  <c:v>1.4419999999999977</c:v>
                </c:pt>
                <c:pt idx="843">
                  <c:v>1.4419999999999977</c:v>
                </c:pt>
                <c:pt idx="844">
                  <c:v>1.4419999999999977</c:v>
                </c:pt>
                <c:pt idx="845">
                  <c:v>1.4419999999999977</c:v>
                </c:pt>
                <c:pt idx="846">
                  <c:v>1.4409999999999989</c:v>
                </c:pt>
                <c:pt idx="847">
                  <c:v>1.4409999999999989</c:v>
                </c:pt>
                <c:pt idx="848">
                  <c:v>1.4409999999999989</c:v>
                </c:pt>
                <c:pt idx="849">
                  <c:v>1.4409999999999989</c:v>
                </c:pt>
                <c:pt idx="850">
                  <c:v>1.4409999999999989</c:v>
                </c:pt>
                <c:pt idx="851">
                  <c:v>1.4409999999999989</c:v>
                </c:pt>
                <c:pt idx="852">
                  <c:v>1.4409999999999989</c:v>
                </c:pt>
                <c:pt idx="853">
                  <c:v>1.44</c:v>
                </c:pt>
                <c:pt idx="854">
                  <c:v>1.44</c:v>
                </c:pt>
                <c:pt idx="855">
                  <c:v>1.44</c:v>
                </c:pt>
                <c:pt idx="856">
                  <c:v>1.44</c:v>
                </c:pt>
                <c:pt idx="857">
                  <c:v>1.44</c:v>
                </c:pt>
                <c:pt idx="858">
                  <c:v>1.44</c:v>
                </c:pt>
                <c:pt idx="859">
                  <c:v>1.44</c:v>
                </c:pt>
                <c:pt idx="860">
                  <c:v>1.4389999999999989</c:v>
                </c:pt>
                <c:pt idx="861">
                  <c:v>1.4389999999999989</c:v>
                </c:pt>
                <c:pt idx="862">
                  <c:v>1.4389999999999989</c:v>
                </c:pt>
                <c:pt idx="863">
                  <c:v>1.4389999999999989</c:v>
                </c:pt>
                <c:pt idx="864">
                  <c:v>1.4389999999999989</c:v>
                </c:pt>
                <c:pt idx="865">
                  <c:v>1.4389999999999989</c:v>
                </c:pt>
                <c:pt idx="866">
                  <c:v>1.4389999999999989</c:v>
                </c:pt>
                <c:pt idx="867">
                  <c:v>1.4379999999999977</c:v>
                </c:pt>
                <c:pt idx="868">
                  <c:v>1.4379999999999977</c:v>
                </c:pt>
                <c:pt idx="869">
                  <c:v>1.4379999999999977</c:v>
                </c:pt>
                <c:pt idx="870">
                  <c:v>1.4379999999999977</c:v>
                </c:pt>
                <c:pt idx="871">
                  <c:v>1.4379999999999977</c:v>
                </c:pt>
                <c:pt idx="872">
                  <c:v>1.4379999999999977</c:v>
                </c:pt>
                <c:pt idx="873">
                  <c:v>1.4379999999999977</c:v>
                </c:pt>
                <c:pt idx="874">
                  <c:v>1.4379999999999977</c:v>
                </c:pt>
                <c:pt idx="875">
                  <c:v>1.4369999999999989</c:v>
                </c:pt>
                <c:pt idx="876">
                  <c:v>1.4369999999999989</c:v>
                </c:pt>
                <c:pt idx="877">
                  <c:v>1.4369999999999989</c:v>
                </c:pt>
                <c:pt idx="878">
                  <c:v>1.4369999999999989</c:v>
                </c:pt>
                <c:pt idx="879">
                  <c:v>1.4369999999999989</c:v>
                </c:pt>
                <c:pt idx="880">
                  <c:v>1.4369999999999989</c:v>
                </c:pt>
                <c:pt idx="881">
                  <c:v>1.4369999999999989</c:v>
                </c:pt>
                <c:pt idx="882">
                  <c:v>1.4369999999999989</c:v>
                </c:pt>
                <c:pt idx="883">
                  <c:v>1.4369999999999989</c:v>
                </c:pt>
                <c:pt idx="884">
                  <c:v>1.4359999999999977</c:v>
                </c:pt>
                <c:pt idx="885">
                  <c:v>1.4359999999999977</c:v>
                </c:pt>
                <c:pt idx="886">
                  <c:v>1.4359999999999977</c:v>
                </c:pt>
                <c:pt idx="887">
                  <c:v>1.4359999999999977</c:v>
                </c:pt>
                <c:pt idx="888">
                  <c:v>1.4359999999999977</c:v>
                </c:pt>
                <c:pt idx="889">
                  <c:v>1.4359999999999977</c:v>
                </c:pt>
                <c:pt idx="890">
                  <c:v>1.4359999999999977</c:v>
                </c:pt>
                <c:pt idx="891">
                  <c:v>1.4359999999999977</c:v>
                </c:pt>
                <c:pt idx="892">
                  <c:v>1.4349999999999989</c:v>
                </c:pt>
                <c:pt idx="893">
                  <c:v>1.4349999999999989</c:v>
                </c:pt>
                <c:pt idx="894">
                  <c:v>1.4349999999999989</c:v>
                </c:pt>
                <c:pt idx="895">
                  <c:v>1.4349999999999989</c:v>
                </c:pt>
                <c:pt idx="896">
                  <c:v>1.4349999999999989</c:v>
                </c:pt>
                <c:pt idx="897">
                  <c:v>1.4349999999999989</c:v>
                </c:pt>
                <c:pt idx="898">
                  <c:v>1.4349999999999989</c:v>
                </c:pt>
                <c:pt idx="899">
                  <c:v>1.4349999999999989</c:v>
                </c:pt>
                <c:pt idx="900">
                  <c:v>1.4349999999999989</c:v>
                </c:pt>
                <c:pt idx="901">
                  <c:v>1.4349999999999989</c:v>
                </c:pt>
                <c:pt idx="902">
                  <c:v>1.4339999999999977</c:v>
                </c:pt>
                <c:pt idx="903">
                  <c:v>1.4339999999999977</c:v>
                </c:pt>
                <c:pt idx="904">
                  <c:v>1.4339999999999977</c:v>
                </c:pt>
                <c:pt idx="905">
                  <c:v>1.4339999999999977</c:v>
                </c:pt>
                <c:pt idx="906">
                  <c:v>1.4339999999999977</c:v>
                </c:pt>
                <c:pt idx="907">
                  <c:v>1.4339999999999977</c:v>
                </c:pt>
                <c:pt idx="908">
                  <c:v>1.4339999999999977</c:v>
                </c:pt>
                <c:pt idx="909">
                  <c:v>1.4339999999999977</c:v>
                </c:pt>
                <c:pt idx="910">
                  <c:v>1.4339999999999977</c:v>
                </c:pt>
                <c:pt idx="911">
                  <c:v>1.4339999999999977</c:v>
                </c:pt>
                <c:pt idx="912">
                  <c:v>1.4329999999999989</c:v>
                </c:pt>
                <c:pt idx="913">
                  <c:v>1.4329999999999989</c:v>
                </c:pt>
                <c:pt idx="914">
                  <c:v>1.4329999999999989</c:v>
                </c:pt>
                <c:pt idx="915">
                  <c:v>1.4329999999999989</c:v>
                </c:pt>
                <c:pt idx="916">
                  <c:v>1.4329999999999989</c:v>
                </c:pt>
                <c:pt idx="917">
                  <c:v>1.4329999999999989</c:v>
                </c:pt>
                <c:pt idx="918">
                  <c:v>1.4329999999999989</c:v>
                </c:pt>
                <c:pt idx="919">
                  <c:v>1.4329999999999989</c:v>
                </c:pt>
                <c:pt idx="920">
                  <c:v>1.4329999999999989</c:v>
                </c:pt>
                <c:pt idx="921">
                  <c:v>1.4329999999999989</c:v>
                </c:pt>
                <c:pt idx="922">
                  <c:v>1.4329999999999989</c:v>
                </c:pt>
                <c:pt idx="923">
                  <c:v>1.4319999999999977</c:v>
                </c:pt>
                <c:pt idx="924">
                  <c:v>1.4319999999999977</c:v>
                </c:pt>
                <c:pt idx="925">
                  <c:v>1.4319999999999977</c:v>
                </c:pt>
                <c:pt idx="926">
                  <c:v>1.4319999999999977</c:v>
                </c:pt>
                <c:pt idx="927">
                  <c:v>1.4319999999999977</c:v>
                </c:pt>
                <c:pt idx="928">
                  <c:v>1.4319999999999977</c:v>
                </c:pt>
                <c:pt idx="929">
                  <c:v>1.4319999999999977</c:v>
                </c:pt>
                <c:pt idx="930">
                  <c:v>1.4319999999999977</c:v>
                </c:pt>
                <c:pt idx="931">
                  <c:v>1.4319999999999977</c:v>
                </c:pt>
                <c:pt idx="932">
                  <c:v>1.4319999999999977</c:v>
                </c:pt>
                <c:pt idx="933">
                  <c:v>1.4319999999999977</c:v>
                </c:pt>
                <c:pt idx="934">
                  <c:v>1.4319999999999977</c:v>
                </c:pt>
                <c:pt idx="935">
                  <c:v>1.4319999999999977</c:v>
                </c:pt>
                <c:pt idx="936">
                  <c:v>1.4309999999999989</c:v>
                </c:pt>
                <c:pt idx="937">
                  <c:v>1.4309999999999989</c:v>
                </c:pt>
                <c:pt idx="938">
                  <c:v>1.4309999999999989</c:v>
                </c:pt>
                <c:pt idx="939">
                  <c:v>1.4309999999999989</c:v>
                </c:pt>
                <c:pt idx="940">
                  <c:v>1.4309999999999989</c:v>
                </c:pt>
                <c:pt idx="941">
                  <c:v>1.4309999999999989</c:v>
                </c:pt>
                <c:pt idx="942">
                  <c:v>1.4309999999999989</c:v>
                </c:pt>
                <c:pt idx="943">
                  <c:v>1.4309999999999989</c:v>
                </c:pt>
                <c:pt idx="944">
                  <c:v>1.4309999999999989</c:v>
                </c:pt>
                <c:pt idx="945">
                  <c:v>1.4309999999999989</c:v>
                </c:pt>
                <c:pt idx="946">
                  <c:v>1.4309999999999989</c:v>
                </c:pt>
                <c:pt idx="947">
                  <c:v>1.4309999999999989</c:v>
                </c:pt>
                <c:pt idx="948">
                  <c:v>1.4309999999999989</c:v>
                </c:pt>
                <c:pt idx="949">
                  <c:v>1.4309999999999989</c:v>
                </c:pt>
                <c:pt idx="950">
                  <c:v>1.4309999999999989</c:v>
                </c:pt>
                <c:pt idx="951">
                  <c:v>1.43</c:v>
                </c:pt>
                <c:pt idx="952">
                  <c:v>1.43</c:v>
                </c:pt>
                <c:pt idx="953">
                  <c:v>1.43</c:v>
                </c:pt>
                <c:pt idx="954">
                  <c:v>1.43</c:v>
                </c:pt>
                <c:pt idx="955">
                  <c:v>1.43</c:v>
                </c:pt>
                <c:pt idx="956">
                  <c:v>1.43</c:v>
                </c:pt>
                <c:pt idx="957">
                  <c:v>1.43</c:v>
                </c:pt>
                <c:pt idx="958">
                  <c:v>1.43</c:v>
                </c:pt>
                <c:pt idx="959">
                  <c:v>1.43</c:v>
                </c:pt>
                <c:pt idx="960">
                  <c:v>1.43</c:v>
                </c:pt>
                <c:pt idx="961">
                  <c:v>1.43</c:v>
                </c:pt>
                <c:pt idx="962">
                  <c:v>1.43</c:v>
                </c:pt>
                <c:pt idx="963">
                  <c:v>1.43</c:v>
                </c:pt>
                <c:pt idx="964">
                  <c:v>1.43</c:v>
                </c:pt>
                <c:pt idx="965">
                  <c:v>1.43</c:v>
                </c:pt>
                <c:pt idx="966">
                  <c:v>1.43</c:v>
                </c:pt>
                <c:pt idx="967">
                  <c:v>1.43</c:v>
                </c:pt>
                <c:pt idx="968">
                  <c:v>1.43</c:v>
                </c:pt>
                <c:pt idx="969">
                  <c:v>1.4289999999999989</c:v>
                </c:pt>
                <c:pt idx="970">
                  <c:v>1.4289999999999989</c:v>
                </c:pt>
                <c:pt idx="971">
                  <c:v>1.4289999999999989</c:v>
                </c:pt>
                <c:pt idx="972">
                  <c:v>1.4289999999999989</c:v>
                </c:pt>
                <c:pt idx="973">
                  <c:v>1.4289999999999989</c:v>
                </c:pt>
                <c:pt idx="974">
                  <c:v>1.4289999999999989</c:v>
                </c:pt>
                <c:pt idx="975">
                  <c:v>1.4289999999999989</c:v>
                </c:pt>
                <c:pt idx="976">
                  <c:v>1.4289999999999989</c:v>
                </c:pt>
                <c:pt idx="977">
                  <c:v>1.4289999999999989</c:v>
                </c:pt>
                <c:pt idx="978">
                  <c:v>1.4289999999999989</c:v>
                </c:pt>
                <c:pt idx="979">
                  <c:v>1.4289999999999989</c:v>
                </c:pt>
                <c:pt idx="980">
                  <c:v>1.4289999999999989</c:v>
                </c:pt>
                <c:pt idx="981">
                  <c:v>1.4289999999999989</c:v>
                </c:pt>
                <c:pt idx="982">
                  <c:v>1.4289999999999989</c:v>
                </c:pt>
                <c:pt idx="983">
                  <c:v>1.4289999999999989</c:v>
                </c:pt>
                <c:pt idx="984">
                  <c:v>1.4289999999999989</c:v>
                </c:pt>
                <c:pt idx="985">
                  <c:v>1.4289999999999989</c:v>
                </c:pt>
                <c:pt idx="986">
                  <c:v>1.4289999999999989</c:v>
                </c:pt>
                <c:pt idx="987">
                  <c:v>1.4289999999999989</c:v>
                </c:pt>
                <c:pt idx="988">
                  <c:v>1.4289999999999989</c:v>
                </c:pt>
                <c:pt idx="989">
                  <c:v>1.4289999999999989</c:v>
                </c:pt>
                <c:pt idx="990">
                  <c:v>1.4289999999999989</c:v>
                </c:pt>
                <c:pt idx="991">
                  <c:v>1.4289999999999989</c:v>
                </c:pt>
                <c:pt idx="992">
                  <c:v>1.4289999999999989</c:v>
                </c:pt>
                <c:pt idx="993">
                  <c:v>1.4289999999999989</c:v>
                </c:pt>
                <c:pt idx="994">
                  <c:v>1.4289999999999989</c:v>
                </c:pt>
                <c:pt idx="995">
                  <c:v>1.4289999999999989</c:v>
                </c:pt>
                <c:pt idx="996">
                  <c:v>1.4289999999999989</c:v>
                </c:pt>
                <c:pt idx="997">
                  <c:v>1.4289999999999989</c:v>
                </c:pt>
                <c:pt idx="998">
                  <c:v>1.4289999999999989</c:v>
                </c:pt>
                <c:pt idx="999">
                  <c:v>1.4289999999999989</c:v>
                </c:pt>
                <c:pt idx="1000">
                  <c:v>1.4279999999999977</c:v>
                </c:pt>
                <c:pt idx="1001">
                  <c:v>1.4279999999999977</c:v>
                </c:pt>
                <c:pt idx="1002">
                  <c:v>1.4279999999999977</c:v>
                </c:pt>
                <c:pt idx="1003">
                  <c:v>1.4279999999999977</c:v>
                </c:pt>
                <c:pt idx="1004">
                  <c:v>1.4279999999999977</c:v>
                </c:pt>
                <c:pt idx="1005">
                  <c:v>1.4279999999999977</c:v>
                </c:pt>
                <c:pt idx="1006">
                  <c:v>1.4279999999999977</c:v>
                </c:pt>
                <c:pt idx="1007">
                  <c:v>1.4279999999999977</c:v>
                </c:pt>
                <c:pt idx="1008">
                  <c:v>1.4279999999999977</c:v>
                </c:pt>
                <c:pt idx="1009">
                  <c:v>1.4279999999999977</c:v>
                </c:pt>
                <c:pt idx="1010">
                  <c:v>1.4279999999999977</c:v>
                </c:pt>
                <c:pt idx="1011">
                  <c:v>1.4279999999999977</c:v>
                </c:pt>
                <c:pt idx="1012">
                  <c:v>1.4279999999999977</c:v>
                </c:pt>
                <c:pt idx="1013">
                  <c:v>1.4279999999999977</c:v>
                </c:pt>
                <c:pt idx="1014">
                  <c:v>1.4279999999999977</c:v>
                </c:pt>
                <c:pt idx="1015">
                  <c:v>1.4279999999999977</c:v>
                </c:pt>
                <c:pt idx="1016">
                  <c:v>1.4279999999999977</c:v>
                </c:pt>
                <c:pt idx="1017">
                  <c:v>1.4279999999999977</c:v>
                </c:pt>
                <c:pt idx="1018">
                  <c:v>1.4279999999999977</c:v>
                </c:pt>
                <c:pt idx="1019">
                  <c:v>1.4279999999999977</c:v>
                </c:pt>
                <c:pt idx="1020">
                  <c:v>1.4279999999999977</c:v>
                </c:pt>
                <c:pt idx="1021">
                  <c:v>1.4279999999999977</c:v>
                </c:pt>
                <c:pt idx="1022">
                  <c:v>1.4279999999999977</c:v>
                </c:pt>
                <c:pt idx="1023">
                  <c:v>1.4279999999999977</c:v>
                </c:pt>
                <c:pt idx="1024">
                  <c:v>1.4279999999999977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300C-47D4-A09E-83AEDCF55DDD}"/>
            </c:ext>
          </c:extLst>
        </c:ser>
        <c:ser>
          <c:idx val="17"/>
          <c:order val="17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'c2h_arm-chair'!$S$1:$S$1025</c:f>
              <c:numCache>
                <c:formatCode>0.00E+00</c:formatCode>
                <c:ptCount val="1025"/>
                <c:pt idx="0">
                  <c:v>2.137</c:v>
                </c:pt>
                <c:pt idx="1">
                  <c:v>2.137</c:v>
                </c:pt>
                <c:pt idx="2">
                  <c:v>2.137</c:v>
                </c:pt>
                <c:pt idx="3">
                  <c:v>2.137</c:v>
                </c:pt>
                <c:pt idx="4">
                  <c:v>2.137</c:v>
                </c:pt>
                <c:pt idx="5">
                  <c:v>2.137</c:v>
                </c:pt>
                <c:pt idx="6">
                  <c:v>2.137</c:v>
                </c:pt>
                <c:pt idx="7">
                  <c:v>2.1379999999999999</c:v>
                </c:pt>
                <c:pt idx="8">
                  <c:v>2.1379999999999999</c:v>
                </c:pt>
                <c:pt idx="9">
                  <c:v>2.1379999999999999</c:v>
                </c:pt>
                <c:pt idx="10">
                  <c:v>2.1379999999999999</c:v>
                </c:pt>
                <c:pt idx="11">
                  <c:v>2.1379999999999999</c:v>
                </c:pt>
                <c:pt idx="12">
                  <c:v>2.1379999999999999</c:v>
                </c:pt>
                <c:pt idx="13">
                  <c:v>2.1379999999999999</c:v>
                </c:pt>
                <c:pt idx="14">
                  <c:v>2.1379999999999999</c:v>
                </c:pt>
                <c:pt idx="15">
                  <c:v>2.1379999999999999</c:v>
                </c:pt>
                <c:pt idx="16">
                  <c:v>2.1379999999999999</c:v>
                </c:pt>
                <c:pt idx="17">
                  <c:v>2.1379999999999999</c:v>
                </c:pt>
                <c:pt idx="18">
                  <c:v>2.1379999999999999</c:v>
                </c:pt>
                <c:pt idx="19">
                  <c:v>2.1379999999999999</c:v>
                </c:pt>
                <c:pt idx="20">
                  <c:v>2.1379999999999999</c:v>
                </c:pt>
                <c:pt idx="21">
                  <c:v>2.1379999999999999</c:v>
                </c:pt>
                <c:pt idx="22">
                  <c:v>2.1379999999999999</c:v>
                </c:pt>
                <c:pt idx="23">
                  <c:v>2.1379999999999999</c:v>
                </c:pt>
                <c:pt idx="24">
                  <c:v>2.1379999999999999</c:v>
                </c:pt>
                <c:pt idx="25">
                  <c:v>2.1379999999999999</c:v>
                </c:pt>
                <c:pt idx="26">
                  <c:v>2.1379999999999999</c:v>
                </c:pt>
                <c:pt idx="27">
                  <c:v>2.1379999999999999</c:v>
                </c:pt>
                <c:pt idx="28">
                  <c:v>2.1379999999999999</c:v>
                </c:pt>
                <c:pt idx="29">
                  <c:v>2.1379999999999999</c:v>
                </c:pt>
                <c:pt idx="30">
                  <c:v>2.1389999999999998</c:v>
                </c:pt>
                <c:pt idx="31">
                  <c:v>2.1389999999999998</c:v>
                </c:pt>
                <c:pt idx="32">
                  <c:v>2.1389999999999998</c:v>
                </c:pt>
                <c:pt idx="33">
                  <c:v>2.1389999999999998</c:v>
                </c:pt>
                <c:pt idx="34">
                  <c:v>2.1389999999999998</c:v>
                </c:pt>
                <c:pt idx="35">
                  <c:v>2.1389999999999998</c:v>
                </c:pt>
                <c:pt idx="36">
                  <c:v>2.1389999999999998</c:v>
                </c:pt>
                <c:pt idx="37">
                  <c:v>2.1389999999999998</c:v>
                </c:pt>
                <c:pt idx="38">
                  <c:v>2.1389999999999998</c:v>
                </c:pt>
                <c:pt idx="39">
                  <c:v>2.1389999999999998</c:v>
                </c:pt>
                <c:pt idx="40">
                  <c:v>2.1389999999999998</c:v>
                </c:pt>
                <c:pt idx="41">
                  <c:v>2.14</c:v>
                </c:pt>
                <c:pt idx="42">
                  <c:v>2.14</c:v>
                </c:pt>
                <c:pt idx="43">
                  <c:v>2.14</c:v>
                </c:pt>
                <c:pt idx="44">
                  <c:v>2.14</c:v>
                </c:pt>
                <c:pt idx="45">
                  <c:v>2.14</c:v>
                </c:pt>
                <c:pt idx="46">
                  <c:v>2.14</c:v>
                </c:pt>
                <c:pt idx="47">
                  <c:v>2.14</c:v>
                </c:pt>
                <c:pt idx="48">
                  <c:v>2.14</c:v>
                </c:pt>
                <c:pt idx="49">
                  <c:v>2.14</c:v>
                </c:pt>
                <c:pt idx="50">
                  <c:v>2.14</c:v>
                </c:pt>
                <c:pt idx="51">
                  <c:v>2.141</c:v>
                </c:pt>
                <c:pt idx="52">
                  <c:v>2.141</c:v>
                </c:pt>
                <c:pt idx="53">
                  <c:v>2.141</c:v>
                </c:pt>
                <c:pt idx="54">
                  <c:v>2.141</c:v>
                </c:pt>
                <c:pt idx="55">
                  <c:v>2.141</c:v>
                </c:pt>
                <c:pt idx="56">
                  <c:v>2.141</c:v>
                </c:pt>
                <c:pt idx="57">
                  <c:v>2.141</c:v>
                </c:pt>
                <c:pt idx="58">
                  <c:v>2.1419999999999999</c:v>
                </c:pt>
                <c:pt idx="59">
                  <c:v>2.1419999999999999</c:v>
                </c:pt>
                <c:pt idx="60">
                  <c:v>2.1419999999999999</c:v>
                </c:pt>
                <c:pt idx="61">
                  <c:v>2.1419999999999999</c:v>
                </c:pt>
                <c:pt idx="62">
                  <c:v>2.1419999999999999</c:v>
                </c:pt>
                <c:pt idx="63">
                  <c:v>2.1419999999999999</c:v>
                </c:pt>
                <c:pt idx="64">
                  <c:v>2.1419999999999999</c:v>
                </c:pt>
                <c:pt idx="65">
                  <c:v>2.1429999999999998</c:v>
                </c:pt>
                <c:pt idx="66">
                  <c:v>2.1429999999999998</c:v>
                </c:pt>
                <c:pt idx="67">
                  <c:v>2.1429999999999998</c:v>
                </c:pt>
                <c:pt idx="68">
                  <c:v>2.1429999999999998</c:v>
                </c:pt>
                <c:pt idx="69">
                  <c:v>2.1429999999999998</c:v>
                </c:pt>
                <c:pt idx="70">
                  <c:v>2.1429999999999998</c:v>
                </c:pt>
                <c:pt idx="71">
                  <c:v>2.1440000000000001</c:v>
                </c:pt>
                <c:pt idx="72">
                  <c:v>2.1440000000000001</c:v>
                </c:pt>
                <c:pt idx="73">
                  <c:v>2.1440000000000001</c:v>
                </c:pt>
                <c:pt idx="74">
                  <c:v>2.1440000000000001</c:v>
                </c:pt>
                <c:pt idx="75">
                  <c:v>2.1440000000000001</c:v>
                </c:pt>
                <c:pt idx="76">
                  <c:v>2.1440000000000001</c:v>
                </c:pt>
                <c:pt idx="77">
                  <c:v>2.145</c:v>
                </c:pt>
                <c:pt idx="78">
                  <c:v>2.145</c:v>
                </c:pt>
                <c:pt idx="79">
                  <c:v>2.145</c:v>
                </c:pt>
                <c:pt idx="80">
                  <c:v>2.145</c:v>
                </c:pt>
                <c:pt idx="81">
                  <c:v>2.145</c:v>
                </c:pt>
                <c:pt idx="82">
                  <c:v>2.145</c:v>
                </c:pt>
                <c:pt idx="83">
                  <c:v>2.1459999999999999</c:v>
                </c:pt>
                <c:pt idx="84">
                  <c:v>2.1459999999999999</c:v>
                </c:pt>
                <c:pt idx="85">
                  <c:v>2.1459999999999999</c:v>
                </c:pt>
                <c:pt idx="86">
                  <c:v>2.1459999999999999</c:v>
                </c:pt>
                <c:pt idx="87">
                  <c:v>2.1459999999999999</c:v>
                </c:pt>
                <c:pt idx="88">
                  <c:v>2.1469999999999998</c:v>
                </c:pt>
                <c:pt idx="89">
                  <c:v>2.1469999999999998</c:v>
                </c:pt>
                <c:pt idx="90">
                  <c:v>2.1469999999999998</c:v>
                </c:pt>
                <c:pt idx="91">
                  <c:v>2.1469999999999998</c:v>
                </c:pt>
                <c:pt idx="92">
                  <c:v>2.1480000000000001</c:v>
                </c:pt>
                <c:pt idx="93">
                  <c:v>2.1480000000000001</c:v>
                </c:pt>
                <c:pt idx="94">
                  <c:v>2.1480000000000001</c:v>
                </c:pt>
                <c:pt idx="95">
                  <c:v>2.1480000000000001</c:v>
                </c:pt>
                <c:pt idx="96">
                  <c:v>2.1480000000000001</c:v>
                </c:pt>
                <c:pt idx="97">
                  <c:v>2.149</c:v>
                </c:pt>
                <c:pt idx="98">
                  <c:v>2.149</c:v>
                </c:pt>
                <c:pt idx="99">
                  <c:v>2.149</c:v>
                </c:pt>
                <c:pt idx="100">
                  <c:v>2.149</c:v>
                </c:pt>
                <c:pt idx="101">
                  <c:v>2.149</c:v>
                </c:pt>
                <c:pt idx="102">
                  <c:v>2.15</c:v>
                </c:pt>
                <c:pt idx="103">
                  <c:v>2.15</c:v>
                </c:pt>
                <c:pt idx="104">
                  <c:v>2.15</c:v>
                </c:pt>
                <c:pt idx="105">
                  <c:v>2.15</c:v>
                </c:pt>
                <c:pt idx="106">
                  <c:v>2.1509999999999998</c:v>
                </c:pt>
                <c:pt idx="107">
                  <c:v>2.1509999999999998</c:v>
                </c:pt>
                <c:pt idx="108">
                  <c:v>2.1509999999999998</c:v>
                </c:pt>
                <c:pt idx="109">
                  <c:v>2.1509999999999998</c:v>
                </c:pt>
                <c:pt idx="110">
                  <c:v>2.1519999999999997</c:v>
                </c:pt>
                <c:pt idx="111">
                  <c:v>2.1519999999999997</c:v>
                </c:pt>
                <c:pt idx="112">
                  <c:v>2.1519999999999997</c:v>
                </c:pt>
                <c:pt idx="113">
                  <c:v>2.1519999999999997</c:v>
                </c:pt>
                <c:pt idx="114">
                  <c:v>2.153</c:v>
                </c:pt>
                <c:pt idx="115">
                  <c:v>2.153</c:v>
                </c:pt>
                <c:pt idx="116">
                  <c:v>2.153</c:v>
                </c:pt>
                <c:pt idx="117">
                  <c:v>2.153</c:v>
                </c:pt>
                <c:pt idx="118">
                  <c:v>2.1539999999999999</c:v>
                </c:pt>
                <c:pt idx="119">
                  <c:v>2.1539999999999999</c:v>
                </c:pt>
                <c:pt idx="120">
                  <c:v>2.1539999999999999</c:v>
                </c:pt>
                <c:pt idx="121">
                  <c:v>2.1539999999999999</c:v>
                </c:pt>
                <c:pt idx="122">
                  <c:v>2.1549999999999998</c:v>
                </c:pt>
                <c:pt idx="123">
                  <c:v>2.1549999999999998</c:v>
                </c:pt>
                <c:pt idx="124">
                  <c:v>2.1549999999999998</c:v>
                </c:pt>
                <c:pt idx="125">
                  <c:v>2.1559999999999997</c:v>
                </c:pt>
                <c:pt idx="126">
                  <c:v>2.1559999999999997</c:v>
                </c:pt>
                <c:pt idx="127">
                  <c:v>2.1559999999999997</c:v>
                </c:pt>
                <c:pt idx="128">
                  <c:v>2.1559999999999997</c:v>
                </c:pt>
                <c:pt idx="129">
                  <c:v>2.157</c:v>
                </c:pt>
                <c:pt idx="130">
                  <c:v>2.157</c:v>
                </c:pt>
                <c:pt idx="131">
                  <c:v>2.157</c:v>
                </c:pt>
                <c:pt idx="132">
                  <c:v>2.157</c:v>
                </c:pt>
                <c:pt idx="133">
                  <c:v>2.1579999999999999</c:v>
                </c:pt>
                <c:pt idx="134">
                  <c:v>2.1579999999999999</c:v>
                </c:pt>
                <c:pt idx="135">
                  <c:v>2.1579999999999999</c:v>
                </c:pt>
                <c:pt idx="136">
                  <c:v>2.1589999999999998</c:v>
                </c:pt>
                <c:pt idx="137">
                  <c:v>2.1589999999999998</c:v>
                </c:pt>
                <c:pt idx="138">
                  <c:v>2.1589999999999998</c:v>
                </c:pt>
                <c:pt idx="139">
                  <c:v>2.1589999999999998</c:v>
                </c:pt>
                <c:pt idx="140">
                  <c:v>2.16</c:v>
                </c:pt>
                <c:pt idx="141">
                  <c:v>2.16</c:v>
                </c:pt>
                <c:pt idx="142">
                  <c:v>2.16</c:v>
                </c:pt>
                <c:pt idx="143">
                  <c:v>2.161</c:v>
                </c:pt>
                <c:pt idx="144">
                  <c:v>2.161</c:v>
                </c:pt>
                <c:pt idx="145">
                  <c:v>2.161</c:v>
                </c:pt>
                <c:pt idx="146">
                  <c:v>2.1619999999999999</c:v>
                </c:pt>
                <c:pt idx="147">
                  <c:v>2.1619999999999999</c:v>
                </c:pt>
                <c:pt idx="148">
                  <c:v>2.1619999999999999</c:v>
                </c:pt>
                <c:pt idx="149">
                  <c:v>2.1629999999999998</c:v>
                </c:pt>
                <c:pt idx="150">
                  <c:v>2.1629999999999998</c:v>
                </c:pt>
                <c:pt idx="151">
                  <c:v>2.1629999999999998</c:v>
                </c:pt>
                <c:pt idx="152">
                  <c:v>2.1629999999999998</c:v>
                </c:pt>
                <c:pt idx="153">
                  <c:v>2.1640000000000001</c:v>
                </c:pt>
                <c:pt idx="154">
                  <c:v>2.1640000000000001</c:v>
                </c:pt>
                <c:pt idx="155">
                  <c:v>2.1640000000000001</c:v>
                </c:pt>
                <c:pt idx="156">
                  <c:v>2.165</c:v>
                </c:pt>
                <c:pt idx="157">
                  <c:v>2.165</c:v>
                </c:pt>
                <c:pt idx="158">
                  <c:v>2.165</c:v>
                </c:pt>
                <c:pt idx="159">
                  <c:v>2.1659999999999999</c:v>
                </c:pt>
                <c:pt idx="160">
                  <c:v>2.1659999999999999</c:v>
                </c:pt>
                <c:pt idx="161">
                  <c:v>2.1659999999999999</c:v>
                </c:pt>
                <c:pt idx="162">
                  <c:v>2.1669999999999998</c:v>
                </c:pt>
                <c:pt idx="163">
                  <c:v>2.1669999999999998</c:v>
                </c:pt>
                <c:pt idx="164">
                  <c:v>2.1669999999999998</c:v>
                </c:pt>
                <c:pt idx="165">
                  <c:v>2.1680000000000001</c:v>
                </c:pt>
                <c:pt idx="166">
                  <c:v>2.1680000000000001</c:v>
                </c:pt>
                <c:pt idx="167">
                  <c:v>2.1680000000000001</c:v>
                </c:pt>
                <c:pt idx="168">
                  <c:v>2.169</c:v>
                </c:pt>
                <c:pt idx="169">
                  <c:v>2.169</c:v>
                </c:pt>
                <c:pt idx="170">
                  <c:v>2.169</c:v>
                </c:pt>
                <c:pt idx="171">
                  <c:v>2.17</c:v>
                </c:pt>
                <c:pt idx="172">
                  <c:v>2.17</c:v>
                </c:pt>
                <c:pt idx="173">
                  <c:v>2.17</c:v>
                </c:pt>
                <c:pt idx="174">
                  <c:v>2.1709999999999998</c:v>
                </c:pt>
                <c:pt idx="175">
                  <c:v>2.1709999999999998</c:v>
                </c:pt>
                <c:pt idx="176">
                  <c:v>2.1709999999999998</c:v>
                </c:pt>
                <c:pt idx="177">
                  <c:v>2.1719999999999997</c:v>
                </c:pt>
                <c:pt idx="178">
                  <c:v>2.1719999999999997</c:v>
                </c:pt>
                <c:pt idx="179">
                  <c:v>2.1719999999999997</c:v>
                </c:pt>
                <c:pt idx="180">
                  <c:v>2.173</c:v>
                </c:pt>
                <c:pt idx="181">
                  <c:v>2.173</c:v>
                </c:pt>
                <c:pt idx="182">
                  <c:v>2.173</c:v>
                </c:pt>
                <c:pt idx="183">
                  <c:v>2.1739999999999999</c:v>
                </c:pt>
                <c:pt idx="184">
                  <c:v>2.1739999999999999</c:v>
                </c:pt>
                <c:pt idx="185">
                  <c:v>2.1749999999999998</c:v>
                </c:pt>
                <c:pt idx="186">
                  <c:v>2.1749999999999998</c:v>
                </c:pt>
                <c:pt idx="187">
                  <c:v>2.1749999999999998</c:v>
                </c:pt>
                <c:pt idx="188">
                  <c:v>2.1759999999999997</c:v>
                </c:pt>
                <c:pt idx="189">
                  <c:v>2.1759999999999997</c:v>
                </c:pt>
                <c:pt idx="190">
                  <c:v>2.1759999999999997</c:v>
                </c:pt>
                <c:pt idx="191">
                  <c:v>2.177</c:v>
                </c:pt>
                <c:pt idx="192">
                  <c:v>2.177</c:v>
                </c:pt>
                <c:pt idx="193">
                  <c:v>2.177</c:v>
                </c:pt>
                <c:pt idx="194">
                  <c:v>2.1779999999999999</c:v>
                </c:pt>
                <c:pt idx="195">
                  <c:v>2.1779999999999999</c:v>
                </c:pt>
                <c:pt idx="196">
                  <c:v>2.1789999999999998</c:v>
                </c:pt>
                <c:pt idx="197">
                  <c:v>2.1789999999999998</c:v>
                </c:pt>
                <c:pt idx="198">
                  <c:v>2.1789999999999998</c:v>
                </c:pt>
                <c:pt idx="199">
                  <c:v>2.1800000000000002</c:v>
                </c:pt>
                <c:pt idx="200">
                  <c:v>2.1800000000000002</c:v>
                </c:pt>
                <c:pt idx="201">
                  <c:v>2.1800000000000002</c:v>
                </c:pt>
                <c:pt idx="202">
                  <c:v>2.181</c:v>
                </c:pt>
                <c:pt idx="203">
                  <c:v>2.181</c:v>
                </c:pt>
                <c:pt idx="204">
                  <c:v>2.181</c:v>
                </c:pt>
                <c:pt idx="205">
                  <c:v>2.1819999999999999</c:v>
                </c:pt>
                <c:pt idx="206">
                  <c:v>2.1819999999999999</c:v>
                </c:pt>
                <c:pt idx="207">
                  <c:v>2.1829999999999998</c:v>
                </c:pt>
                <c:pt idx="208">
                  <c:v>2.1829999999999998</c:v>
                </c:pt>
                <c:pt idx="209">
                  <c:v>2.1829999999999998</c:v>
                </c:pt>
                <c:pt idx="210">
                  <c:v>2.1840000000000002</c:v>
                </c:pt>
                <c:pt idx="211">
                  <c:v>2.1840000000000002</c:v>
                </c:pt>
                <c:pt idx="212">
                  <c:v>2.1850000000000001</c:v>
                </c:pt>
                <c:pt idx="213">
                  <c:v>2.1850000000000001</c:v>
                </c:pt>
                <c:pt idx="214">
                  <c:v>2.1850000000000001</c:v>
                </c:pt>
                <c:pt idx="215">
                  <c:v>2.1859999999999999</c:v>
                </c:pt>
                <c:pt idx="216">
                  <c:v>2.1859999999999999</c:v>
                </c:pt>
                <c:pt idx="217">
                  <c:v>2.1859999999999999</c:v>
                </c:pt>
                <c:pt idx="218">
                  <c:v>2.1869999999999998</c:v>
                </c:pt>
                <c:pt idx="219">
                  <c:v>2.1869999999999998</c:v>
                </c:pt>
                <c:pt idx="220">
                  <c:v>2.1880000000000002</c:v>
                </c:pt>
                <c:pt idx="221">
                  <c:v>2.1880000000000002</c:v>
                </c:pt>
                <c:pt idx="222">
                  <c:v>2.1880000000000002</c:v>
                </c:pt>
                <c:pt idx="223">
                  <c:v>2.1890000000000001</c:v>
                </c:pt>
                <c:pt idx="224">
                  <c:v>2.1890000000000001</c:v>
                </c:pt>
                <c:pt idx="225">
                  <c:v>2.19</c:v>
                </c:pt>
                <c:pt idx="226">
                  <c:v>2.19</c:v>
                </c:pt>
                <c:pt idx="227">
                  <c:v>2.19</c:v>
                </c:pt>
                <c:pt idx="228">
                  <c:v>2.1909999999999998</c:v>
                </c:pt>
                <c:pt idx="229">
                  <c:v>2.1909999999999998</c:v>
                </c:pt>
                <c:pt idx="230">
                  <c:v>2.1919999999999997</c:v>
                </c:pt>
                <c:pt idx="231">
                  <c:v>2.1919999999999997</c:v>
                </c:pt>
                <c:pt idx="232">
                  <c:v>2.1919999999999997</c:v>
                </c:pt>
                <c:pt idx="233">
                  <c:v>2.1930000000000001</c:v>
                </c:pt>
                <c:pt idx="234">
                  <c:v>2.1930000000000001</c:v>
                </c:pt>
                <c:pt idx="235">
                  <c:v>2.194</c:v>
                </c:pt>
                <c:pt idx="236">
                  <c:v>2.194</c:v>
                </c:pt>
                <c:pt idx="237">
                  <c:v>2.194</c:v>
                </c:pt>
                <c:pt idx="238">
                  <c:v>2.1949999999999998</c:v>
                </c:pt>
                <c:pt idx="239">
                  <c:v>2.1949999999999998</c:v>
                </c:pt>
                <c:pt idx="240">
                  <c:v>2.1959999999999997</c:v>
                </c:pt>
                <c:pt idx="241">
                  <c:v>2.1959999999999997</c:v>
                </c:pt>
                <c:pt idx="242">
                  <c:v>2.1959999999999997</c:v>
                </c:pt>
                <c:pt idx="243">
                  <c:v>2.1970000000000001</c:v>
                </c:pt>
                <c:pt idx="244">
                  <c:v>2.1970000000000001</c:v>
                </c:pt>
                <c:pt idx="245">
                  <c:v>2.198</c:v>
                </c:pt>
                <c:pt idx="246">
                  <c:v>2.198</c:v>
                </c:pt>
                <c:pt idx="247">
                  <c:v>2.198</c:v>
                </c:pt>
                <c:pt idx="248">
                  <c:v>2.1989999999999998</c:v>
                </c:pt>
                <c:pt idx="249">
                  <c:v>2.1989999999999998</c:v>
                </c:pt>
                <c:pt idx="250">
                  <c:v>2.2000000000000002</c:v>
                </c:pt>
                <c:pt idx="251">
                  <c:v>2.2000000000000002</c:v>
                </c:pt>
                <c:pt idx="252">
                  <c:v>2.2000000000000002</c:v>
                </c:pt>
                <c:pt idx="253">
                  <c:v>2.2010000000000001</c:v>
                </c:pt>
                <c:pt idx="254">
                  <c:v>2.2010000000000001</c:v>
                </c:pt>
                <c:pt idx="255">
                  <c:v>2.202</c:v>
                </c:pt>
                <c:pt idx="256">
                  <c:v>2.202</c:v>
                </c:pt>
                <c:pt idx="257">
                  <c:v>2.202</c:v>
                </c:pt>
                <c:pt idx="258">
                  <c:v>2.2029999999999998</c:v>
                </c:pt>
                <c:pt idx="259">
                  <c:v>2.2029999999999998</c:v>
                </c:pt>
                <c:pt idx="260">
                  <c:v>2.2040000000000002</c:v>
                </c:pt>
                <c:pt idx="261">
                  <c:v>2.2040000000000002</c:v>
                </c:pt>
                <c:pt idx="262">
                  <c:v>2.2050000000000001</c:v>
                </c:pt>
                <c:pt idx="263">
                  <c:v>2.2050000000000001</c:v>
                </c:pt>
                <c:pt idx="264">
                  <c:v>2.2050000000000001</c:v>
                </c:pt>
                <c:pt idx="265">
                  <c:v>2.206</c:v>
                </c:pt>
                <c:pt idx="266">
                  <c:v>2.206</c:v>
                </c:pt>
                <c:pt idx="267">
                  <c:v>2.2069999999999999</c:v>
                </c:pt>
                <c:pt idx="268">
                  <c:v>2.2069999999999999</c:v>
                </c:pt>
                <c:pt idx="269">
                  <c:v>2.2069999999999999</c:v>
                </c:pt>
                <c:pt idx="270">
                  <c:v>2.2080000000000002</c:v>
                </c:pt>
                <c:pt idx="271">
                  <c:v>2.2080000000000002</c:v>
                </c:pt>
                <c:pt idx="272">
                  <c:v>2.2090000000000001</c:v>
                </c:pt>
                <c:pt idx="273">
                  <c:v>2.2090000000000001</c:v>
                </c:pt>
                <c:pt idx="274">
                  <c:v>2.21</c:v>
                </c:pt>
                <c:pt idx="275">
                  <c:v>2.21</c:v>
                </c:pt>
                <c:pt idx="276">
                  <c:v>2.21</c:v>
                </c:pt>
                <c:pt idx="277">
                  <c:v>2.2109999999999999</c:v>
                </c:pt>
                <c:pt idx="278">
                  <c:v>2.2109999999999999</c:v>
                </c:pt>
                <c:pt idx="279">
                  <c:v>2.2119999999999997</c:v>
                </c:pt>
                <c:pt idx="280">
                  <c:v>2.2119999999999997</c:v>
                </c:pt>
                <c:pt idx="281">
                  <c:v>2.2130000000000001</c:v>
                </c:pt>
                <c:pt idx="282">
                  <c:v>2.2130000000000001</c:v>
                </c:pt>
                <c:pt idx="283">
                  <c:v>2.2130000000000001</c:v>
                </c:pt>
                <c:pt idx="284">
                  <c:v>2.214</c:v>
                </c:pt>
                <c:pt idx="285">
                  <c:v>2.214</c:v>
                </c:pt>
                <c:pt idx="286">
                  <c:v>2.2149999999999999</c:v>
                </c:pt>
                <c:pt idx="287">
                  <c:v>2.2149999999999999</c:v>
                </c:pt>
                <c:pt idx="288">
                  <c:v>2.2149999999999999</c:v>
                </c:pt>
                <c:pt idx="289">
                  <c:v>2.2159999999999997</c:v>
                </c:pt>
                <c:pt idx="290">
                  <c:v>2.2159999999999997</c:v>
                </c:pt>
                <c:pt idx="291">
                  <c:v>2.2170000000000001</c:v>
                </c:pt>
                <c:pt idx="292">
                  <c:v>2.2170000000000001</c:v>
                </c:pt>
                <c:pt idx="293">
                  <c:v>2.218</c:v>
                </c:pt>
                <c:pt idx="294">
                  <c:v>2.218</c:v>
                </c:pt>
                <c:pt idx="295">
                  <c:v>2.218</c:v>
                </c:pt>
                <c:pt idx="296">
                  <c:v>2.2189999999999999</c:v>
                </c:pt>
                <c:pt idx="297">
                  <c:v>2.2189999999999999</c:v>
                </c:pt>
                <c:pt idx="298">
                  <c:v>2.2200000000000002</c:v>
                </c:pt>
                <c:pt idx="299">
                  <c:v>2.2200000000000002</c:v>
                </c:pt>
                <c:pt idx="300">
                  <c:v>2.2210000000000001</c:v>
                </c:pt>
                <c:pt idx="301">
                  <c:v>2.2210000000000001</c:v>
                </c:pt>
                <c:pt idx="302">
                  <c:v>2.2210000000000001</c:v>
                </c:pt>
                <c:pt idx="303">
                  <c:v>2.222</c:v>
                </c:pt>
                <c:pt idx="304">
                  <c:v>2.222</c:v>
                </c:pt>
                <c:pt idx="305">
                  <c:v>2.2229999999999999</c:v>
                </c:pt>
                <c:pt idx="306">
                  <c:v>2.2229999999999999</c:v>
                </c:pt>
                <c:pt idx="307">
                  <c:v>2.2240000000000002</c:v>
                </c:pt>
                <c:pt idx="308">
                  <c:v>2.2240000000000002</c:v>
                </c:pt>
                <c:pt idx="309">
                  <c:v>2.2240000000000002</c:v>
                </c:pt>
                <c:pt idx="310">
                  <c:v>2.2250000000000001</c:v>
                </c:pt>
                <c:pt idx="311">
                  <c:v>2.2250000000000001</c:v>
                </c:pt>
                <c:pt idx="312">
                  <c:v>2.226</c:v>
                </c:pt>
                <c:pt idx="313">
                  <c:v>2.226</c:v>
                </c:pt>
                <c:pt idx="314">
                  <c:v>2.2269999999999999</c:v>
                </c:pt>
                <c:pt idx="315">
                  <c:v>2.2269999999999999</c:v>
                </c:pt>
                <c:pt idx="316">
                  <c:v>2.2280000000000002</c:v>
                </c:pt>
                <c:pt idx="317">
                  <c:v>2.2280000000000002</c:v>
                </c:pt>
                <c:pt idx="318">
                  <c:v>2.2280000000000002</c:v>
                </c:pt>
                <c:pt idx="319">
                  <c:v>2.2290000000000001</c:v>
                </c:pt>
                <c:pt idx="320">
                  <c:v>2.2290000000000001</c:v>
                </c:pt>
                <c:pt idx="321">
                  <c:v>2.23</c:v>
                </c:pt>
                <c:pt idx="322">
                  <c:v>2.23</c:v>
                </c:pt>
                <c:pt idx="323">
                  <c:v>2.2309999999999999</c:v>
                </c:pt>
                <c:pt idx="324">
                  <c:v>2.2309999999999999</c:v>
                </c:pt>
                <c:pt idx="325">
                  <c:v>2.2309999999999999</c:v>
                </c:pt>
                <c:pt idx="326">
                  <c:v>2.2319999999999998</c:v>
                </c:pt>
                <c:pt idx="327">
                  <c:v>2.2319999999999998</c:v>
                </c:pt>
                <c:pt idx="328">
                  <c:v>2.2330000000000001</c:v>
                </c:pt>
                <c:pt idx="329">
                  <c:v>2.2330000000000001</c:v>
                </c:pt>
                <c:pt idx="330">
                  <c:v>2.234</c:v>
                </c:pt>
                <c:pt idx="331">
                  <c:v>2.234</c:v>
                </c:pt>
                <c:pt idx="332">
                  <c:v>2.234</c:v>
                </c:pt>
                <c:pt idx="333">
                  <c:v>2.2349999999999999</c:v>
                </c:pt>
                <c:pt idx="334">
                  <c:v>2.2349999999999999</c:v>
                </c:pt>
                <c:pt idx="335">
                  <c:v>2.2359999999999998</c:v>
                </c:pt>
                <c:pt idx="336">
                  <c:v>2.2359999999999998</c:v>
                </c:pt>
                <c:pt idx="337">
                  <c:v>2.2370000000000001</c:v>
                </c:pt>
                <c:pt idx="338">
                  <c:v>2.2370000000000001</c:v>
                </c:pt>
                <c:pt idx="339">
                  <c:v>2.2370000000000001</c:v>
                </c:pt>
                <c:pt idx="340">
                  <c:v>2.238</c:v>
                </c:pt>
                <c:pt idx="341">
                  <c:v>2.238</c:v>
                </c:pt>
                <c:pt idx="342">
                  <c:v>2.2389999999999999</c:v>
                </c:pt>
                <c:pt idx="343">
                  <c:v>2.2389999999999999</c:v>
                </c:pt>
                <c:pt idx="344">
                  <c:v>2.2400000000000002</c:v>
                </c:pt>
                <c:pt idx="345">
                  <c:v>2.2400000000000002</c:v>
                </c:pt>
                <c:pt idx="346">
                  <c:v>2.2410000000000001</c:v>
                </c:pt>
                <c:pt idx="347">
                  <c:v>2.2410000000000001</c:v>
                </c:pt>
                <c:pt idx="348">
                  <c:v>2.2410000000000001</c:v>
                </c:pt>
                <c:pt idx="349">
                  <c:v>2.242</c:v>
                </c:pt>
                <c:pt idx="350">
                  <c:v>2.242</c:v>
                </c:pt>
                <c:pt idx="351">
                  <c:v>2.2429999999999999</c:v>
                </c:pt>
                <c:pt idx="352">
                  <c:v>2.2429999999999999</c:v>
                </c:pt>
                <c:pt idx="353">
                  <c:v>2.2440000000000002</c:v>
                </c:pt>
                <c:pt idx="354">
                  <c:v>2.2440000000000002</c:v>
                </c:pt>
                <c:pt idx="355">
                  <c:v>2.2440000000000002</c:v>
                </c:pt>
                <c:pt idx="356">
                  <c:v>2.2450000000000001</c:v>
                </c:pt>
                <c:pt idx="357">
                  <c:v>2.2450000000000001</c:v>
                </c:pt>
                <c:pt idx="358">
                  <c:v>2.246</c:v>
                </c:pt>
                <c:pt idx="359">
                  <c:v>2.246</c:v>
                </c:pt>
                <c:pt idx="360">
                  <c:v>2.2469999999999999</c:v>
                </c:pt>
                <c:pt idx="361">
                  <c:v>2.2469999999999999</c:v>
                </c:pt>
                <c:pt idx="362">
                  <c:v>2.2480000000000002</c:v>
                </c:pt>
                <c:pt idx="363">
                  <c:v>2.2480000000000002</c:v>
                </c:pt>
                <c:pt idx="364">
                  <c:v>2.2480000000000002</c:v>
                </c:pt>
                <c:pt idx="365">
                  <c:v>2.2490000000000001</c:v>
                </c:pt>
                <c:pt idx="366">
                  <c:v>2.2490000000000001</c:v>
                </c:pt>
                <c:pt idx="367">
                  <c:v>2.25</c:v>
                </c:pt>
                <c:pt idx="368">
                  <c:v>2.25</c:v>
                </c:pt>
                <c:pt idx="369">
                  <c:v>2.2509999999999999</c:v>
                </c:pt>
                <c:pt idx="370">
                  <c:v>2.2509999999999999</c:v>
                </c:pt>
                <c:pt idx="371">
                  <c:v>2.2509999999999999</c:v>
                </c:pt>
                <c:pt idx="372">
                  <c:v>2.2519999999999998</c:v>
                </c:pt>
                <c:pt idx="373">
                  <c:v>2.2519999999999998</c:v>
                </c:pt>
                <c:pt idx="374">
                  <c:v>2.2530000000000001</c:v>
                </c:pt>
                <c:pt idx="375">
                  <c:v>2.2530000000000001</c:v>
                </c:pt>
                <c:pt idx="376">
                  <c:v>2.254</c:v>
                </c:pt>
                <c:pt idx="377">
                  <c:v>2.254</c:v>
                </c:pt>
                <c:pt idx="378">
                  <c:v>2.254</c:v>
                </c:pt>
                <c:pt idx="379">
                  <c:v>2.2549999999999999</c:v>
                </c:pt>
                <c:pt idx="380">
                  <c:v>2.2549999999999999</c:v>
                </c:pt>
                <c:pt idx="381">
                  <c:v>2.2559999999999998</c:v>
                </c:pt>
                <c:pt idx="382">
                  <c:v>2.2559999999999998</c:v>
                </c:pt>
                <c:pt idx="383">
                  <c:v>2.2570000000000001</c:v>
                </c:pt>
                <c:pt idx="384">
                  <c:v>2.2570000000000001</c:v>
                </c:pt>
                <c:pt idx="385">
                  <c:v>2.2570000000000001</c:v>
                </c:pt>
                <c:pt idx="386">
                  <c:v>2.258</c:v>
                </c:pt>
                <c:pt idx="387">
                  <c:v>2.258</c:v>
                </c:pt>
                <c:pt idx="388">
                  <c:v>2.2589999999999999</c:v>
                </c:pt>
                <c:pt idx="389">
                  <c:v>2.2589999999999999</c:v>
                </c:pt>
                <c:pt idx="390">
                  <c:v>2.2599999999999998</c:v>
                </c:pt>
                <c:pt idx="391">
                  <c:v>2.2599999999999998</c:v>
                </c:pt>
                <c:pt idx="392">
                  <c:v>2.2610000000000001</c:v>
                </c:pt>
                <c:pt idx="393">
                  <c:v>2.2610000000000001</c:v>
                </c:pt>
                <c:pt idx="394">
                  <c:v>2.2610000000000001</c:v>
                </c:pt>
                <c:pt idx="395">
                  <c:v>2.262</c:v>
                </c:pt>
                <c:pt idx="396">
                  <c:v>2.262</c:v>
                </c:pt>
                <c:pt idx="397">
                  <c:v>2.2629999999999999</c:v>
                </c:pt>
                <c:pt idx="398">
                  <c:v>2.2629999999999999</c:v>
                </c:pt>
                <c:pt idx="399">
                  <c:v>2.2640000000000002</c:v>
                </c:pt>
                <c:pt idx="400">
                  <c:v>2.2640000000000002</c:v>
                </c:pt>
                <c:pt idx="401">
                  <c:v>2.2640000000000002</c:v>
                </c:pt>
                <c:pt idx="402">
                  <c:v>2.2650000000000001</c:v>
                </c:pt>
                <c:pt idx="403">
                  <c:v>2.2650000000000001</c:v>
                </c:pt>
                <c:pt idx="404">
                  <c:v>2.266</c:v>
                </c:pt>
                <c:pt idx="405">
                  <c:v>2.266</c:v>
                </c:pt>
                <c:pt idx="406">
                  <c:v>2.2669999999999999</c:v>
                </c:pt>
                <c:pt idx="407">
                  <c:v>2.2669999999999999</c:v>
                </c:pt>
                <c:pt idx="408">
                  <c:v>2.2669999999999999</c:v>
                </c:pt>
                <c:pt idx="409">
                  <c:v>2.2680000000000002</c:v>
                </c:pt>
                <c:pt idx="410">
                  <c:v>2.2680000000000002</c:v>
                </c:pt>
                <c:pt idx="411">
                  <c:v>2.2690000000000001</c:v>
                </c:pt>
                <c:pt idx="412">
                  <c:v>2.2690000000000001</c:v>
                </c:pt>
                <c:pt idx="413">
                  <c:v>2.27</c:v>
                </c:pt>
                <c:pt idx="414">
                  <c:v>2.27</c:v>
                </c:pt>
                <c:pt idx="415">
                  <c:v>2.27</c:v>
                </c:pt>
                <c:pt idx="416">
                  <c:v>2.2709999999999999</c:v>
                </c:pt>
                <c:pt idx="417">
                  <c:v>2.2709999999999999</c:v>
                </c:pt>
                <c:pt idx="418">
                  <c:v>2.2719999999999998</c:v>
                </c:pt>
                <c:pt idx="419">
                  <c:v>2.2719999999999998</c:v>
                </c:pt>
                <c:pt idx="420">
                  <c:v>2.2730000000000001</c:v>
                </c:pt>
                <c:pt idx="421">
                  <c:v>2.2730000000000001</c:v>
                </c:pt>
                <c:pt idx="422">
                  <c:v>2.2730000000000001</c:v>
                </c:pt>
                <c:pt idx="423">
                  <c:v>2.274</c:v>
                </c:pt>
                <c:pt idx="424">
                  <c:v>2.274</c:v>
                </c:pt>
                <c:pt idx="425">
                  <c:v>2.2749999999999999</c:v>
                </c:pt>
                <c:pt idx="426">
                  <c:v>2.2749999999999999</c:v>
                </c:pt>
                <c:pt idx="427">
                  <c:v>2.2749999999999999</c:v>
                </c:pt>
                <c:pt idx="428">
                  <c:v>2.2759999999999998</c:v>
                </c:pt>
                <c:pt idx="429">
                  <c:v>2.2759999999999998</c:v>
                </c:pt>
                <c:pt idx="430">
                  <c:v>2.2770000000000001</c:v>
                </c:pt>
                <c:pt idx="431">
                  <c:v>2.2770000000000001</c:v>
                </c:pt>
                <c:pt idx="432">
                  <c:v>2.278</c:v>
                </c:pt>
                <c:pt idx="433">
                  <c:v>2.278</c:v>
                </c:pt>
                <c:pt idx="434">
                  <c:v>2.278</c:v>
                </c:pt>
                <c:pt idx="435">
                  <c:v>2.2789999999999999</c:v>
                </c:pt>
                <c:pt idx="436">
                  <c:v>2.2789999999999999</c:v>
                </c:pt>
                <c:pt idx="437">
                  <c:v>2.2799999999999998</c:v>
                </c:pt>
                <c:pt idx="438">
                  <c:v>2.2799999999999998</c:v>
                </c:pt>
                <c:pt idx="439">
                  <c:v>2.2810000000000001</c:v>
                </c:pt>
                <c:pt idx="440">
                  <c:v>2.2810000000000001</c:v>
                </c:pt>
                <c:pt idx="441">
                  <c:v>2.2810000000000001</c:v>
                </c:pt>
                <c:pt idx="442">
                  <c:v>2.282</c:v>
                </c:pt>
                <c:pt idx="443">
                  <c:v>2.282</c:v>
                </c:pt>
                <c:pt idx="444">
                  <c:v>2.2829999999999999</c:v>
                </c:pt>
                <c:pt idx="445">
                  <c:v>2.2829999999999999</c:v>
                </c:pt>
                <c:pt idx="446">
                  <c:v>2.2829999999999999</c:v>
                </c:pt>
                <c:pt idx="447">
                  <c:v>2.2840000000000011</c:v>
                </c:pt>
                <c:pt idx="448">
                  <c:v>2.2840000000000011</c:v>
                </c:pt>
                <c:pt idx="449">
                  <c:v>2.2850000000000001</c:v>
                </c:pt>
                <c:pt idx="450">
                  <c:v>2.2850000000000001</c:v>
                </c:pt>
                <c:pt idx="451">
                  <c:v>2.286</c:v>
                </c:pt>
                <c:pt idx="452">
                  <c:v>2.286</c:v>
                </c:pt>
                <c:pt idx="453">
                  <c:v>2.286</c:v>
                </c:pt>
                <c:pt idx="454">
                  <c:v>2.2869999999999999</c:v>
                </c:pt>
                <c:pt idx="455">
                  <c:v>2.2869999999999999</c:v>
                </c:pt>
                <c:pt idx="456">
                  <c:v>2.2880000000000011</c:v>
                </c:pt>
                <c:pt idx="457">
                  <c:v>2.2880000000000011</c:v>
                </c:pt>
                <c:pt idx="458">
                  <c:v>2.2880000000000011</c:v>
                </c:pt>
                <c:pt idx="459">
                  <c:v>2.2890000000000001</c:v>
                </c:pt>
                <c:pt idx="460">
                  <c:v>2.2890000000000001</c:v>
                </c:pt>
                <c:pt idx="461">
                  <c:v>2.29</c:v>
                </c:pt>
                <c:pt idx="462">
                  <c:v>2.29</c:v>
                </c:pt>
                <c:pt idx="463">
                  <c:v>2.2909999999999999</c:v>
                </c:pt>
                <c:pt idx="464">
                  <c:v>2.2909999999999999</c:v>
                </c:pt>
                <c:pt idx="465">
                  <c:v>2.2909999999999999</c:v>
                </c:pt>
                <c:pt idx="466">
                  <c:v>2.2919999999999998</c:v>
                </c:pt>
                <c:pt idx="467">
                  <c:v>2.2919999999999998</c:v>
                </c:pt>
                <c:pt idx="468">
                  <c:v>2.2930000000000001</c:v>
                </c:pt>
                <c:pt idx="469">
                  <c:v>2.2930000000000001</c:v>
                </c:pt>
                <c:pt idx="470">
                  <c:v>2.2930000000000001</c:v>
                </c:pt>
                <c:pt idx="471">
                  <c:v>2.294</c:v>
                </c:pt>
                <c:pt idx="472">
                  <c:v>2.294</c:v>
                </c:pt>
                <c:pt idx="473">
                  <c:v>2.2949999999999999</c:v>
                </c:pt>
                <c:pt idx="474">
                  <c:v>2.2949999999999999</c:v>
                </c:pt>
                <c:pt idx="475">
                  <c:v>2.2949999999999999</c:v>
                </c:pt>
                <c:pt idx="476">
                  <c:v>2.2959999999999998</c:v>
                </c:pt>
                <c:pt idx="477">
                  <c:v>2.2959999999999998</c:v>
                </c:pt>
                <c:pt idx="478">
                  <c:v>2.2970000000000002</c:v>
                </c:pt>
                <c:pt idx="479">
                  <c:v>2.2970000000000002</c:v>
                </c:pt>
                <c:pt idx="480">
                  <c:v>2.2970000000000002</c:v>
                </c:pt>
                <c:pt idx="481">
                  <c:v>2.298</c:v>
                </c:pt>
                <c:pt idx="482">
                  <c:v>2.298</c:v>
                </c:pt>
                <c:pt idx="483">
                  <c:v>2.2989999999999999</c:v>
                </c:pt>
                <c:pt idx="484">
                  <c:v>2.2989999999999999</c:v>
                </c:pt>
                <c:pt idx="485">
                  <c:v>2.2989999999999999</c:v>
                </c:pt>
                <c:pt idx="486">
                  <c:v>2.2999999999999998</c:v>
                </c:pt>
                <c:pt idx="487">
                  <c:v>2.2999999999999998</c:v>
                </c:pt>
                <c:pt idx="488">
                  <c:v>2.3009999999999997</c:v>
                </c:pt>
                <c:pt idx="489">
                  <c:v>2.3009999999999997</c:v>
                </c:pt>
                <c:pt idx="490">
                  <c:v>2.3009999999999997</c:v>
                </c:pt>
                <c:pt idx="491">
                  <c:v>2.3019999999999987</c:v>
                </c:pt>
                <c:pt idx="492">
                  <c:v>2.3019999999999987</c:v>
                </c:pt>
                <c:pt idx="493">
                  <c:v>2.3029999999999977</c:v>
                </c:pt>
                <c:pt idx="494">
                  <c:v>2.3029999999999977</c:v>
                </c:pt>
                <c:pt idx="495">
                  <c:v>2.3029999999999977</c:v>
                </c:pt>
                <c:pt idx="496">
                  <c:v>2.3039999999999998</c:v>
                </c:pt>
                <c:pt idx="497">
                  <c:v>2.3039999999999998</c:v>
                </c:pt>
                <c:pt idx="498">
                  <c:v>2.3049999999999997</c:v>
                </c:pt>
                <c:pt idx="499">
                  <c:v>2.3049999999999997</c:v>
                </c:pt>
                <c:pt idx="500">
                  <c:v>2.3049999999999997</c:v>
                </c:pt>
                <c:pt idx="501">
                  <c:v>2.3059999999999987</c:v>
                </c:pt>
                <c:pt idx="502">
                  <c:v>2.3059999999999987</c:v>
                </c:pt>
                <c:pt idx="503">
                  <c:v>2.3069999999999977</c:v>
                </c:pt>
                <c:pt idx="504">
                  <c:v>2.3069999999999977</c:v>
                </c:pt>
                <c:pt idx="505">
                  <c:v>2.3069999999999977</c:v>
                </c:pt>
                <c:pt idx="506">
                  <c:v>2.3079999999999998</c:v>
                </c:pt>
                <c:pt idx="507">
                  <c:v>2.3079999999999998</c:v>
                </c:pt>
                <c:pt idx="508">
                  <c:v>2.3089999999999997</c:v>
                </c:pt>
                <c:pt idx="509">
                  <c:v>2.3089999999999997</c:v>
                </c:pt>
                <c:pt idx="510">
                  <c:v>2.3089999999999997</c:v>
                </c:pt>
                <c:pt idx="511">
                  <c:v>2.3099999999999987</c:v>
                </c:pt>
                <c:pt idx="512">
                  <c:v>2.3099999999999987</c:v>
                </c:pt>
                <c:pt idx="513">
                  <c:v>2.3109999999999977</c:v>
                </c:pt>
                <c:pt idx="514">
                  <c:v>2.3109999999999977</c:v>
                </c:pt>
                <c:pt idx="515">
                  <c:v>2.3109999999999977</c:v>
                </c:pt>
                <c:pt idx="516">
                  <c:v>2.3119999999999976</c:v>
                </c:pt>
                <c:pt idx="517">
                  <c:v>2.3119999999999976</c:v>
                </c:pt>
                <c:pt idx="518">
                  <c:v>2.3119999999999976</c:v>
                </c:pt>
                <c:pt idx="519">
                  <c:v>2.3129999999999979</c:v>
                </c:pt>
                <c:pt idx="520">
                  <c:v>2.3129999999999979</c:v>
                </c:pt>
                <c:pt idx="521">
                  <c:v>2.3139999999999987</c:v>
                </c:pt>
                <c:pt idx="522">
                  <c:v>2.3139999999999987</c:v>
                </c:pt>
                <c:pt idx="523">
                  <c:v>2.3139999999999987</c:v>
                </c:pt>
                <c:pt idx="524">
                  <c:v>2.3149999999999977</c:v>
                </c:pt>
                <c:pt idx="525">
                  <c:v>2.3149999999999977</c:v>
                </c:pt>
                <c:pt idx="526">
                  <c:v>2.3159999999999976</c:v>
                </c:pt>
                <c:pt idx="527">
                  <c:v>2.3159999999999976</c:v>
                </c:pt>
                <c:pt idx="528">
                  <c:v>2.3159999999999976</c:v>
                </c:pt>
                <c:pt idx="529">
                  <c:v>2.316999999999998</c:v>
                </c:pt>
                <c:pt idx="530">
                  <c:v>2.316999999999998</c:v>
                </c:pt>
                <c:pt idx="531">
                  <c:v>2.316999999999998</c:v>
                </c:pt>
                <c:pt idx="532">
                  <c:v>2.3179999999999987</c:v>
                </c:pt>
                <c:pt idx="533">
                  <c:v>2.3179999999999987</c:v>
                </c:pt>
                <c:pt idx="534">
                  <c:v>2.3189999999999977</c:v>
                </c:pt>
                <c:pt idx="535">
                  <c:v>2.3189999999999977</c:v>
                </c:pt>
                <c:pt idx="536">
                  <c:v>2.3189999999999977</c:v>
                </c:pt>
                <c:pt idx="537">
                  <c:v>2.3199999999999976</c:v>
                </c:pt>
                <c:pt idx="538">
                  <c:v>2.3199999999999976</c:v>
                </c:pt>
                <c:pt idx="539">
                  <c:v>2.3199999999999976</c:v>
                </c:pt>
                <c:pt idx="540">
                  <c:v>2.3209999999999997</c:v>
                </c:pt>
                <c:pt idx="541">
                  <c:v>2.3209999999999997</c:v>
                </c:pt>
                <c:pt idx="542">
                  <c:v>2.3219999999999987</c:v>
                </c:pt>
                <c:pt idx="543">
                  <c:v>2.3219999999999987</c:v>
                </c:pt>
                <c:pt idx="544">
                  <c:v>2.3219999999999987</c:v>
                </c:pt>
                <c:pt idx="545">
                  <c:v>2.323</c:v>
                </c:pt>
                <c:pt idx="546">
                  <c:v>2.323</c:v>
                </c:pt>
                <c:pt idx="547">
                  <c:v>2.323</c:v>
                </c:pt>
                <c:pt idx="548">
                  <c:v>2.3239999999999998</c:v>
                </c:pt>
                <c:pt idx="549">
                  <c:v>2.3239999999999998</c:v>
                </c:pt>
                <c:pt idx="550">
                  <c:v>2.3249999999999997</c:v>
                </c:pt>
                <c:pt idx="551">
                  <c:v>2.3249999999999997</c:v>
                </c:pt>
                <c:pt idx="552">
                  <c:v>2.3249999999999997</c:v>
                </c:pt>
                <c:pt idx="553">
                  <c:v>2.3259999999999987</c:v>
                </c:pt>
                <c:pt idx="554">
                  <c:v>2.3259999999999987</c:v>
                </c:pt>
                <c:pt idx="555">
                  <c:v>2.3259999999999987</c:v>
                </c:pt>
                <c:pt idx="556">
                  <c:v>2.327</c:v>
                </c:pt>
                <c:pt idx="557">
                  <c:v>2.327</c:v>
                </c:pt>
                <c:pt idx="558">
                  <c:v>2.3279999999999998</c:v>
                </c:pt>
                <c:pt idx="559">
                  <c:v>2.3279999999999998</c:v>
                </c:pt>
                <c:pt idx="560">
                  <c:v>2.3279999999999998</c:v>
                </c:pt>
                <c:pt idx="561">
                  <c:v>2.3289999999999997</c:v>
                </c:pt>
                <c:pt idx="562">
                  <c:v>2.3289999999999997</c:v>
                </c:pt>
                <c:pt idx="563">
                  <c:v>2.3289999999999997</c:v>
                </c:pt>
                <c:pt idx="564">
                  <c:v>2.3299999999999987</c:v>
                </c:pt>
                <c:pt idx="565">
                  <c:v>2.3299999999999987</c:v>
                </c:pt>
                <c:pt idx="566">
                  <c:v>2.3299999999999987</c:v>
                </c:pt>
                <c:pt idx="567">
                  <c:v>2.3309999999999977</c:v>
                </c:pt>
                <c:pt idx="568">
                  <c:v>2.3309999999999977</c:v>
                </c:pt>
                <c:pt idx="569">
                  <c:v>2.3309999999999977</c:v>
                </c:pt>
                <c:pt idx="570">
                  <c:v>2.3319999999999976</c:v>
                </c:pt>
                <c:pt idx="571">
                  <c:v>2.3319999999999976</c:v>
                </c:pt>
                <c:pt idx="572">
                  <c:v>2.332999999999998</c:v>
                </c:pt>
                <c:pt idx="573">
                  <c:v>2.332999999999998</c:v>
                </c:pt>
                <c:pt idx="574">
                  <c:v>2.332999999999998</c:v>
                </c:pt>
                <c:pt idx="575">
                  <c:v>2.3339999999999987</c:v>
                </c:pt>
                <c:pt idx="576">
                  <c:v>2.3339999999999987</c:v>
                </c:pt>
                <c:pt idx="577">
                  <c:v>2.3339999999999987</c:v>
                </c:pt>
                <c:pt idx="578">
                  <c:v>2.3349999999999977</c:v>
                </c:pt>
                <c:pt idx="579">
                  <c:v>2.3349999999999977</c:v>
                </c:pt>
                <c:pt idx="580">
                  <c:v>2.3349999999999977</c:v>
                </c:pt>
                <c:pt idx="581">
                  <c:v>2.3359999999999976</c:v>
                </c:pt>
                <c:pt idx="582">
                  <c:v>2.3359999999999976</c:v>
                </c:pt>
                <c:pt idx="583">
                  <c:v>2.3359999999999976</c:v>
                </c:pt>
                <c:pt idx="584">
                  <c:v>2.336999999999998</c:v>
                </c:pt>
                <c:pt idx="585">
                  <c:v>2.336999999999998</c:v>
                </c:pt>
                <c:pt idx="586">
                  <c:v>2.3379999999999987</c:v>
                </c:pt>
                <c:pt idx="587">
                  <c:v>2.3379999999999987</c:v>
                </c:pt>
                <c:pt idx="588">
                  <c:v>2.3379999999999987</c:v>
                </c:pt>
                <c:pt idx="589">
                  <c:v>2.3389999999999977</c:v>
                </c:pt>
                <c:pt idx="590">
                  <c:v>2.3389999999999977</c:v>
                </c:pt>
                <c:pt idx="591">
                  <c:v>2.3389999999999977</c:v>
                </c:pt>
                <c:pt idx="592">
                  <c:v>2.34</c:v>
                </c:pt>
                <c:pt idx="593">
                  <c:v>2.34</c:v>
                </c:pt>
                <c:pt idx="594">
                  <c:v>2.34</c:v>
                </c:pt>
                <c:pt idx="595">
                  <c:v>2.3409999999999997</c:v>
                </c:pt>
                <c:pt idx="596">
                  <c:v>2.3409999999999997</c:v>
                </c:pt>
                <c:pt idx="597">
                  <c:v>2.3409999999999997</c:v>
                </c:pt>
                <c:pt idx="598">
                  <c:v>2.3419999999999987</c:v>
                </c:pt>
                <c:pt idx="599">
                  <c:v>2.3419999999999987</c:v>
                </c:pt>
                <c:pt idx="600">
                  <c:v>2.3419999999999987</c:v>
                </c:pt>
                <c:pt idx="601">
                  <c:v>2.343</c:v>
                </c:pt>
                <c:pt idx="602">
                  <c:v>2.343</c:v>
                </c:pt>
                <c:pt idx="603">
                  <c:v>2.343</c:v>
                </c:pt>
                <c:pt idx="604">
                  <c:v>2.3439999999999999</c:v>
                </c:pt>
                <c:pt idx="605">
                  <c:v>2.3439999999999999</c:v>
                </c:pt>
                <c:pt idx="606">
                  <c:v>2.3439999999999999</c:v>
                </c:pt>
                <c:pt idx="607">
                  <c:v>2.3449999999999998</c:v>
                </c:pt>
                <c:pt idx="608">
                  <c:v>2.3449999999999998</c:v>
                </c:pt>
                <c:pt idx="609">
                  <c:v>2.3449999999999998</c:v>
                </c:pt>
                <c:pt idx="610">
                  <c:v>2.3459999999999988</c:v>
                </c:pt>
                <c:pt idx="611">
                  <c:v>2.3459999999999988</c:v>
                </c:pt>
                <c:pt idx="612">
                  <c:v>2.3459999999999988</c:v>
                </c:pt>
                <c:pt idx="613">
                  <c:v>2.347</c:v>
                </c:pt>
                <c:pt idx="614">
                  <c:v>2.347</c:v>
                </c:pt>
                <c:pt idx="615">
                  <c:v>2.347</c:v>
                </c:pt>
                <c:pt idx="616">
                  <c:v>2.3479999999999999</c:v>
                </c:pt>
                <c:pt idx="617">
                  <c:v>2.3479999999999999</c:v>
                </c:pt>
                <c:pt idx="618">
                  <c:v>2.3479999999999999</c:v>
                </c:pt>
                <c:pt idx="619">
                  <c:v>2.3489999999999998</c:v>
                </c:pt>
                <c:pt idx="620">
                  <c:v>2.3489999999999998</c:v>
                </c:pt>
                <c:pt idx="621">
                  <c:v>2.3489999999999998</c:v>
                </c:pt>
                <c:pt idx="622">
                  <c:v>2.3499999999999988</c:v>
                </c:pt>
                <c:pt idx="623">
                  <c:v>2.3499999999999988</c:v>
                </c:pt>
                <c:pt idx="624">
                  <c:v>2.3499999999999988</c:v>
                </c:pt>
                <c:pt idx="625">
                  <c:v>2.3509999999999978</c:v>
                </c:pt>
                <c:pt idx="626">
                  <c:v>2.3509999999999978</c:v>
                </c:pt>
                <c:pt idx="627">
                  <c:v>2.3509999999999978</c:v>
                </c:pt>
                <c:pt idx="628">
                  <c:v>2.3519999999999976</c:v>
                </c:pt>
                <c:pt idx="629">
                  <c:v>2.3519999999999976</c:v>
                </c:pt>
                <c:pt idx="630">
                  <c:v>2.3519999999999976</c:v>
                </c:pt>
                <c:pt idx="631">
                  <c:v>2.352999999999998</c:v>
                </c:pt>
                <c:pt idx="632">
                  <c:v>2.352999999999998</c:v>
                </c:pt>
                <c:pt idx="633">
                  <c:v>2.352999999999998</c:v>
                </c:pt>
                <c:pt idx="634">
                  <c:v>2.352999999999998</c:v>
                </c:pt>
                <c:pt idx="635">
                  <c:v>2.3539999999999988</c:v>
                </c:pt>
                <c:pt idx="636">
                  <c:v>2.3539999999999988</c:v>
                </c:pt>
                <c:pt idx="637">
                  <c:v>2.3539999999999988</c:v>
                </c:pt>
                <c:pt idx="638">
                  <c:v>2.3549999999999978</c:v>
                </c:pt>
                <c:pt idx="639">
                  <c:v>2.3549999999999978</c:v>
                </c:pt>
                <c:pt idx="640">
                  <c:v>2.3549999999999978</c:v>
                </c:pt>
                <c:pt idx="641">
                  <c:v>2.3559999999999977</c:v>
                </c:pt>
                <c:pt idx="642">
                  <c:v>2.3559999999999977</c:v>
                </c:pt>
                <c:pt idx="643">
                  <c:v>2.3559999999999977</c:v>
                </c:pt>
                <c:pt idx="644">
                  <c:v>2.356999999999998</c:v>
                </c:pt>
                <c:pt idx="645">
                  <c:v>2.356999999999998</c:v>
                </c:pt>
                <c:pt idx="646">
                  <c:v>2.356999999999998</c:v>
                </c:pt>
                <c:pt idx="647">
                  <c:v>2.3579999999999997</c:v>
                </c:pt>
                <c:pt idx="648">
                  <c:v>2.3579999999999997</c:v>
                </c:pt>
                <c:pt idx="649">
                  <c:v>2.3579999999999997</c:v>
                </c:pt>
                <c:pt idx="650">
                  <c:v>2.3579999999999997</c:v>
                </c:pt>
                <c:pt idx="651">
                  <c:v>2.3589999999999987</c:v>
                </c:pt>
                <c:pt idx="652">
                  <c:v>2.3589999999999987</c:v>
                </c:pt>
                <c:pt idx="653">
                  <c:v>2.3589999999999987</c:v>
                </c:pt>
                <c:pt idx="654">
                  <c:v>2.36</c:v>
                </c:pt>
                <c:pt idx="655">
                  <c:v>2.36</c:v>
                </c:pt>
                <c:pt idx="656">
                  <c:v>2.36</c:v>
                </c:pt>
                <c:pt idx="657">
                  <c:v>2.3609999999999998</c:v>
                </c:pt>
                <c:pt idx="658">
                  <c:v>2.3609999999999998</c:v>
                </c:pt>
                <c:pt idx="659">
                  <c:v>2.3609999999999998</c:v>
                </c:pt>
                <c:pt idx="660">
                  <c:v>2.3609999999999998</c:v>
                </c:pt>
                <c:pt idx="661">
                  <c:v>2.3619999999999997</c:v>
                </c:pt>
                <c:pt idx="662">
                  <c:v>2.3619999999999997</c:v>
                </c:pt>
                <c:pt idx="663">
                  <c:v>2.3619999999999997</c:v>
                </c:pt>
                <c:pt idx="664">
                  <c:v>2.363</c:v>
                </c:pt>
                <c:pt idx="665">
                  <c:v>2.363</c:v>
                </c:pt>
                <c:pt idx="666">
                  <c:v>2.363</c:v>
                </c:pt>
                <c:pt idx="667">
                  <c:v>2.3639999999999999</c:v>
                </c:pt>
                <c:pt idx="668">
                  <c:v>2.3639999999999999</c:v>
                </c:pt>
                <c:pt idx="669">
                  <c:v>2.3639999999999999</c:v>
                </c:pt>
                <c:pt idx="670">
                  <c:v>2.3639999999999999</c:v>
                </c:pt>
                <c:pt idx="671">
                  <c:v>2.3649999999999998</c:v>
                </c:pt>
                <c:pt idx="672">
                  <c:v>2.3649999999999998</c:v>
                </c:pt>
                <c:pt idx="673">
                  <c:v>2.3649999999999998</c:v>
                </c:pt>
                <c:pt idx="674">
                  <c:v>2.3659999999999997</c:v>
                </c:pt>
                <c:pt idx="675">
                  <c:v>2.3659999999999997</c:v>
                </c:pt>
                <c:pt idx="676">
                  <c:v>2.3659999999999997</c:v>
                </c:pt>
                <c:pt idx="677">
                  <c:v>2.3659999999999997</c:v>
                </c:pt>
                <c:pt idx="678">
                  <c:v>2.367</c:v>
                </c:pt>
                <c:pt idx="679">
                  <c:v>2.367</c:v>
                </c:pt>
                <c:pt idx="680">
                  <c:v>2.367</c:v>
                </c:pt>
                <c:pt idx="681">
                  <c:v>2.3679999999999999</c:v>
                </c:pt>
                <c:pt idx="682">
                  <c:v>2.3679999999999999</c:v>
                </c:pt>
                <c:pt idx="683">
                  <c:v>2.3679999999999999</c:v>
                </c:pt>
                <c:pt idx="684">
                  <c:v>2.3679999999999999</c:v>
                </c:pt>
                <c:pt idx="685">
                  <c:v>2.3689999999999998</c:v>
                </c:pt>
                <c:pt idx="686">
                  <c:v>2.3689999999999998</c:v>
                </c:pt>
                <c:pt idx="687">
                  <c:v>2.3689999999999998</c:v>
                </c:pt>
                <c:pt idx="688">
                  <c:v>2.3699999999999997</c:v>
                </c:pt>
                <c:pt idx="689">
                  <c:v>2.3699999999999997</c:v>
                </c:pt>
                <c:pt idx="690">
                  <c:v>2.3699999999999997</c:v>
                </c:pt>
                <c:pt idx="691">
                  <c:v>2.3699999999999997</c:v>
                </c:pt>
                <c:pt idx="692">
                  <c:v>2.3709999999999987</c:v>
                </c:pt>
                <c:pt idx="693">
                  <c:v>2.3709999999999987</c:v>
                </c:pt>
                <c:pt idx="694">
                  <c:v>2.3709999999999987</c:v>
                </c:pt>
                <c:pt idx="695">
                  <c:v>2.3719999999999977</c:v>
                </c:pt>
                <c:pt idx="696">
                  <c:v>2.3719999999999977</c:v>
                </c:pt>
                <c:pt idx="697">
                  <c:v>2.3719999999999977</c:v>
                </c:pt>
                <c:pt idx="698">
                  <c:v>2.3719999999999977</c:v>
                </c:pt>
                <c:pt idx="699">
                  <c:v>2.372999999999998</c:v>
                </c:pt>
                <c:pt idx="700">
                  <c:v>2.372999999999998</c:v>
                </c:pt>
                <c:pt idx="701">
                  <c:v>2.372999999999998</c:v>
                </c:pt>
                <c:pt idx="702">
                  <c:v>2.372999999999998</c:v>
                </c:pt>
                <c:pt idx="703">
                  <c:v>2.3739999999999997</c:v>
                </c:pt>
                <c:pt idx="704">
                  <c:v>2.3739999999999997</c:v>
                </c:pt>
                <c:pt idx="705">
                  <c:v>2.3739999999999997</c:v>
                </c:pt>
                <c:pt idx="706">
                  <c:v>2.3739999999999997</c:v>
                </c:pt>
                <c:pt idx="707">
                  <c:v>2.3749999999999987</c:v>
                </c:pt>
                <c:pt idx="708">
                  <c:v>2.3749999999999987</c:v>
                </c:pt>
                <c:pt idx="709">
                  <c:v>2.3749999999999987</c:v>
                </c:pt>
                <c:pt idx="710">
                  <c:v>2.3759999999999977</c:v>
                </c:pt>
                <c:pt idx="711">
                  <c:v>2.3759999999999977</c:v>
                </c:pt>
                <c:pt idx="712">
                  <c:v>2.3759999999999977</c:v>
                </c:pt>
                <c:pt idx="713">
                  <c:v>2.3759999999999977</c:v>
                </c:pt>
                <c:pt idx="714">
                  <c:v>2.3769999999999976</c:v>
                </c:pt>
                <c:pt idx="715">
                  <c:v>2.3769999999999976</c:v>
                </c:pt>
                <c:pt idx="716">
                  <c:v>2.3769999999999976</c:v>
                </c:pt>
                <c:pt idx="717">
                  <c:v>2.3769999999999976</c:v>
                </c:pt>
                <c:pt idx="718">
                  <c:v>2.3779999999999997</c:v>
                </c:pt>
                <c:pt idx="719">
                  <c:v>2.3779999999999997</c:v>
                </c:pt>
                <c:pt idx="720">
                  <c:v>2.3779999999999997</c:v>
                </c:pt>
                <c:pt idx="721">
                  <c:v>2.3779999999999997</c:v>
                </c:pt>
                <c:pt idx="722">
                  <c:v>2.3789999999999987</c:v>
                </c:pt>
                <c:pt idx="723">
                  <c:v>2.3789999999999987</c:v>
                </c:pt>
                <c:pt idx="724">
                  <c:v>2.3789999999999987</c:v>
                </c:pt>
                <c:pt idx="725">
                  <c:v>2.3789999999999987</c:v>
                </c:pt>
                <c:pt idx="726">
                  <c:v>2.38</c:v>
                </c:pt>
                <c:pt idx="727">
                  <c:v>2.38</c:v>
                </c:pt>
                <c:pt idx="728">
                  <c:v>2.38</c:v>
                </c:pt>
                <c:pt idx="729">
                  <c:v>2.38</c:v>
                </c:pt>
                <c:pt idx="730">
                  <c:v>2.3809999999999998</c:v>
                </c:pt>
                <c:pt idx="731">
                  <c:v>2.3809999999999998</c:v>
                </c:pt>
                <c:pt idx="732">
                  <c:v>2.3809999999999998</c:v>
                </c:pt>
                <c:pt idx="733">
                  <c:v>2.3809999999999998</c:v>
                </c:pt>
                <c:pt idx="734">
                  <c:v>2.3819999999999997</c:v>
                </c:pt>
                <c:pt idx="735">
                  <c:v>2.3819999999999997</c:v>
                </c:pt>
                <c:pt idx="736">
                  <c:v>2.3819999999999997</c:v>
                </c:pt>
                <c:pt idx="737">
                  <c:v>2.3819999999999997</c:v>
                </c:pt>
                <c:pt idx="738">
                  <c:v>2.383</c:v>
                </c:pt>
                <c:pt idx="739">
                  <c:v>2.383</c:v>
                </c:pt>
                <c:pt idx="740">
                  <c:v>2.383</c:v>
                </c:pt>
                <c:pt idx="741">
                  <c:v>2.383</c:v>
                </c:pt>
                <c:pt idx="742">
                  <c:v>2.3839999999999999</c:v>
                </c:pt>
                <c:pt idx="743">
                  <c:v>2.3839999999999999</c:v>
                </c:pt>
                <c:pt idx="744">
                  <c:v>2.3839999999999999</c:v>
                </c:pt>
                <c:pt idx="745">
                  <c:v>2.3839999999999999</c:v>
                </c:pt>
                <c:pt idx="746">
                  <c:v>2.3839999999999999</c:v>
                </c:pt>
                <c:pt idx="747">
                  <c:v>2.3849999999999998</c:v>
                </c:pt>
                <c:pt idx="748">
                  <c:v>2.3849999999999998</c:v>
                </c:pt>
                <c:pt idx="749">
                  <c:v>2.3849999999999998</c:v>
                </c:pt>
                <c:pt idx="750">
                  <c:v>2.3849999999999998</c:v>
                </c:pt>
                <c:pt idx="751">
                  <c:v>2.3859999999999997</c:v>
                </c:pt>
                <c:pt idx="752">
                  <c:v>2.3859999999999997</c:v>
                </c:pt>
                <c:pt idx="753">
                  <c:v>2.3859999999999997</c:v>
                </c:pt>
                <c:pt idx="754">
                  <c:v>2.3859999999999997</c:v>
                </c:pt>
                <c:pt idx="755">
                  <c:v>2.387</c:v>
                </c:pt>
                <c:pt idx="756">
                  <c:v>2.387</c:v>
                </c:pt>
                <c:pt idx="757">
                  <c:v>2.387</c:v>
                </c:pt>
                <c:pt idx="758">
                  <c:v>2.387</c:v>
                </c:pt>
                <c:pt idx="759">
                  <c:v>2.387</c:v>
                </c:pt>
                <c:pt idx="760">
                  <c:v>2.3879999999999999</c:v>
                </c:pt>
                <c:pt idx="761">
                  <c:v>2.3879999999999999</c:v>
                </c:pt>
                <c:pt idx="762">
                  <c:v>2.3879999999999999</c:v>
                </c:pt>
                <c:pt idx="763">
                  <c:v>2.3879999999999999</c:v>
                </c:pt>
                <c:pt idx="764">
                  <c:v>2.3889999999999998</c:v>
                </c:pt>
                <c:pt idx="765">
                  <c:v>2.3889999999999998</c:v>
                </c:pt>
                <c:pt idx="766">
                  <c:v>2.3889999999999998</c:v>
                </c:pt>
                <c:pt idx="767">
                  <c:v>2.3889999999999998</c:v>
                </c:pt>
                <c:pt idx="768">
                  <c:v>2.3889999999999998</c:v>
                </c:pt>
                <c:pt idx="769">
                  <c:v>2.3899999999999997</c:v>
                </c:pt>
                <c:pt idx="770">
                  <c:v>2.3899999999999997</c:v>
                </c:pt>
                <c:pt idx="771">
                  <c:v>2.3899999999999997</c:v>
                </c:pt>
                <c:pt idx="772">
                  <c:v>2.3899999999999997</c:v>
                </c:pt>
                <c:pt idx="773">
                  <c:v>2.3909999999999987</c:v>
                </c:pt>
                <c:pt idx="774">
                  <c:v>2.3909999999999987</c:v>
                </c:pt>
                <c:pt idx="775">
                  <c:v>2.3909999999999987</c:v>
                </c:pt>
                <c:pt idx="776">
                  <c:v>2.3909999999999987</c:v>
                </c:pt>
                <c:pt idx="777">
                  <c:v>2.3909999999999987</c:v>
                </c:pt>
                <c:pt idx="778">
                  <c:v>2.3919999999999977</c:v>
                </c:pt>
                <c:pt idx="779">
                  <c:v>2.3919999999999977</c:v>
                </c:pt>
                <c:pt idx="780">
                  <c:v>2.3919999999999977</c:v>
                </c:pt>
                <c:pt idx="781">
                  <c:v>2.3919999999999977</c:v>
                </c:pt>
                <c:pt idx="782">
                  <c:v>2.3919999999999977</c:v>
                </c:pt>
                <c:pt idx="783">
                  <c:v>2.3929999999999976</c:v>
                </c:pt>
                <c:pt idx="784">
                  <c:v>2.3929999999999976</c:v>
                </c:pt>
                <c:pt idx="785">
                  <c:v>2.3929999999999976</c:v>
                </c:pt>
                <c:pt idx="786">
                  <c:v>2.3929999999999976</c:v>
                </c:pt>
                <c:pt idx="787">
                  <c:v>2.3929999999999976</c:v>
                </c:pt>
                <c:pt idx="788">
                  <c:v>2.3939999999999997</c:v>
                </c:pt>
                <c:pt idx="789">
                  <c:v>2.3939999999999997</c:v>
                </c:pt>
                <c:pt idx="790">
                  <c:v>2.3939999999999997</c:v>
                </c:pt>
                <c:pt idx="791">
                  <c:v>2.3939999999999997</c:v>
                </c:pt>
                <c:pt idx="792">
                  <c:v>2.3939999999999997</c:v>
                </c:pt>
                <c:pt idx="793">
                  <c:v>2.3949999999999987</c:v>
                </c:pt>
                <c:pt idx="794">
                  <c:v>2.3949999999999987</c:v>
                </c:pt>
                <c:pt idx="795">
                  <c:v>2.3949999999999987</c:v>
                </c:pt>
                <c:pt idx="796">
                  <c:v>2.3949999999999987</c:v>
                </c:pt>
                <c:pt idx="797">
                  <c:v>2.3949999999999987</c:v>
                </c:pt>
                <c:pt idx="798">
                  <c:v>2.3959999999999977</c:v>
                </c:pt>
                <c:pt idx="799">
                  <c:v>2.3959999999999977</c:v>
                </c:pt>
                <c:pt idx="800">
                  <c:v>2.3959999999999977</c:v>
                </c:pt>
                <c:pt idx="801">
                  <c:v>2.3959999999999977</c:v>
                </c:pt>
                <c:pt idx="802">
                  <c:v>2.3959999999999977</c:v>
                </c:pt>
                <c:pt idx="803">
                  <c:v>2.3969999999999976</c:v>
                </c:pt>
                <c:pt idx="804">
                  <c:v>2.3969999999999976</c:v>
                </c:pt>
                <c:pt idx="805">
                  <c:v>2.3969999999999976</c:v>
                </c:pt>
                <c:pt idx="806">
                  <c:v>2.3969999999999976</c:v>
                </c:pt>
                <c:pt idx="807">
                  <c:v>2.3969999999999976</c:v>
                </c:pt>
                <c:pt idx="808">
                  <c:v>2.3969999999999976</c:v>
                </c:pt>
                <c:pt idx="809">
                  <c:v>2.3979999999999997</c:v>
                </c:pt>
                <c:pt idx="810">
                  <c:v>2.3979999999999997</c:v>
                </c:pt>
                <c:pt idx="811">
                  <c:v>2.3979999999999997</c:v>
                </c:pt>
                <c:pt idx="812">
                  <c:v>2.3979999999999997</c:v>
                </c:pt>
                <c:pt idx="813">
                  <c:v>2.3979999999999997</c:v>
                </c:pt>
                <c:pt idx="814">
                  <c:v>2.3989999999999987</c:v>
                </c:pt>
                <c:pt idx="815">
                  <c:v>2.3989999999999987</c:v>
                </c:pt>
                <c:pt idx="816">
                  <c:v>2.3989999999999987</c:v>
                </c:pt>
                <c:pt idx="817">
                  <c:v>2.3989999999999987</c:v>
                </c:pt>
                <c:pt idx="818">
                  <c:v>2.3989999999999987</c:v>
                </c:pt>
                <c:pt idx="819">
                  <c:v>2.3989999999999987</c:v>
                </c:pt>
                <c:pt idx="820">
                  <c:v>2.4</c:v>
                </c:pt>
                <c:pt idx="821">
                  <c:v>2.4</c:v>
                </c:pt>
                <c:pt idx="822">
                  <c:v>2.4</c:v>
                </c:pt>
                <c:pt idx="823">
                  <c:v>2.4</c:v>
                </c:pt>
                <c:pt idx="824">
                  <c:v>2.4</c:v>
                </c:pt>
                <c:pt idx="825">
                  <c:v>2.4009999999999998</c:v>
                </c:pt>
                <c:pt idx="826">
                  <c:v>2.4009999999999998</c:v>
                </c:pt>
                <c:pt idx="827">
                  <c:v>2.4009999999999998</c:v>
                </c:pt>
                <c:pt idx="828">
                  <c:v>2.4009999999999998</c:v>
                </c:pt>
                <c:pt idx="829">
                  <c:v>2.4009999999999998</c:v>
                </c:pt>
                <c:pt idx="830">
                  <c:v>2.4009999999999998</c:v>
                </c:pt>
                <c:pt idx="831">
                  <c:v>2.4019999999999997</c:v>
                </c:pt>
                <c:pt idx="832">
                  <c:v>2.4019999999999997</c:v>
                </c:pt>
                <c:pt idx="833">
                  <c:v>2.4019999999999997</c:v>
                </c:pt>
                <c:pt idx="834">
                  <c:v>2.4019999999999997</c:v>
                </c:pt>
                <c:pt idx="835">
                  <c:v>2.4019999999999997</c:v>
                </c:pt>
                <c:pt idx="836">
                  <c:v>2.4019999999999997</c:v>
                </c:pt>
                <c:pt idx="837">
                  <c:v>2.403</c:v>
                </c:pt>
                <c:pt idx="838">
                  <c:v>2.403</c:v>
                </c:pt>
                <c:pt idx="839">
                  <c:v>2.403</c:v>
                </c:pt>
                <c:pt idx="840">
                  <c:v>2.403</c:v>
                </c:pt>
                <c:pt idx="841">
                  <c:v>2.403</c:v>
                </c:pt>
                <c:pt idx="842">
                  <c:v>2.403</c:v>
                </c:pt>
                <c:pt idx="843">
                  <c:v>2.403</c:v>
                </c:pt>
                <c:pt idx="844">
                  <c:v>2.4039999999999999</c:v>
                </c:pt>
                <c:pt idx="845">
                  <c:v>2.4039999999999999</c:v>
                </c:pt>
                <c:pt idx="846">
                  <c:v>2.4039999999999999</c:v>
                </c:pt>
                <c:pt idx="847">
                  <c:v>2.4039999999999999</c:v>
                </c:pt>
                <c:pt idx="848">
                  <c:v>2.4039999999999999</c:v>
                </c:pt>
                <c:pt idx="849">
                  <c:v>2.4039999999999999</c:v>
                </c:pt>
                <c:pt idx="850">
                  <c:v>2.4049999999999998</c:v>
                </c:pt>
                <c:pt idx="851">
                  <c:v>2.4049999999999998</c:v>
                </c:pt>
                <c:pt idx="852">
                  <c:v>2.4049999999999998</c:v>
                </c:pt>
                <c:pt idx="853">
                  <c:v>2.4049999999999998</c:v>
                </c:pt>
                <c:pt idx="854">
                  <c:v>2.4049999999999998</c:v>
                </c:pt>
                <c:pt idx="855">
                  <c:v>2.4049999999999998</c:v>
                </c:pt>
                <c:pt idx="856">
                  <c:v>2.4049999999999998</c:v>
                </c:pt>
                <c:pt idx="857">
                  <c:v>2.4059999999999997</c:v>
                </c:pt>
                <c:pt idx="858">
                  <c:v>2.4059999999999997</c:v>
                </c:pt>
                <c:pt idx="859">
                  <c:v>2.4059999999999997</c:v>
                </c:pt>
                <c:pt idx="860">
                  <c:v>2.4059999999999997</c:v>
                </c:pt>
                <c:pt idx="861">
                  <c:v>2.4059999999999997</c:v>
                </c:pt>
                <c:pt idx="862">
                  <c:v>2.4059999999999997</c:v>
                </c:pt>
                <c:pt idx="863">
                  <c:v>2.4059999999999997</c:v>
                </c:pt>
                <c:pt idx="864">
                  <c:v>2.407</c:v>
                </c:pt>
                <c:pt idx="865">
                  <c:v>2.407</c:v>
                </c:pt>
                <c:pt idx="866">
                  <c:v>2.407</c:v>
                </c:pt>
                <c:pt idx="867">
                  <c:v>2.407</c:v>
                </c:pt>
                <c:pt idx="868">
                  <c:v>2.407</c:v>
                </c:pt>
                <c:pt idx="869">
                  <c:v>2.407</c:v>
                </c:pt>
                <c:pt idx="870">
                  <c:v>2.407</c:v>
                </c:pt>
                <c:pt idx="871">
                  <c:v>2.407</c:v>
                </c:pt>
                <c:pt idx="872">
                  <c:v>2.4079999999999999</c:v>
                </c:pt>
                <c:pt idx="873">
                  <c:v>2.4079999999999999</c:v>
                </c:pt>
                <c:pt idx="874">
                  <c:v>2.4079999999999999</c:v>
                </c:pt>
                <c:pt idx="875">
                  <c:v>2.4079999999999999</c:v>
                </c:pt>
                <c:pt idx="876">
                  <c:v>2.4079999999999999</c:v>
                </c:pt>
                <c:pt idx="877">
                  <c:v>2.4079999999999999</c:v>
                </c:pt>
                <c:pt idx="878">
                  <c:v>2.4079999999999999</c:v>
                </c:pt>
                <c:pt idx="879">
                  <c:v>2.4089999999999998</c:v>
                </c:pt>
                <c:pt idx="880">
                  <c:v>2.4089999999999998</c:v>
                </c:pt>
                <c:pt idx="881">
                  <c:v>2.4089999999999998</c:v>
                </c:pt>
                <c:pt idx="882">
                  <c:v>2.4089999999999998</c:v>
                </c:pt>
                <c:pt idx="883">
                  <c:v>2.4089999999999998</c:v>
                </c:pt>
                <c:pt idx="884">
                  <c:v>2.4089999999999998</c:v>
                </c:pt>
                <c:pt idx="885">
                  <c:v>2.4089999999999998</c:v>
                </c:pt>
                <c:pt idx="886">
                  <c:v>2.4089999999999998</c:v>
                </c:pt>
                <c:pt idx="887">
                  <c:v>2.4099999999999997</c:v>
                </c:pt>
                <c:pt idx="888">
                  <c:v>2.4099999999999997</c:v>
                </c:pt>
                <c:pt idx="889">
                  <c:v>2.4099999999999997</c:v>
                </c:pt>
                <c:pt idx="890">
                  <c:v>2.4099999999999997</c:v>
                </c:pt>
                <c:pt idx="891">
                  <c:v>2.4099999999999997</c:v>
                </c:pt>
                <c:pt idx="892">
                  <c:v>2.4099999999999997</c:v>
                </c:pt>
                <c:pt idx="893">
                  <c:v>2.4099999999999997</c:v>
                </c:pt>
                <c:pt idx="894">
                  <c:v>2.4099999999999997</c:v>
                </c:pt>
                <c:pt idx="895">
                  <c:v>2.4099999999999997</c:v>
                </c:pt>
                <c:pt idx="896">
                  <c:v>2.4109999999999987</c:v>
                </c:pt>
                <c:pt idx="897">
                  <c:v>2.4109999999999987</c:v>
                </c:pt>
                <c:pt idx="898">
                  <c:v>2.4109999999999987</c:v>
                </c:pt>
                <c:pt idx="899">
                  <c:v>2.4109999999999987</c:v>
                </c:pt>
                <c:pt idx="900">
                  <c:v>2.4109999999999987</c:v>
                </c:pt>
                <c:pt idx="901">
                  <c:v>2.4109999999999987</c:v>
                </c:pt>
                <c:pt idx="902">
                  <c:v>2.4109999999999987</c:v>
                </c:pt>
                <c:pt idx="903">
                  <c:v>2.4109999999999987</c:v>
                </c:pt>
                <c:pt idx="904">
                  <c:v>2.4109999999999987</c:v>
                </c:pt>
                <c:pt idx="905">
                  <c:v>2.4119999999999977</c:v>
                </c:pt>
                <c:pt idx="906">
                  <c:v>2.4119999999999977</c:v>
                </c:pt>
                <c:pt idx="907">
                  <c:v>2.4119999999999977</c:v>
                </c:pt>
                <c:pt idx="908">
                  <c:v>2.4119999999999977</c:v>
                </c:pt>
                <c:pt idx="909">
                  <c:v>2.4119999999999977</c:v>
                </c:pt>
                <c:pt idx="910">
                  <c:v>2.4119999999999977</c:v>
                </c:pt>
                <c:pt idx="911">
                  <c:v>2.4119999999999977</c:v>
                </c:pt>
                <c:pt idx="912">
                  <c:v>2.4119999999999977</c:v>
                </c:pt>
                <c:pt idx="913">
                  <c:v>2.4119999999999977</c:v>
                </c:pt>
                <c:pt idx="914">
                  <c:v>2.4119999999999977</c:v>
                </c:pt>
                <c:pt idx="915">
                  <c:v>2.4119999999999977</c:v>
                </c:pt>
                <c:pt idx="916">
                  <c:v>2.4129999999999976</c:v>
                </c:pt>
                <c:pt idx="917">
                  <c:v>2.4129999999999976</c:v>
                </c:pt>
                <c:pt idx="918">
                  <c:v>2.4129999999999976</c:v>
                </c:pt>
                <c:pt idx="919">
                  <c:v>2.4129999999999976</c:v>
                </c:pt>
                <c:pt idx="920">
                  <c:v>2.4129999999999976</c:v>
                </c:pt>
                <c:pt idx="921">
                  <c:v>2.4129999999999976</c:v>
                </c:pt>
                <c:pt idx="922">
                  <c:v>2.4129999999999976</c:v>
                </c:pt>
                <c:pt idx="923">
                  <c:v>2.4129999999999976</c:v>
                </c:pt>
                <c:pt idx="924">
                  <c:v>2.4129999999999976</c:v>
                </c:pt>
                <c:pt idx="925">
                  <c:v>2.4129999999999976</c:v>
                </c:pt>
                <c:pt idx="926">
                  <c:v>2.4129999999999976</c:v>
                </c:pt>
                <c:pt idx="927">
                  <c:v>2.4139999999999997</c:v>
                </c:pt>
                <c:pt idx="928">
                  <c:v>2.4139999999999997</c:v>
                </c:pt>
                <c:pt idx="929">
                  <c:v>2.4139999999999997</c:v>
                </c:pt>
                <c:pt idx="930">
                  <c:v>2.4139999999999997</c:v>
                </c:pt>
                <c:pt idx="931">
                  <c:v>2.4139999999999997</c:v>
                </c:pt>
                <c:pt idx="932">
                  <c:v>2.4139999999999997</c:v>
                </c:pt>
                <c:pt idx="933">
                  <c:v>2.4139999999999997</c:v>
                </c:pt>
                <c:pt idx="934">
                  <c:v>2.4139999999999997</c:v>
                </c:pt>
                <c:pt idx="935">
                  <c:v>2.4139999999999997</c:v>
                </c:pt>
                <c:pt idx="936">
                  <c:v>2.4139999999999997</c:v>
                </c:pt>
                <c:pt idx="937">
                  <c:v>2.4139999999999997</c:v>
                </c:pt>
                <c:pt idx="938">
                  <c:v>2.4139999999999997</c:v>
                </c:pt>
                <c:pt idx="939">
                  <c:v>2.4149999999999987</c:v>
                </c:pt>
                <c:pt idx="940">
                  <c:v>2.4149999999999987</c:v>
                </c:pt>
                <c:pt idx="941">
                  <c:v>2.4149999999999987</c:v>
                </c:pt>
                <c:pt idx="942">
                  <c:v>2.4149999999999987</c:v>
                </c:pt>
                <c:pt idx="943">
                  <c:v>2.4149999999999987</c:v>
                </c:pt>
                <c:pt idx="944">
                  <c:v>2.4149999999999987</c:v>
                </c:pt>
                <c:pt idx="945">
                  <c:v>2.4149999999999987</c:v>
                </c:pt>
                <c:pt idx="946">
                  <c:v>2.4149999999999987</c:v>
                </c:pt>
                <c:pt idx="947">
                  <c:v>2.4149999999999987</c:v>
                </c:pt>
                <c:pt idx="948">
                  <c:v>2.4149999999999987</c:v>
                </c:pt>
                <c:pt idx="949">
                  <c:v>2.4149999999999987</c:v>
                </c:pt>
                <c:pt idx="950">
                  <c:v>2.4149999999999987</c:v>
                </c:pt>
                <c:pt idx="951">
                  <c:v>2.4149999999999987</c:v>
                </c:pt>
                <c:pt idx="952">
                  <c:v>2.4149999999999987</c:v>
                </c:pt>
                <c:pt idx="953">
                  <c:v>2.4149999999999987</c:v>
                </c:pt>
                <c:pt idx="954">
                  <c:v>2.4159999999999977</c:v>
                </c:pt>
                <c:pt idx="955">
                  <c:v>2.4159999999999977</c:v>
                </c:pt>
                <c:pt idx="956">
                  <c:v>2.4159999999999977</c:v>
                </c:pt>
                <c:pt idx="957">
                  <c:v>2.4159999999999977</c:v>
                </c:pt>
                <c:pt idx="958">
                  <c:v>2.4159999999999977</c:v>
                </c:pt>
                <c:pt idx="959">
                  <c:v>2.4159999999999977</c:v>
                </c:pt>
                <c:pt idx="960">
                  <c:v>2.4159999999999977</c:v>
                </c:pt>
                <c:pt idx="961">
                  <c:v>2.4159999999999977</c:v>
                </c:pt>
                <c:pt idx="962">
                  <c:v>2.4159999999999977</c:v>
                </c:pt>
                <c:pt idx="963">
                  <c:v>2.4159999999999977</c:v>
                </c:pt>
                <c:pt idx="964">
                  <c:v>2.4159999999999977</c:v>
                </c:pt>
                <c:pt idx="965">
                  <c:v>2.4159999999999977</c:v>
                </c:pt>
                <c:pt idx="966">
                  <c:v>2.4159999999999977</c:v>
                </c:pt>
                <c:pt idx="967">
                  <c:v>2.4159999999999977</c:v>
                </c:pt>
                <c:pt idx="968">
                  <c:v>2.4159999999999977</c:v>
                </c:pt>
                <c:pt idx="969">
                  <c:v>2.4159999999999977</c:v>
                </c:pt>
                <c:pt idx="970">
                  <c:v>2.4159999999999977</c:v>
                </c:pt>
                <c:pt idx="971">
                  <c:v>2.4159999999999977</c:v>
                </c:pt>
                <c:pt idx="972">
                  <c:v>2.4159999999999977</c:v>
                </c:pt>
                <c:pt idx="973">
                  <c:v>2.4169999999999976</c:v>
                </c:pt>
                <c:pt idx="974">
                  <c:v>2.4169999999999976</c:v>
                </c:pt>
                <c:pt idx="975">
                  <c:v>2.4169999999999976</c:v>
                </c:pt>
                <c:pt idx="976">
                  <c:v>2.4169999999999976</c:v>
                </c:pt>
                <c:pt idx="977">
                  <c:v>2.4169999999999976</c:v>
                </c:pt>
                <c:pt idx="978">
                  <c:v>2.4169999999999976</c:v>
                </c:pt>
                <c:pt idx="979">
                  <c:v>2.4169999999999976</c:v>
                </c:pt>
                <c:pt idx="980">
                  <c:v>2.4169999999999976</c:v>
                </c:pt>
                <c:pt idx="981">
                  <c:v>2.4169999999999976</c:v>
                </c:pt>
                <c:pt idx="982">
                  <c:v>2.4169999999999976</c:v>
                </c:pt>
                <c:pt idx="983">
                  <c:v>2.4169999999999976</c:v>
                </c:pt>
                <c:pt idx="984">
                  <c:v>2.4169999999999976</c:v>
                </c:pt>
                <c:pt idx="985">
                  <c:v>2.4169999999999976</c:v>
                </c:pt>
                <c:pt idx="986">
                  <c:v>2.4169999999999976</c:v>
                </c:pt>
                <c:pt idx="987">
                  <c:v>2.4169999999999976</c:v>
                </c:pt>
                <c:pt idx="988">
                  <c:v>2.4169999999999976</c:v>
                </c:pt>
                <c:pt idx="989">
                  <c:v>2.4169999999999976</c:v>
                </c:pt>
                <c:pt idx="990">
                  <c:v>2.4169999999999976</c:v>
                </c:pt>
                <c:pt idx="991">
                  <c:v>2.4169999999999976</c:v>
                </c:pt>
                <c:pt idx="992">
                  <c:v>2.4169999999999976</c:v>
                </c:pt>
                <c:pt idx="993">
                  <c:v>2.4169999999999976</c:v>
                </c:pt>
                <c:pt idx="994">
                  <c:v>2.4169999999999976</c:v>
                </c:pt>
                <c:pt idx="995">
                  <c:v>2.4169999999999976</c:v>
                </c:pt>
                <c:pt idx="996">
                  <c:v>2.4169999999999976</c:v>
                </c:pt>
                <c:pt idx="997">
                  <c:v>2.4169999999999976</c:v>
                </c:pt>
                <c:pt idx="998">
                  <c:v>2.4169999999999976</c:v>
                </c:pt>
                <c:pt idx="999">
                  <c:v>2.4169999999999976</c:v>
                </c:pt>
                <c:pt idx="1000">
                  <c:v>2.4169999999999976</c:v>
                </c:pt>
                <c:pt idx="1001">
                  <c:v>2.4169999999999976</c:v>
                </c:pt>
                <c:pt idx="1002">
                  <c:v>2.4169999999999976</c:v>
                </c:pt>
                <c:pt idx="1003">
                  <c:v>2.4169999999999976</c:v>
                </c:pt>
                <c:pt idx="1004">
                  <c:v>2.4169999999999976</c:v>
                </c:pt>
                <c:pt idx="1005">
                  <c:v>2.4179999999999997</c:v>
                </c:pt>
                <c:pt idx="1006">
                  <c:v>2.4179999999999997</c:v>
                </c:pt>
                <c:pt idx="1007">
                  <c:v>2.4179999999999997</c:v>
                </c:pt>
                <c:pt idx="1008">
                  <c:v>2.4179999999999997</c:v>
                </c:pt>
                <c:pt idx="1009">
                  <c:v>2.4179999999999997</c:v>
                </c:pt>
                <c:pt idx="1010">
                  <c:v>2.4179999999999997</c:v>
                </c:pt>
                <c:pt idx="1011">
                  <c:v>2.4179999999999997</c:v>
                </c:pt>
                <c:pt idx="1012">
                  <c:v>2.4179999999999997</c:v>
                </c:pt>
                <c:pt idx="1013">
                  <c:v>2.4179999999999997</c:v>
                </c:pt>
                <c:pt idx="1014">
                  <c:v>2.4179999999999997</c:v>
                </c:pt>
                <c:pt idx="1015">
                  <c:v>2.4179999999999997</c:v>
                </c:pt>
                <c:pt idx="1016">
                  <c:v>2.4179999999999997</c:v>
                </c:pt>
                <c:pt idx="1017">
                  <c:v>2.4179999999999997</c:v>
                </c:pt>
                <c:pt idx="1018">
                  <c:v>2.4179999999999997</c:v>
                </c:pt>
                <c:pt idx="1019">
                  <c:v>2.4179999999999997</c:v>
                </c:pt>
                <c:pt idx="1020">
                  <c:v>2.4179999999999997</c:v>
                </c:pt>
                <c:pt idx="1021">
                  <c:v>2.4179999999999997</c:v>
                </c:pt>
                <c:pt idx="1022">
                  <c:v>2.4179999999999997</c:v>
                </c:pt>
                <c:pt idx="1023">
                  <c:v>2.4179999999999997</c:v>
                </c:pt>
                <c:pt idx="1024">
                  <c:v>2.4179999999999997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300C-47D4-A09E-83AEDCF55DDD}"/>
            </c:ext>
          </c:extLst>
        </c:ser>
        <c:ser>
          <c:idx val="18"/>
          <c:order val="18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'c2h_arm-chair'!$T$1:$T$1025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300C-47D4-A09E-83AEDCF55DDD}"/>
            </c:ext>
          </c:extLst>
        </c:ser>
        <c:ser>
          <c:idx val="19"/>
          <c:order val="19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'c2h_arm-chair'!$U$1:$U$1025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300C-47D4-A09E-83AEDCF55DDD}"/>
            </c:ext>
          </c:extLst>
        </c:ser>
        <c:ser>
          <c:idx val="20"/>
          <c:order val="20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'c2h_arm-chair'!$V$1:$V$1025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300C-47D4-A09E-83AEDCF55DDD}"/>
            </c:ext>
          </c:extLst>
        </c:ser>
        <c:ser>
          <c:idx val="21"/>
          <c:order val="21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'c2h_arm-chair'!$W$1:$W$1025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300C-47D4-A09E-83AEDCF55DDD}"/>
            </c:ext>
          </c:extLst>
        </c:ser>
        <c:ser>
          <c:idx val="22"/>
          <c:order val="22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'c2h_arm-chair'!$X$1:$X$1025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300C-47D4-A09E-83AEDCF55DDD}"/>
            </c:ext>
          </c:extLst>
        </c:ser>
        <c:ser>
          <c:idx val="23"/>
          <c:order val="23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'c2h_arm-chair'!$Y$1:$Y$1025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7-300C-47D4-A09E-83AEDCF55DDD}"/>
            </c:ext>
          </c:extLst>
        </c:ser>
        <c:ser>
          <c:idx val="24"/>
          <c:order val="24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'c2h_arm-chair'!$Z$1:$Z$1025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8-300C-47D4-A09E-83AEDCF55DDD}"/>
            </c:ext>
          </c:extLst>
        </c:ser>
        <c:ser>
          <c:idx val="25"/>
          <c:order val="25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'c2h_arm-chair'!$AA$1:$AA$1025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9-300C-47D4-A09E-83AEDCF55DDD}"/>
            </c:ext>
          </c:extLst>
        </c:ser>
        <c:ser>
          <c:idx val="26"/>
          <c:order val="26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'c2h_arm-chair'!$AB$1:$AB$1025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A-300C-47D4-A09E-83AEDCF55DDD}"/>
            </c:ext>
          </c:extLst>
        </c:ser>
        <c:ser>
          <c:idx val="27"/>
          <c:order val="27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'c2h_arm-chair'!$AC$1:$AC$1025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300C-47D4-A09E-83AEDCF55DDD}"/>
            </c:ext>
          </c:extLst>
        </c:ser>
        <c:ser>
          <c:idx val="28"/>
          <c:order val="28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'c2h_arm-chair'!$AD$1:$AD$1025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300C-47D4-A09E-83AEDCF55DDD}"/>
            </c:ext>
          </c:extLst>
        </c:ser>
        <c:ser>
          <c:idx val="29"/>
          <c:order val="29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'c2h_arm-chair'!$AE$1:$AE$1025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300C-47D4-A09E-83AEDCF55DDD}"/>
            </c:ext>
          </c:extLst>
        </c:ser>
        <c:ser>
          <c:idx val="30"/>
          <c:order val="30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'c2h_arm-chair'!$AF$1:$AF$1025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300C-47D4-A09E-83AEDCF55DDD}"/>
            </c:ext>
          </c:extLst>
        </c:ser>
        <c:ser>
          <c:idx val="31"/>
          <c:order val="31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'c2h_arm-chair'!$AG$1:$AG$1025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300C-47D4-A09E-83AEDCF55DDD}"/>
            </c:ext>
          </c:extLst>
        </c:ser>
        <c:ser>
          <c:idx val="32"/>
          <c:order val="32"/>
          <c:spPr>
            <a:ln w="63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'c2h_arm-chair'!$A$1:$A$1025</c:f>
              <c:numCache>
                <c:formatCode>0.00E+00</c:formatCode>
                <c:ptCount val="1025"/>
                <c:pt idx="0">
                  <c:v>0</c:v>
                </c:pt>
                <c:pt idx="1">
                  <c:v>2.0450000000000012E-3</c:v>
                </c:pt>
                <c:pt idx="2">
                  <c:v>4.0910000000000044E-3</c:v>
                </c:pt>
                <c:pt idx="3">
                  <c:v>6.1360000000000034E-3</c:v>
                </c:pt>
                <c:pt idx="4">
                  <c:v>8.1810000000000008E-3</c:v>
                </c:pt>
                <c:pt idx="5">
                  <c:v>1.023E-2</c:v>
                </c:pt>
                <c:pt idx="6">
                  <c:v>1.227E-2</c:v>
                </c:pt>
                <c:pt idx="7">
                  <c:v>1.4319999999999987E-2</c:v>
                </c:pt>
                <c:pt idx="8">
                  <c:v>1.6360000000000017E-2</c:v>
                </c:pt>
                <c:pt idx="9">
                  <c:v>1.8409999999999999E-2</c:v>
                </c:pt>
                <c:pt idx="10">
                  <c:v>2.0450000000000006E-2</c:v>
                </c:pt>
                <c:pt idx="11">
                  <c:v>2.2500000000000006E-2</c:v>
                </c:pt>
                <c:pt idx="12">
                  <c:v>2.4539999999999999E-2</c:v>
                </c:pt>
                <c:pt idx="13">
                  <c:v>2.6590000000000006E-2</c:v>
                </c:pt>
                <c:pt idx="14">
                  <c:v>2.8629999999999999E-2</c:v>
                </c:pt>
                <c:pt idx="15">
                  <c:v>3.0680000000000002E-2</c:v>
                </c:pt>
                <c:pt idx="16">
                  <c:v>3.2719999999999999E-2</c:v>
                </c:pt>
                <c:pt idx="17">
                  <c:v>3.4770000000000002E-2</c:v>
                </c:pt>
                <c:pt idx="18">
                  <c:v>3.6820000000000006E-2</c:v>
                </c:pt>
                <c:pt idx="19">
                  <c:v>3.8859999999999999E-2</c:v>
                </c:pt>
                <c:pt idx="20">
                  <c:v>4.0910000000000023E-2</c:v>
                </c:pt>
                <c:pt idx="21">
                  <c:v>4.2950000000000002E-2</c:v>
                </c:pt>
                <c:pt idx="22">
                  <c:v>4.5000000000000012E-2</c:v>
                </c:pt>
                <c:pt idx="23">
                  <c:v>4.7040000000000012E-2</c:v>
                </c:pt>
                <c:pt idx="24">
                  <c:v>4.9090000000000064E-2</c:v>
                </c:pt>
                <c:pt idx="25">
                  <c:v>5.1130000000000002E-2</c:v>
                </c:pt>
                <c:pt idx="26">
                  <c:v>5.3179999999999977E-2</c:v>
                </c:pt>
                <c:pt idx="27">
                  <c:v>5.5219999999999998E-2</c:v>
                </c:pt>
                <c:pt idx="28">
                  <c:v>5.7270000000000001E-2</c:v>
                </c:pt>
                <c:pt idx="29">
                  <c:v>5.9310000000000085E-2</c:v>
                </c:pt>
                <c:pt idx="30">
                  <c:v>6.1359999999999998E-2</c:v>
                </c:pt>
                <c:pt idx="31">
                  <c:v>6.3400000000000012E-2</c:v>
                </c:pt>
                <c:pt idx="32">
                  <c:v>6.5449999999999994E-2</c:v>
                </c:pt>
                <c:pt idx="33">
                  <c:v>6.7500000000000004E-2</c:v>
                </c:pt>
                <c:pt idx="34">
                  <c:v>6.9540000000000018E-2</c:v>
                </c:pt>
                <c:pt idx="35">
                  <c:v>7.1590000000000001E-2</c:v>
                </c:pt>
                <c:pt idx="36">
                  <c:v>7.3630000000000001E-2</c:v>
                </c:pt>
                <c:pt idx="37">
                  <c:v>7.5679999999999997E-2</c:v>
                </c:pt>
                <c:pt idx="38">
                  <c:v>7.7720000000000067E-2</c:v>
                </c:pt>
                <c:pt idx="39">
                  <c:v>7.9770000000000063E-2</c:v>
                </c:pt>
                <c:pt idx="40">
                  <c:v>8.1810000000000022E-2</c:v>
                </c:pt>
                <c:pt idx="41">
                  <c:v>8.3860000000000115E-2</c:v>
                </c:pt>
                <c:pt idx="42">
                  <c:v>8.5900000000000004E-2</c:v>
                </c:pt>
                <c:pt idx="43">
                  <c:v>8.7950000000000028E-2</c:v>
                </c:pt>
                <c:pt idx="44">
                  <c:v>8.9990000000000028E-2</c:v>
                </c:pt>
                <c:pt idx="45">
                  <c:v>9.2040000000000011E-2</c:v>
                </c:pt>
                <c:pt idx="46">
                  <c:v>9.4080000000000025E-2</c:v>
                </c:pt>
                <c:pt idx="47">
                  <c:v>9.6130000000000021E-2</c:v>
                </c:pt>
                <c:pt idx="48">
                  <c:v>9.8170000000000063E-2</c:v>
                </c:pt>
                <c:pt idx="49">
                  <c:v>0.10020000000000007</c:v>
                </c:pt>
                <c:pt idx="50">
                  <c:v>0.1023</c:v>
                </c:pt>
                <c:pt idx="51">
                  <c:v>0.1043</c:v>
                </c:pt>
                <c:pt idx="52">
                  <c:v>0.10639999999999998</c:v>
                </c:pt>
                <c:pt idx="53">
                  <c:v>0.10840000000000002</c:v>
                </c:pt>
                <c:pt idx="54">
                  <c:v>0.1104</c:v>
                </c:pt>
                <c:pt idx="55">
                  <c:v>0.1125</c:v>
                </c:pt>
                <c:pt idx="56">
                  <c:v>0.1145</c:v>
                </c:pt>
                <c:pt idx="57">
                  <c:v>0.11660000000000002</c:v>
                </c:pt>
                <c:pt idx="58">
                  <c:v>0.11860000000000002</c:v>
                </c:pt>
                <c:pt idx="59">
                  <c:v>0.12070000000000007</c:v>
                </c:pt>
                <c:pt idx="60">
                  <c:v>0.12270000000000009</c:v>
                </c:pt>
                <c:pt idx="61">
                  <c:v>0.12479999999999999</c:v>
                </c:pt>
                <c:pt idx="62">
                  <c:v>0.1268</c:v>
                </c:pt>
                <c:pt idx="63">
                  <c:v>0.12889999999999999</c:v>
                </c:pt>
                <c:pt idx="64">
                  <c:v>0.13089999999999999</c:v>
                </c:pt>
                <c:pt idx="65">
                  <c:v>0.13289999999999999</c:v>
                </c:pt>
                <c:pt idx="66">
                  <c:v>0.13500000000000001</c:v>
                </c:pt>
                <c:pt idx="67">
                  <c:v>0.13700000000000001</c:v>
                </c:pt>
                <c:pt idx="68">
                  <c:v>0.1391</c:v>
                </c:pt>
                <c:pt idx="69">
                  <c:v>0.1411</c:v>
                </c:pt>
                <c:pt idx="70">
                  <c:v>0.14319999999999999</c:v>
                </c:pt>
                <c:pt idx="71">
                  <c:v>0.14520000000000013</c:v>
                </c:pt>
                <c:pt idx="72">
                  <c:v>0.14730000000000001</c:v>
                </c:pt>
                <c:pt idx="73">
                  <c:v>0.14930000000000004</c:v>
                </c:pt>
                <c:pt idx="74">
                  <c:v>0.15140000000000017</c:v>
                </c:pt>
                <c:pt idx="75">
                  <c:v>0.15340000000000018</c:v>
                </c:pt>
                <c:pt idx="76">
                  <c:v>0.15540000000000023</c:v>
                </c:pt>
                <c:pt idx="77">
                  <c:v>0.15750000000000014</c:v>
                </c:pt>
                <c:pt idx="78">
                  <c:v>0.15950000000000014</c:v>
                </c:pt>
                <c:pt idx="79">
                  <c:v>0.16159999999999999</c:v>
                </c:pt>
                <c:pt idx="80">
                  <c:v>0.1636</c:v>
                </c:pt>
                <c:pt idx="81">
                  <c:v>0.16569999999999999</c:v>
                </c:pt>
                <c:pt idx="82">
                  <c:v>0.16769999999999999</c:v>
                </c:pt>
                <c:pt idx="83">
                  <c:v>0.16980000000000001</c:v>
                </c:pt>
                <c:pt idx="84">
                  <c:v>0.17180000000000001</c:v>
                </c:pt>
                <c:pt idx="85">
                  <c:v>0.17390000000000014</c:v>
                </c:pt>
                <c:pt idx="86">
                  <c:v>0.17590000000000014</c:v>
                </c:pt>
                <c:pt idx="87">
                  <c:v>0.17790000000000014</c:v>
                </c:pt>
                <c:pt idx="88">
                  <c:v>0.18000000000000013</c:v>
                </c:pt>
                <c:pt idx="89">
                  <c:v>0.18200000000000013</c:v>
                </c:pt>
                <c:pt idx="90">
                  <c:v>0.18410000000000001</c:v>
                </c:pt>
                <c:pt idx="91">
                  <c:v>0.18610000000000004</c:v>
                </c:pt>
                <c:pt idx="92">
                  <c:v>0.18820000000000017</c:v>
                </c:pt>
                <c:pt idx="93">
                  <c:v>0.19020000000000001</c:v>
                </c:pt>
                <c:pt idx="94">
                  <c:v>0.1923</c:v>
                </c:pt>
                <c:pt idx="95">
                  <c:v>0.1943</c:v>
                </c:pt>
                <c:pt idx="96">
                  <c:v>0.1963</c:v>
                </c:pt>
                <c:pt idx="97">
                  <c:v>0.19839999999999999</c:v>
                </c:pt>
                <c:pt idx="98">
                  <c:v>0.20039999999999999</c:v>
                </c:pt>
                <c:pt idx="99">
                  <c:v>0.20250000000000001</c:v>
                </c:pt>
                <c:pt idx="100">
                  <c:v>0.20450000000000004</c:v>
                </c:pt>
                <c:pt idx="101">
                  <c:v>0.20660000000000001</c:v>
                </c:pt>
                <c:pt idx="102">
                  <c:v>0.20860000000000001</c:v>
                </c:pt>
                <c:pt idx="103">
                  <c:v>0.21070000000000014</c:v>
                </c:pt>
                <c:pt idx="104">
                  <c:v>0.21270000000000014</c:v>
                </c:pt>
                <c:pt idx="105">
                  <c:v>0.21480000000000013</c:v>
                </c:pt>
                <c:pt idx="106">
                  <c:v>0.21680000000000013</c:v>
                </c:pt>
                <c:pt idx="107">
                  <c:v>0.21880000000000013</c:v>
                </c:pt>
                <c:pt idx="108">
                  <c:v>0.22090000000000001</c:v>
                </c:pt>
                <c:pt idx="109">
                  <c:v>0.22289999999999999</c:v>
                </c:pt>
                <c:pt idx="110">
                  <c:v>0.22500000000000001</c:v>
                </c:pt>
                <c:pt idx="111">
                  <c:v>0.22700000000000001</c:v>
                </c:pt>
                <c:pt idx="112">
                  <c:v>0.2291</c:v>
                </c:pt>
                <c:pt idx="113">
                  <c:v>0.2311</c:v>
                </c:pt>
                <c:pt idx="114">
                  <c:v>0.23319999999999999</c:v>
                </c:pt>
                <c:pt idx="115">
                  <c:v>0.23519999999999999</c:v>
                </c:pt>
                <c:pt idx="116">
                  <c:v>0.23730000000000001</c:v>
                </c:pt>
                <c:pt idx="117">
                  <c:v>0.23930000000000001</c:v>
                </c:pt>
                <c:pt idx="118">
                  <c:v>0.24130000000000001</c:v>
                </c:pt>
                <c:pt idx="119">
                  <c:v>0.24340000000000017</c:v>
                </c:pt>
                <c:pt idx="120">
                  <c:v>0.24540000000000017</c:v>
                </c:pt>
                <c:pt idx="121">
                  <c:v>0.24750000000000014</c:v>
                </c:pt>
                <c:pt idx="122">
                  <c:v>0.24950000000000014</c:v>
                </c:pt>
                <c:pt idx="123">
                  <c:v>0.25160000000000005</c:v>
                </c:pt>
                <c:pt idx="124">
                  <c:v>0.25360000000000005</c:v>
                </c:pt>
                <c:pt idx="125">
                  <c:v>0.25569999999999998</c:v>
                </c:pt>
                <c:pt idx="126">
                  <c:v>0.25769999999999998</c:v>
                </c:pt>
                <c:pt idx="127">
                  <c:v>0.25979999999999998</c:v>
                </c:pt>
                <c:pt idx="128">
                  <c:v>0.26179999999999998</c:v>
                </c:pt>
                <c:pt idx="129">
                  <c:v>0.26379999999999998</c:v>
                </c:pt>
                <c:pt idx="130">
                  <c:v>0.26590000000000008</c:v>
                </c:pt>
                <c:pt idx="131">
                  <c:v>0.26790000000000008</c:v>
                </c:pt>
                <c:pt idx="132">
                  <c:v>0.27</c:v>
                </c:pt>
                <c:pt idx="133">
                  <c:v>0.27200000000000002</c:v>
                </c:pt>
                <c:pt idx="134">
                  <c:v>0.27410000000000001</c:v>
                </c:pt>
                <c:pt idx="135">
                  <c:v>0.27610000000000001</c:v>
                </c:pt>
                <c:pt idx="136">
                  <c:v>0.2782</c:v>
                </c:pt>
                <c:pt idx="137">
                  <c:v>0.2802</c:v>
                </c:pt>
                <c:pt idx="138">
                  <c:v>0.28230000000000027</c:v>
                </c:pt>
                <c:pt idx="139">
                  <c:v>0.28430000000000027</c:v>
                </c:pt>
                <c:pt idx="140">
                  <c:v>0.28630000000000028</c:v>
                </c:pt>
                <c:pt idx="141">
                  <c:v>0.28840000000000032</c:v>
                </c:pt>
                <c:pt idx="142">
                  <c:v>0.29040000000000032</c:v>
                </c:pt>
                <c:pt idx="143">
                  <c:v>0.29250000000000026</c:v>
                </c:pt>
                <c:pt idx="144">
                  <c:v>0.29450000000000026</c:v>
                </c:pt>
                <c:pt idx="145">
                  <c:v>0.29660000000000025</c:v>
                </c:pt>
                <c:pt idx="146">
                  <c:v>0.29860000000000025</c:v>
                </c:pt>
                <c:pt idx="147">
                  <c:v>0.30070000000000002</c:v>
                </c:pt>
                <c:pt idx="148">
                  <c:v>0.30270000000000002</c:v>
                </c:pt>
                <c:pt idx="149">
                  <c:v>0.3048000000000004</c:v>
                </c:pt>
                <c:pt idx="150">
                  <c:v>0.30680000000000041</c:v>
                </c:pt>
                <c:pt idx="151">
                  <c:v>0.30880000000000041</c:v>
                </c:pt>
                <c:pt idx="152">
                  <c:v>0.31090000000000034</c:v>
                </c:pt>
                <c:pt idx="153">
                  <c:v>0.31290000000000034</c:v>
                </c:pt>
                <c:pt idx="154">
                  <c:v>0.31500000000000028</c:v>
                </c:pt>
                <c:pt idx="155">
                  <c:v>0.31700000000000034</c:v>
                </c:pt>
                <c:pt idx="156">
                  <c:v>0.31910000000000033</c:v>
                </c:pt>
                <c:pt idx="157">
                  <c:v>0.32110000000000027</c:v>
                </c:pt>
                <c:pt idx="158">
                  <c:v>0.32320000000000032</c:v>
                </c:pt>
                <c:pt idx="159">
                  <c:v>0.32520000000000032</c:v>
                </c:pt>
                <c:pt idx="160">
                  <c:v>0.32720000000000032</c:v>
                </c:pt>
                <c:pt idx="161">
                  <c:v>0.32930000000000043</c:v>
                </c:pt>
                <c:pt idx="162">
                  <c:v>0.33130000000000043</c:v>
                </c:pt>
                <c:pt idx="163">
                  <c:v>0.33340000000000042</c:v>
                </c:pt>
                <c:pt idx="164">
                  <c:v>0.33540000000000042</c:v>
                </c:pt>
                <c:pt idx="165">
                  <c:v>0.33750000000000041</c:v>
                </c:pt>
                <c:pt idx="166">
                  <c:v>0.33950000000000041</c:v>
                </c:pt>
                <c:pt idx="167">
                  <c:v>0.34160000000000001</c:v>
                </c:pt>
                <c:pt idx="168">
                  <c:v>0.34360000000000002</c:v>
                </c:pt>
                <c:pt idx="169">
                  <c:v>0.34570000000000001</c:v>
                </c:pt>
                <c:pt idx="170">
                  <c:v>0.34770000000000001</c:v>
                </c:pt>
                <c:pt idx="171">
                  <c:v>0.34970000000000001</c:v>
                </c:pt>
                <c:pt idx="172">
                  <c:v>0.35180000000000028</c:v>
                </c:pt>
                <c:pt idx="173">
                  <c:v>0.35380000000000034</c:v>
                </c:pt>
                <c:pt idx="174">
                  <c:v>0.35590000000000033</c:v>
                </c:pt>
                <c:pt idx="175">
                  <c:v>0.35790000000000027</c:v>
                </c:pt>
                <c:pt idx="176">
                  <c:v>0.36000000000000026</c:v>
                </c:pt>
                <c:pt idx="177">
                  <c:v>0.36200000000000032</c:v>
                </c:pt>
                <c:pt idx="178">
                  <c:v>0.36410000000000026</c:v>
                </c:pt>
                <c:pt idx="179">
                  <c:v>0.36610000000000026</c:v>
                </c:pt>
                <c:pt idx="180">
                  <c:v>0.36820000000000008</c:v>
                </c:pt>
                <c:pt idx="181">
                  <c:v>0.37020000000000008</c:v>
                </c:pt>
                <c:pt idx="182">
                  <c:v>0.37220000000000025</c:v>
                </c:pt>
                <c:pt idx="183">
                  <c:v>0.37430000000000041</c:v>
                </c:pt>
                <c:pt idx="184">
                  <c:v>0.37630000000000041</c:v>
                </c:pt>
                <c:pt idx="185">
                  <c:v>0.3784000000000004</c:v>
                </c:pt>
                <c:pt idx="186">
                  <c:v>0.3804000000000004</c:v>
                </c:pt>
                <c:pt idx="187">
                  <c:v>0.38250000000000034</c:v>
                </c:pt>
                <c:pt idx="188">
                  <c:v>0.38450000000000034</c:v>
                </c:pt>
                <c:pt idx="189">
                  <c:v>0.38660000000000028</c:v>
                </c:pt>
                <c:pt idx="190">
                  <c:v>0.38860000000000028</c:v>
                </c:pt>
                <c:pt idx="191">
                  <c:v>0.39070000000000032</c:v>
                </c:pt>
                <c:pt idx="192">
                  <c:v>0.39270000000000033</c:v>
                </c:pt>
                <c:pt idx="193">
                  <c:v>0.39470000000000027</c:v>
                </c:pt>
                <c:pt idx="194">
                  <c:v>0.39680000000000043</c:v>
                </c:pt>
                <c:pt idx="195">
                  <c:v>0.39880000000000043</c:v>
                </c:pt>
                <c:pt idx="196">
                  <c:v>0.40090000000000026</c:v>
                </c:pt>
                <c:pt idx="197">
                  <c:v>0.40290000000000026</c:v>
                </c:pt>
                <c:pt idx="198">
                  <c:v>0.40500000000000008</c:v>
                </c:pt>
                <c:pt idx="199">
                  <c:v>0.40700000000000008</c:v>
                </c:pt>
                <c:pt idx="200">
                  <c:v>0.40910000000000002</c:v>
                </c:pt>
                <c:pt idx="201">
                  <c:v>0.41110000000000002</c:v>
                </c:pt>
                <c:pt idx="202">
                  <c:v>0.41320000000000001</c:v>
                </c:pt>
                <c:pt idx="203">
                  <c:v>0.41520000000000001</c:v>
                </c:pt>
                <c:pt idx="204">
                  <c:v>0.41720000000000002</c:v>
                </c:pt>
                <c:pt idx="205">
                  <c:v>0.41930000000000034</c:v>
                </c:pt>
                <c:pt idx="206">
                  <c:v>0.42130000000000034</c:v>
                </c:pt>
                <c:pt idx="207">
                  <c:v>0.42340000000000028</c:v>
                </c:pt>
                <c:pt idx="208">
                  <c:v>0.42540000000000028</c:v>
                </c:pt>
                <c:pt idx="209">
                  <c:v>0.42750000000000032</c:v>
                </c:pt>
                <c:pt idx="210">
                  <c:v>0.42950000000000033</c:v>
                </c:pt>
                <c:pt idx="211">
                  <c:v>0.43160000000000026</c:v>
                </c:pt>
                <c:pt idx="212">
                  <c:v>0.43360000000000032</c:v>
                </c:pt>
                <c:pt idx="213">
                  <c:v>0.43570000000000025</c:v>
                </c:pt>
                <c:pt idx="214">
                  <c:v>0.43770000000000026</c:v>
                </c:pt>
                <c:pt idx="215">
                  <c:v>0.43970000000000026</c:v>
                </c:pt>
                <c:pt idx="216">
                  <c:v>0.44180000000000008</c:v>
                </c:pt>
                <c:pt idx="217">
                  <c:v>0.44379999999999997</c:v>
                </c:pt>
                <c:pt idx="218">
                  <c:v>0.44590000000000002</c:v>
                </c:pt>
                <c:pt idx="219">
                  <c:v>0.44790000000000002</c:v>
                </c:pt>
                <c:pt idx="220">
                  <c:v>0.45</c:v>
                </c:pt>
                <c:pt idx="221">
                  <c:v>0.45200000000000001</c:v>
                </c:pt>
                <c:pt idx="222">
                  <c:v>0.4541</c:v>
                </c:pt>
                <c:pt idx="223">
                  <c:v>0.45610000000000001</c:v>
                </c:pt>
                <c:pt idx="224">
                  <c:v>0.45810000000000001</c:v>
                </c:pt>
                <c:pt idx="225">
                  <c:v>0.4602</c:v>
                </c:pt>
                <c:pt idx="226">
                  <c:v>0.4622</c:v>
                </c:pt>
                <c:pt idx="227">
                  <c:v>0.46430000000000027</c:v>
                </c:pt>
                <c:pt idx="228">
                  <c:v>0.46630000000000027</c:v>
                </c:pt>
                <c:pt idx="229">
                  <c:v>0.46840000000000026</c:v>
                </c:pt>
                <c:pt idx="230">
                  <c:v>0.47040000000000026</c:v>
                </c:pt>
                <c:pt idx="231">
                  <c:v>0.47250000000000025</c:v>
                </c:pt>
                <c:pt idx="232">
                  <c:v>0.47450000000000025</c:v>
                </c:pt>
                <c:pt idx="233">
                  <c:v>0.47660000000000002</c:v>
                </c:pt>
                <c:pt idx="234">
                  <c:v>0.47860000000000008</c:v>
                </c:pt>
                <c:pt idx="235">
                  <c:v>0.48060000000000008</c:v>
                </c:pt>
                <c:pt idx="236">
                  <c:v>0.48270000000000002</c:v>
                </c:pt>
                <c:pt idx="237">
                  <c:v>0.48470000000000002</c:v>
                </c:pt>
                <c:pt idx="238">
                  <c:v>0.48680000000000034</c:v>
                </c:pt>
                <c:pt idx="239">
                  <c:v>0.48880000000000035</c:v>
                </c:pt>
                <c:pt idx="240">
                  <c:v>0.49090000000000034</c:v>
                </c:pt>
                <c:pt idx="241">
                  <c:v>0.49290000000000034</c:v>
                </c:pt>
                <c:pt idx="242">
                  <c:v>0.49500000000000027</c:v>
                </c:pt>
                <c:pt idx="243">
                  <c:v>0.49700000000000027</c:v>
                </c:pt>
                <c:pt idx="244">
                  <c:v>0.49910000000000032</c:v>
                </c:pt>
                <c:pt idx="245">
                  <c:v>0.50109999999999999</c:v>
                </c:pt>
                <c:pt idx="246">
                  <c:v>0.50309999999999999</c:v>
                </c:pt>
                <c:pt idx="247">
                  <c:v>0.50519999999999998</c:v>
                </c:pt>
                <c:pt idx="248">
                  <c:v>0.50719999999999998</c:v>
                </c:pt>
                <c:pt idx="249">
                  <c:v>0.50929999999999997</c:v>
                </c:pt>
                <c:pt idx="250">
                  <c:v>0.51129999999999998</c:v>
                </c:pt>
                <c:pt idx="251">
                  <c:v>0.51339999999999997</c:v>
                </c:pt>
                <c:pt idx="252">
                  <c:v>0.51539999999999997</c:v>
                </c:pt>
                <c:pt idx="253">
                  <c:v>0.51749999999999996</c:v>
                </c:pt>
                <c:pt idx="254">
                  <c:v>0.51949999999999996</c:v>
                </c:pt>
                <c:pt idx="255">
                  <c:v>0.52159999999999951</c:v>
                </c:pt>
                <c:pt idx="256">
                  <c:v>0.52359999999999951</c:v>
                </c:pt>
                <c:pt idx="257">
                  <c:v>0.52559999999999996</c:v>
                </c:pt>
                <c:pt idx="258">
                  <c:v>0.52769999999999995</c:v>
                </c:pt>
                <c:pt idx="259">
                  <c:v>0.52969999999999995</c:v>
                </c:pt>
                <c:pt idx="260">
                  <c:v>0.53180000000000005</c:v>
                </c:pt>
                <c:pt idx="261">
                  <c:v>0.53380000000000005</c:v>
                </c:pt>
                <c:pt idx="262">
                  <c:v>0.53590000000000004</c:v>
                </c:pt>
                <c:pt idx="263">
                  <c:v>0.53790000000000004</c:v>
                </c:pt>
                <c:pt idx="264">
                  <c:v>0.54</c:v>
                </c:pt>
                <c:pt idx="265">
                  <c:v>0.54200000000000004</c:v>
                </c:pt>
                <c:pt idx="266">
                  <c:v>0.54410000000000003</c:v>
                </c:pt>
                <c:pt idx="267">
                  <c:v>0.54610000000000003</c:v>
                </c:pt>
                <c:pt idx="268">
                  <c:v>0.54810000000000003</c:v>
                </c:pt>
                <c:pt idx="269">
                  <c:v>0.55020000000000002</c:v>
                </c:pt>
                <c:pt idx="270">
                  <c:v>0.55220000000000002</c:v>
                </c:pt>
                <c:pt idx="271">
                  <c:v>0.55430000000000001</c:v>
                </c:pt>
                <c:pt idx="272">
                  <c:v>0.55630000000000002</c:v>
                </c:pt>
                <c:pt idx="273">
                  <c:v>0.55840000000000001</c:v>
                </c:pt>
                <c:pt idx="274">
                  <c:v>0.56040000000000001</c:v>
                </c:pt>
                <c:pt idx="275">
                  <c:v>0.5625</c:v>
                </c:pt>
                <c:pt idx="276">
                  <c:v>0.5645</c:v>
                </c:pt>
                <c:pt idx="277">
                  <c:v>0.56659999999999999</c:v>
                </c:pt>
                <c:pt idx="278">
                  <c:v>0.56859999999999999</c:v>
                </c:pt>
                <c:pt idx="279">
                  <c:v>0.57060000000000055</c:v>
                </c:pt>
                <c:pt idx="280">
                  <c:v>0.57270000000000054</c:v>
                </c:pt>
                <c:pt idx="281">
                  <c:v>0.57470000000000054</c:v>
                </c:pt>
                <c:pt idx="282">
                  <c:v>0.57680000000000053</c:v>
                </c:pt>
                <c:pt idx="283">
                  <c:v>0.57880000000000054</c:v>
                </c:pt>
                <c:pt idx="284">
                  <c:v>0.58089999999999997</c:v>
                </c:pt>
                <c:pt idx="285">
                  <c:v>0.58289999999999997</c:v>
                </c:pt>
                <c:pt idx="286">
                  <c:v>0.58499999999999996</c:v>
                </c:pt>
                <c:pt idx="287">
                  <c:v>0.58699999999999997</c:v>
                </c:pt>
                <c:pt idx="288">
                  <c:v>0.58899999999999997</c:v>
                </c:pt>
                <c:pt idx="289">
                  <c:v>0.59109999999999996</c:v>
                </c:pt>
                <c:pt idx="290">
                  <c:v>0.59309999999999996</c:v>
                </c:pt>
                <c:pt idx="291">
                  <c:v>0.59519999999999951</c:v>
                </c:pt>
                <c:pt idx="292">
                  <c:v>0.59719999999999951</c:v>
                </c:pt>
                <c:pt idx="293">
                  <c:v>0.5992999999999995</c:v>
                </c:pt>
                <c:pt idx="294">
                  <c:v>0.60129999999999995</c:v>
                </c:pt>
                <c:pt idx="295">
                  <c:v>0.60340000000000005</c:v>
                </c:pt>
                <c:pt idx="296">
                  <c:v>0.60540000000000005</c:v>
                </c:pt>
                <c:pt idx="297">
                  <c:v>0.60750000000000004</c:v>
                </c:pt>
                <c:pt idx="298">
                  <c:v>0.60950000000000004</c:v>
                </c:pt>
                <c:pt idx="299">
                  <c:v>0.61150000000000004</c:v>
                </c:pt>
                <c:pt idx="300">
                  <c:v>0.61360000000000081</c:v>
                </c:pt>
                <c:pt idx="301">
                  <c:v>0.61560000000000081</c:v>
                </c:pt>
                <c:pt idx="302">
                  <c:v>0.6177000000000008</c:v>
                </c:pt>
                <c:pt idx="303">
                  <c:v>0.61970000000000081</c:v>
                </c:pt>
                <c:pt idx="304">
                  <c:v>0.62180000000000069</c:v>
                </c:pt>
                <c:pt idx="305">
                  <c:v>0.62380000000000069</c:v>
                </c:pt>
                <c:pt idx="306">
                  <c:v>0.62590000000000068</c:v>
                </c:pt>
                <c:pt idx="307">
                  <c:v>0.62790000000000068</c:v>
                </c:pt>
                <c:pt idx="308">
                  <c:v>0.63000000000000056</c:v>
                </c:pt>
                <c:pt idx="309">
                  <c:v>0.63200000000000056</c:v>
                </c:pt>
                <c:pt idx="310">
                  <c:v>0.63400000000000056</c:v>
                </c:pt>
                <c:pt idx="311">
                  <c:v>0.63610000000000055</c:v>
                </c:pt>
                <c:pt idx="312">
                  <c:v>0.63810000000000056</c:v>
                </c:pt>
                <c:pt idx="313">
                  <c:v>0.64020000000000055</c:v>
                </c:pt>
                <c:pt idx="314">
                  <c:v>0.64220000000000055</c:v>
                </c:pt>
                <c:pt idx="315">
                  <c:v>0.64430000000000054</c:v>
                </c:pt>
                <c:pt idx="316">
                  <c:v>0.64630000000000054</c:v>
                </c:pt>
                <c:pt idx="317">
                  <c:v>0.64840000000000053</c:v>
                </c:pt>
                <c:pt idx="318">
                  <c:v>0.65040000000000053</c:v>
                </c:pt>
                <c:pt idx="319">
                  <c:v>0.65250000000000052</c:v>
                </c:pt>
                <c:pt idx="320">
                  <c:v>0.65450000000000053</c:v>
                </c:pt>
                <c:pt idx="321">
                  <c:v>0.65650000000000053</c:v>
                </c:pt>
                <c:pt idx="322">
                  <c:v>0.65860000000000085</c:v>
                </c:pt>
                <c:pt idx="323">
                  <c:v>0.66060000000000085</c:v>
                </c:pt>
                <c:pt idx="324">
                  <c:v>0.66270000000000084</c:v>
                </c:pt>
                <c:pt idx="325">
                  <c:v>0.66470000000000085</c:v>
                </c:pt>
                <c:pt idx="326">
                  <c:v>0.66680000000000084</c:v>
                </c:pt>
                <c:pt idx="327">
                  <c:v>0.66880000000000084</c:v>
                </c:pt>
                <c:pt idx="328">
                  <c:v>0.67090000000000083</c:v>
                </c:pt>
                <c:pt idx="329">
                  <c:v>0.67290000000000083</c:v>
                </c:pt>
                <c:pt idx="330">
                  <c:v>0.67500000000000082</c:v>
                </c:pt>
                <c:pt idx="331">
                  <c:v>0.67700000000000082</c:v>
                </c:pt>
                <c:pt idx="332">
                  <c:v>0.67900000000000083</c:v>
                </c:pt>
                <c:pt idx="333">
                  <c:v>0.68110000000000004</c:v>
                </c:pt>
                <c:pt idx="334">
                  <c:v>0.68310000000000004</c:v>
                </c:pt>
                <c:pt idx="335">
                  <c:v>0.68520000000000003</c:v>
                </c:pt>
                <c:pt idx="336">
                  <c:v>0.68720000000000003</c:v>
                </c:pt>
                <c:pt idx="337">
                  <c:v>0.68930000000000002</c:v>
                </c:pt>
                <c:pt idx="338">
                  <c:v>0.69130000000000003</c:v>
                </c:pt>
                <c:pt idx="339">
                  <c:v>0.69340000000000002</c:v>
                </c:pt>
                <c:pt idx="340">
                  <c:v>0.69540000000000002</c:v>
                </c:pt>
                <c:pt idx="341">
                  <c:v>0.69740000000000002</c:v>
                </c:pt>
                <c:pt idx="342">
                  <c:v>0.69950000000000001</c:v>
                </c:pt>
                <c:pt idx="343">
                  <c:v>0.70150000000000001</c:v>
                </c:pt>
                <c:pt idx="344">
                  <c:v>0.70360000000000056</c:v>
                </c:pt>
                <c:pt idx="345">
                  <c:v>0.70560000000000056</c:v>
                </c:pt>
                <c:pt idx="346">
                  <c:v>0.70770000000000055</c:v>
                </c:pt>
                <c:pt idx="347">
                  <c:v>0.70970000000000055</c:v>
                </c:pt>
                <c:pt idx="348">
                  <c:v>0.71180000000000054</c:v>
                </c:pt>
                <c:pt idx="349">
                  <c:v>0.71380000000000055</c:v>
                </c:pt>
                <c:pt idx="350">
                  <c:v>0.71590000000000054</c:v>
                </c:pt>
                <c:pt idx="351">
                  <c:v>0.71790000000000054</c:v>
                </c:pt>
                <c:pt idx="352">
                  <c:v>0.71990000000000054</c:v>
                </c:pt>
                <c:pt idx="353">
                  <c:v>0.72200000000000053</c:v>
                </c:pt>
                <c:pt idx="354">
                  <c:v>0.72400000000000053</c:v>
                </c:pt>
                <c:pt idx="355">
                  <c:v>0.72610000000000052</c:v>
                </c:pt>
                <c:pt idx="356">
                  <c:v>0.72810000000000052</c:v>
                </c:pt>
                <c:pt idx="357">
                  <c:v>0.73020000000000052</c:v>
                </c:pt>
                <c:pt idx="358">
                  <c:v>0.73220000000000052</c:v>
                </c:pt>
                <c:pt idx="359">
                  <c:v>0.73429999999999995</c:v>
                </c:pt>
                <c:pt idx="360">
                  <c:v>0.73629999999999995</c:v>
                </c:pt>
                <c:pt idx="361">
                  <c:v>0.73839999999999995</c:v>
                </c:pt>
                <c:pt idx="362">
                  <c:v>0.74039999999999995</c:v>
                </c:pt>
                <c:pt idx="363">
                  <c:v>0.74239999999999995</c:v>
                </c:pt>
                <c:pt idx="364">
                  <c:v>0.74450000000000005</c:v>
                </c:pt>
                <c:pt idx="365">
                  <c:v>0.74650000000000005</c:v>
                </c:pt>
                <c:pt idx="366">
                  <c:v>0.74860000000000082</c:v>
                </c:pt>
                <c:pt idx="367">
                  <c:v>0.75060000000000082</c:v>
                </c:pt>
                <c:pt idx="368">
                  <c:v>0.75270000000000081</c:v>
                </c:pt>
                <c:pt idx="369">
                  <c:v>0.75470000000000081</c:v>
                </c:pt>
                <c:pt idx="370">
                  <c:v>0.75680000000000081</c:v>
                </c:pt>
                <c:pt idx="371">
                  <c:v>0.75880000000000081</c:v>
                </c:pt>
                <c:pt idx="372">
                  <c:v>0.76090000000000069</c:v>
                </c:pt>
                <c:pt idx="373">
                  <c:v>0.7629000000000008</c:v>
                </c:pt>
                <c:pt idx="374">
                  <c:v>0.7649000000000008</c:v>
                </c:pt>
                <c:pt idx="375">
                  <c:v>0.76700000000000068</c:v>
                </c:pt>
                <c:pt idx="376">
                  <c:v>0.76900000000000068</c:v>
                </c:pt>
                <c:pt idx="377">
                  <c:v>0.77110000000000056</c:v>
                </c:pt>
                <c:pt idx="378">
                  <c:v>0.77310000000000056</c:v>
                </c:pt>
                <c:pt idx="379">
                  <c:v>0.77520000000000056</c:v>
                </c:pt>
                <c:pt idx="380">
                  <c:v>0.77720000000000056</c:v>
                </c:pt>
                <c:pt idx="381">
                  <c:v>0.77930000000000055</c:v>
                </c:pt>
                <c:pt idx="382">
                  <c:v>0.78129999999999999</c:v>
                </c:pt>
                <c:pt idx="383">
                  <c:v>0.78339999999999999</c:v>
                </c:pt>
                <c:pt idx="384">
                  <c:v>0.78539999999999999</c:v>
                </c:pt>
                <c:pt idx="385">
                  <c:v>0.78739999999999999</c:v>
                </c:pt>
                <c:pt idx="386">
                  <c:v>0.78949999999999998</c:v>
                </c:pt>
                <c:pt idx="387">
                  <c:v>0.79149999999999998</c:v>
                </c:pt>
                <c:pt idx="388">
                  <c:v>0.79359999999999997</c:v>
                </c:pt>
                <c:pt idx="389">
                  <c:v>0.79559999999999997</c:v>
                </c:pt>
                <c:pt idx="390">
                  <c:v>0.79770000000000052</c:v>
                </c:pt>
                <c:pt idx="391">
                  <c:v>0.79970000000000052</c:v>
                </c:pt>
                <c:pt idx="392">
                  <c:v>0.80180000000000051</c:v>
                </c:pt>
                <c:pt idx="393">
                  <c:v>0.80380000000000051</c:v>
                </c:pt>
                <c:pt idx="394">
                  <c:v>0.80589999999999995</c:v>
                </c:pt>
                <c:pt idx="395">
                  <c:v>0.80789999999999995</c:v>
                </c:pt>
                <c:pt idx="396">
                  <c:v>0.80989999999999995</c:v>
                </c:pt>
                <c:pt idx="397">
                  <c:v>0.81200000000000061</c:v>
                </c:pt>
                <c:pt idx="398">
                  <c:v>0.81399999999999995</c:v>
                </c:pt>
                <c:pt idx="399">
                  <c:v>0.81610000000000005</c:v>
                </c:pt>
                <c:pt idx="400">
                  <c:v>0.81810000000000005</c:v>
                </c:pt>
                <c:pt idx="401">
                  <c:v>0.82020000000000004</c:v>
                </c:pt>
                <c:pt idx="402">
                  <c:v>0.82220000000000004</c:v>
                </c:pt>
                <c:pt idx="403">
                  <c:v>0.82430000000000003</c:v>
                </c:pt>
                <c:pt idx="404">
                  <c:v>0.82630000000000003</c:v>
                </c:pt>
                <c:pt idx="405">
                  <c:v>0.82830000000000004</c:v>
                </c:pt>
                <c:pt idx="406">
                  <c:v>0.83040000000000003</c:v>
                </c:pt>
                <c:pt idx="407">
                  <c:v>0.83240000000000003</c:v>
                </c:pt>
                <c:pt idx="408">
                  <c:v>0.83450000000000002</c:v>
                </c:pt>
                <c:pt idx="409">
                  <c:v>0.83650000000000002</c:v>
                </c:pt>
                <c:pt idx="410">
                  <c:v>0.83860000000000068</c:v>
                </c:pt>
                <c:pt idx="411">
                  <c:v>0.84060000000000068</c:v>
                </c:pt>
                <c:pt idx="412">
                  <c:v>0.84270000000000056</c:v>
                </c:pt>
                <c:pt idx="413">
                  <c:v>0.84470000000000056</c:v>
                </c:pt>
                <c:pt idx="414">
                  <c:v>0.84680000000000055</c:v>
                </c:pt>
                <c:pt idx="415">
                  <c:v>0.84880000000000055</c:v>
                </c:pt>
                <c:pt idx="416">
                  <c:v>0.85080000000000056</c:v>
                </c:pt>
                <c:pt idx="417">
                  <c:v>0.85290000000000055</c:v>
                </c:pt>
                <c:pt idx="418">
                  <c:v>0.85490000000000055</c:v>
                </c:pt>
                <c:pt idx="419">
                  <c:v>0.85700000000000054</c:v>
                </c:pt>
                <c:pt idx="420">
                  <c:v>0.85900000000000054</c:v>
                </c:pt>
                <c:pt idx="421">
                  <c:v>0.86110000000000053</c:v>
                </c:pt>
                <c:pt idx="422">
                  <c:v>0.86310000000000053</c:v>
                </c:pt>
                <c:pt idx="423">
                  <c:v>0.86520000000000052</c:v>
                </c:pt>
                <c:pt idx="424">
                  <c:v>0.86720000000000053</c:v>
                </c:pt>
                <c:pt idx="425">
                  <c:v>0.86930000000000052</c:v>
                </c:pt>
                <c:pt idx="426">
                  <c:v>0.87130000000000052</c:v>
                </c:pt>
                <c:pt idx="427">
                  <c:v>0.87330000000000052</c:v>
                </c:pt>
                <c:pt idx="428">
                  <c:v>0.87540000000000051</c:v>
                </c:pt>
                <c:pt idx="429">
                  <c:v>0.87740000000000051</c:v>
                </c:pt>
                <c:pt idx="430">
                  <c:v>0.87949999999999995</c:v>
                </c:pt>
                <c:pt idx="431">
                  <c:v>0.88149999999999951</c:v>
                </c:pt>
                <c:pt idx="432">
                  <c:v>0.88360000000000005</c:v>
                </c:pt>
                <c:pt idx="433">
                  <c:v>0.88560000000000005</c:v>
                </c:pt>
                <c:pt idx="434">
                  <c:v>0.88770000000000004</c:v>
                </c:pt>
                <c:pt idx="435">
                  <c:v>0.88970000000000005</c:v>
                </c:pt>
                <c:pt idx="436">
                  <c:v>0.89180000000000004</c:v>
                </c:pt>
                <c:pt idx="437">
                  <c:v>0.89380000000000004</c:v>
                </c:pt>
                <c:pt idx="438">
                  <c:v>0.89580000000000004</c:v>
                </c:pt>
                <c:pt idx="439">
                  <c:v>0.89790000000000003</c:v>
                </c:pt>
                <c:pt idx="440">
                  <c:v>0.89990000000000003</c:v>
                </c:pt>
                <c:pt idx="441">
                  <c:v>0.90200000000000002</c:v>
                </c:pt>
                <c:pt idx="442">
                  <c:v>0.90400000000000003</c:v>
                </c:pt>
                <c:pt idx="443">
                  <c:v>0.90610000000000002</c:v>
                </c:pt>
                <c:pt idx="444">
                  <c:v>0.90810000000000002</c:v>
                </c:pt>
                <c:pt idx="445">
                  <c:v>0.91020000000000001</c:v>
                </c:pt>
                <c:pt idx="446">
                  <c:v>0.91220000000000001</c:v>
                </c:pt>
                <c:pt idx="447">
                  <c:v>0.9143</c:v>
                </c:pt>
                <c:pt idx="448">
                  <c:v>0.9163</c:v>
                </c:pt>
                <c:pt idx="449">
                  <c:v>0.91830000000000001</c:v>
                </c:pt>
                <c:pt idx="450">
                  <c:v>0.9204</c:v>
                </c:pt>
                <c:pt idx="451">
                  <c:v>0.9224</c:v>
                </c:pt>
                <c:pt idx="452">
                  <c:v>0.92449999999999999</c:v>
                </c:pt>
                <c:pt idx="453">
                  <c:v>0.92649999999999999</c:v>
                </c:pt>
                <c:pt idx="454">
                  <c:v>0.92859999999999998</c:v>
                </c:pt>
                <c:pt idx="455">
                  <c:v>0.93059999999999998</c:v>
                </c:pt>
                <c:pt idx="456">
                  <c:v>0.93270000000000053</c:v>
                </c:pt>
                <c:pt idx="457">
                  <c:v>0.93470000000000053</c:v>
                </c:pt>
                <c:pt idx="458">
                  <c:v>0.93680000000000052</c:v>
                </c:pt>
                <c:pt idx="459">
                  <c:v>0.93880000000000052</c:v>
                </c:pt>
                <c:pt idx="460">
                  <c:v>0.94080000000000052</c:v>
                </c:pt>
                <c:pt idx="461">
                  <c:v>0.94290000000000052</c:v>
                </c:pt>
                <c:pt idx="462">
                  <c:v>0.94490000000000052</c:v>
                </c:pt>
                <c:pt idx="463">
                  <c:v>0.94699999999999995</c:v>
                </c:pt>
                <c:pt idx="464">
                  <c:v>0.94899999999999995</c:v>
                </c:pt>
                <c:pt idx="465">
                  <c:v>0.95109999999999995</c:v>
                </c:pt>
                <c:pt idx="466">
                  <c:v>0.95309999999999995</c:v>
                </c:pt>
                <c:pt idx="467">
                  <c:v>0.95520000000000005</c:v>
                </c:pt>
                <c:pt idx="468">
                  <c:v>0.95720000000000005</c:v>
                </c:pt>
                <c:pt idx="469">
                  <c:v>0.95920000000000005</c:v>
                </c:pt>
                <c:pt idx="470">
                  <c:v>0.96130000000000004</c:v>
                </c:pt>
                <c:pt idx="471">
                  <c:v>0.96330000000000005</c:v>
                </c:pt>
                <c:pt idx="472">
                  <c:v>0.96540000000000004</c:v>
                </c:pt>
                <c:pt idx="473">
                  <c:v>0.96740000000000004</c:v>
                </c:pt>
                <c:pt idx="474">
                  <c:v>0.96950000000000003</c:v>
                </c:pt>
                <c:pt idx="475">
                  <c:v>0.97150000000000003</c:v>
                </c:pt>
                <c:pt idx="476">
                  <c:v>0.97360000000000069</c:v>
                </c:pt>
                <c:pt idx="477">
                  <c:v>0.9756000000000008</c:v>
                </c:pt>
                <c:pt idx="478">
                  <c:v>0.97770000000000068</c:v>
                </c:pt>
                <c:pt idx="479">
                  <c:v>0.97970000000000068</c:v>
                </c:pt>
                <c:pt idx="480">
                  <c:v>0.98170000000000002</c:v>
                </c:pt>
                <c:pt idx="481">
                  <c:v>0.98380000000000001</c:v>
                </c:pt>
                <c:pt idx="482">
                  <c:v>0.98580000000000001</c:v>
                </c:pt>
                <c:pt idx="483">
                  <c:v>0.9879</c:v>
                </c:pt>
                <c:pt idx="484">
                  <c:v>0.9899</c:v>
                </c:pt>
                <c:pt idx="485">
                  <c:v>0.99199999999999999</c:v>
                </c:pt>
                <c:pt idx="486">
                  <c:v>0.99399999999999999</c:v>
                </c:pt>
                <c:pt idx="487">
                  <c:v>0.99609999999999999</c:v>
                </c:pt>
                <c:pt idx="488">
                  <c:v>0.99809999999999999</c:v>
                </c:pt>
                <c:pt idx="489">
                  <c:v>1</c:v>
                </c:pt>
                <c:pt idx="490">
                  <c:v>1.002</c:v>
                </c:pt>
                <c:pt idx="491">
                  <c:v>1.004</c:v>
                </c:pt>
                <c:pt idx="492">
                  <c:v>1.006</c:v>
                </c:pt>
                <c:pt idx="493">
                  <c:v>1.008</c:v>
                </c:pt>
                <c:pt idx="494">
                  <c:v>1.01</c:v>
                </c:pt>
                <c:pt idx="495">
                  <c:v>1.012</c:v>
                </c:pt>
                <c:pt idx="496">
                  <c:v>1.014</c:v>
                </c:pt>
                <c:pt idx="497">
                  <c:v>1.0169999999999988</c:v>
                </c:pt>
                <c:pt idx="498">
                  <c:v>1.0189999999999988</c:v>
                </c:pt>
                <c:pt idx="499">
                  <c:v>1.0209999999999988</c:v>
                </c:pt>
                <c:pt idx="500">
                  <c:v>1.0229999999999988</c:v>
                </c:pt>
                <c:pt idx="501">
                  <c:v>1.0249999999999988</c:v>
                </c:pt>
                <c:pt idx="502">
                  <c:v>1.0269999999999988</c:v>
                </c:pt>
                <c:pt idx="503">
                  <c:v>1.0289999999999988</c:v>
                </c:pt>
                <c:pt idx="504">
                  <c:v>1.0309999999999988</c:v>
                </c:pt>
                <c:pt idx="505">
                  <c:v>1.0329999999999988</c:v>
                </c:pt>
                <c:pt idx="506">
                  <c:v>1.0349999999999988</c:v>
                </c:pt>
                <c:pt idx="507">
                  <c:v>1.0369999999999988</c:v>
                </c:pt>
                <c:pt idx="508">
                  <c:v>1.0389999999999988</c:v>
                </c:pt>
                <c:pt idx="509">
                  <c:v>1.0409999999999988</c:v>
                </c:pt>
                <c:pt idx="510">
                  <c:v>1.0429999999999988</c:v>
                </c:pt>
                <c:pt idx="511">
                  <c:v>1.0449999999999988</c:v>
                </c:pt>
                <c:pt idx="512">
                  <c:v>1.0469999999999988</c:v>
                </c:pt>
                <c:pt idx="513">
                  <c:v>1.0489999999999988</c:v>
                </c:pt>
                <c:pt idx="514">
                  <c:v>1.0509999999999988</c:v>
                </c:pt>
                <c:pt idx="515">
                  <c:v>1.0529999999999988</c:v>
                </c:pt>
                <c:pt idx="516">
                  <c:v>1.0549999999999988</c:v>
                </c:pt>
                <c:pt idx="517">
                  <c:v>1.0569999999999988</c:v>
                </c:pt>
                <c:pt idx="518">
                  <c:v>1.0589999999999988</c:v>
                </c:pt>
                <c:pt idx="519">
                  <c:v>1.0620000000000001</c:v>
                </c:pt>
                <c:pt idx="520">
                  <c:v>1.0640000000000001</c:v>
                </c:pt>
                <c:pt idx="521">
                  <c:v>1.0660000000000001</c:v>
                </c:pt>
                <c:pt idx="522">
                  <c:v>1.0680000000000001</c:v>
                </c:pt>
                <c:pt idx="523">
                  <c:v>1.07</c:v>
                </c:pt>
                <c:pt idx="524">
                  <c:v>1.0720000000000001</c:v>
                </c:pt>
                <c:pt idx="525">
                  <c:v>1.0740000000000001</c:v>
                </c:pt>
                <c:pt idx="526">
                  <c:v>1.0760000000000001</c:v>
                </c:pt>
                <c:pt idx="527">
                  <c:v>1.0780000000000001</c:v>
                </c:pt>
                <c:pt idx="528">
                  <c:v>1.08</c:v>
                </c:pt>
                <c:pt idx="529">
                  <c:v>1.0820000000000001</c:v>
                </c:pt>
                <c:pt idx="530">
                  <c:v>1.0840000000000001</c:v>
                </c:pt>
                <c:pt idx="531">
                  <c:v>1.0860000000000001</c:v>
                </c:pt>
                <c:pt idx="532">
                  <c:v>1.0880000000000001</c:v>
                </c:pt>
                <c:pt idx="533">
                  <c:v>1.0900000000000001</c:v>
                </c:pt>
                <c:pt idx="534">
                  <c:v>1.0920000000000001</c:v>
                </c:pt>
                <c:pt idx="535">
                  <c:v>1.0940000000000001</c:v>
                </c:pt>
                <c:pt idx="536">
                  <c:v>1.0960000000000001</c:v>
                </c:pt>
                <c:pt idx="537">
                  <c:v>1.0980000000000001</c:v>
                </c:pt>
                <c:pt idx="538">
                  <c:v>1.1000000000000001</c:v>
                </c:pt>
                <c:pt idx="539">
                  <c:v>1.1020000000000001</c:v>
                </c:pt>
                <c:pt idx="540">
                  <c:v>1.1040000000000001</c:v>
                </c:pt>
                <c:pt idx="541">
                  <c:v>1.107</c:v>
                </c:pt>
                <c:pt idx="542">
                  <c:v>1.109</c:v>
                </c:pt>
                <c:pt idx="543">
                  <c:v>1.111</c:v>
                </c:pt>
                <c:pt idx="544">
                  <c:v>1.113</c:v>
                </c:pt>
                <c:pt idx="545">
                  <c:v>1.115</c:v>
                </c:pt>
                <c:pt idx="546">
                  <c:v>1.117</c:v>
                </c:pt>
                <c:pt idx="547">
                  <c:v>1.119</c:v>
                </c:pt>
                <c:pt idx="548">
                  <c:v>1.121</c:v>
                </c:pt>
                <c:pt idx="549">
                  <c:v>1.123</c:v>
                </c:pt>
                <c:pt idx="550">
                  <c:v>1.125</c:v>
                </c:pt>
                <c:pt idx="551">
                  <c:v>1.127</c:v>
                </c:pt>
                <c:pt idx="552">
                  <c:v>1.129</c:v>
                </c:pt>
                <c:pt idx="553">
                  <c:v>1.131</c:v>
                </c:pt>
                <c:pt idx="554">
                  <c:v>1.133</c:v>
                </c:pt>
                <c:pt idx="555">
                  <c:v>1.135</c:v>
                </c:pt>
                <c:pt idx="556">
                  <c:v>1.137</c:v>
                </c:pt>
                <c:pt idx="557">
                  <c:v>1.139</c:v>
                </c:pt>
                <c:pt idx="558">
                  <c:v>1.141</c:v>
                </c:pt>
                <c:pt idx="559">
                  <c:v>1.143</c:v>
                </c:pt>
                <c:pt idx="560">
                  <c:v>1.145</c:v>
                </c:pt>
                <c:pt idx="561">
                  <c:v>1.147</c:v>
                </c:pt>
                <c:pt idx="562">
                  <c:v>1.149</c:v>
                </c:pt>
                <c:pt idx="563">
                  <c:v>1.1519999999999988</c:v>
                </c:pt>
                <c:pt idx="564">
                  <c:v>1.1539999999999988</c:v>
                </c:pt>
                <c:pt idx="565">
                  <c:v>1.1559999999999988</c:v>
                </c:pt>
                <c:pt idx="566">
                  <c:v>1.1579999999999988</c:v>
                </c:pt>
                <c:pt idx="567">
                  <c:v>1.1599999999999988</c:v>
                </c:pt>
                <c:pt idx="568">
                  <c:v>1.1619999999999988</c:v>
                </c:pt>
                <c:pt idx="569">
                  <c:v>1.1639999999999988</c:v>
                </c:pt>
                <c:pt idx="570">
                  <c:v>1.1659999999999988</c:v>
                </c:pt>
                <c:pt idx="571">
                  <c:v>1.1679999999999988</c:v>
                </c:pt>
                <c:pt idx="572">
                  <c:v>1.170000000000001</c:v>
                </c:pt>
                <c:pt idx="573">
                  <c:v>1.1719999999999988</c:v>
                </c:pt>
                <c:pt idx="574">
                  <c:v>1.1739999999999988</c:v>
                </c:pt>
                <c:pt idx="575">
                  <c:v>1.1759999999999988</c:v>
                </c:pt>
                <c:pt idx="576">
                  <c:v>1.1779999999999988</c:v>
                </c:pt>
                <c:pt idx="577">
                  <c:v>1.180000000000001</c:v>
                </c:pt>
                <c:pt idx="578">
                  <c:v>1.1819999999999988</c:v>
                </c:pt>
                <c:pt idx="579">
                  <c:v>1.1839999999999988</c:v>
                </c:pt>
                <c:pt idx="580">
                  <c:v>1.1859999999999988</c:v>
                </c:pt>
                <c:pt idx="581">
                  <c:v>1.1879999999999988</c:v>
                </c:pt>
                <c:pt idx="582">
                  <c:v>1.1900000000000011</c:v>
                </c:pt>
                <c:pt idx="583">
                  <c:v>1.1919999999999988</c:v>
                </c:pt>
                <c:pt idx="584">
                  <c:v>1.1940000000000011</c:v>
                </c:pt>
                <c:pt idx="585">
                  <c:v>1.1970000000000001</c:v>
                </c:pt>
                <c:pt idx="586">
                  <c:v>1.1990000000000001</c:v>
                </c:pt>
                <c:pt idx="587">
                  <c:v>1.200999999999999</c:v>
                </c:pt>
                <c:pt idx="588">
                  <c:v>1.202999999999999</c:v>
                </c:pt>
                <c:pt idx="589">
                  <c:v>1.204999999999999</c:v>
                </c:pt>
                <c:pt idx="590">
                  <c:v>1.206999999999999</c:v>
                </c:pt>
                <c:pt idx="591">
                  <c:v>1.208999999999999</c:v>
                </c:pt>
                <c:pt idx="592">
                  <c:v>1.210999999999999</c:v>
                </c:pt>
                <c:pt idx="593">
                  <c:v>1.212999999999999</c:v>
                </c:pt>
                <c:pt idx="594">
                  <c:v>1.214999999999999</c:v>
                </c:pt>
                <c:pt idx="595">
                  <c:v>1.216999999999999</c:v>
                </c:pt>
                <c:pt idx="596">
                  <c:v>1.218999999999999</c:v>
                </c:pt>
                <c:pt idx="597">
                  <c:v>1.220999999999999</c:v>
                </c:pt>
                <c:pt idx="598">
                  <c:v>1.222999999999999</c:v>
                </c:pt>
                <c:pt idx="599">
                  <c:v>1.224999999999999</c:v>
                </c:pt>
                <c:pt idx="600">
                  <c:v>1.226999999999999</c:v>
                </c:pt>
                <c:pt idx="601">
                  <c:v>1.228999999999999</c:v>
                </c:pt>
                <c:pt idx="602">
                  <c:v>1.230999999999999</c:v>
                </c:pt>
                <c:pt idx="603">
                  <c:v>1.232999999999999</c:v>
                </c:pt>
                <c:pt idx="604">
                  <c:v>1.234999999999999</c:v>
                </c:pt>
                <c:pt idx="605">
                  <c:v>1.236999999999999</c:v>
                </c:pt>
                <c:pt idx="606">
                  <c:v>1.238999999999999</c:v>
                </c:pt>
                <c:pt idx="607">
                  <c:v>1.242</c:v>
                </c:pt>
                <c:pt idx="608">
                  <c:v>1.244</c:v>
                </c:pt>
                <c:pt idx="609">
                  <c:v>1.246</c:v>
                </c:pt>
                <c:pt idx="610">
                  <c:v>1.248</c:v>
                </c:pt>
                <c:pt idx="611">
                  <c:v>1.25</c:v>
                </c:pt>
                <c:pt idx="612">
                  <c:v>1.252</c:v>
                </c:pt>
                <c:pt idx="613">
                  <c:v>1.254</c:v>
                </c:pt>
                <c:pt idx="614">
                  <c:v>1.256</c:v>
                </c:pt>
                <c:pt idx="615">
                  <c:v>1.258</c:v>
                </c:pt>
                <c:pt idx="616">
                  <c:v>1.26</c:v>
                </c:pt>
                <c:pt idx="617">
                  <c:v>1.262</c:v>
                </c:pt>
                <c:pt idx="618">
                  <c:v>1.264</c:v>
                </c:pt>
                <c:pt idx="619">
                  <c:v>1.266</c:v>
                </c:pt>
                <c:pt idx="620">
                  <c:v>1.268</c:v>
                </c:pt>
                <c:pt idx="621">
                  <c:v>1.27</c:v>
                </c:pt>
                <c:pt idx="622">
                  <c:v>1.272</c:v>
                </c:pt>
                <c:pt idx="623">
                  <c:v>1.274</c:v>
                </c:pt>
                <c:pt idx="624">
                  <c:v>1.276</c:v>
                </c:pt>
                <c:pt idx="625">
                  <c:v>1.278</c:v>
                </c:pt>
                <c:pt idx="626">
                  <c:v>1.28</c:v>
                </c:pt>
                <c:pt idx="627">
                  <c:v>1.282</c:v>
                </c:pt>
                <c:pt idx="628">
                  <c:v>1.284</c:v>
                </c:pt>
                <c:pt idx="629">
                  <c:v>1.286</c:v>
                </c:pt>
                <c:pt idx="630">
                  <c:v>1.2889999999999988</c:v>
                </c:pt>
                <c:pt idx="631">
                  <c:v>1.2909999999999988</c:v>
                </c:pt>
                <c:pt idx="632">
                  <c:v>1.2929999999999988</c:v>
                </c:pt>
                <c:pt idx="633">
                  <c:v>1.2949999999999988</c:v>
                </c:pt>
                <c:pt idx="634">
                  <c:v>1.2969999999999988</c:v>
                </c:pt>
                <c:pt idx="635">
                  <c:v>1.2989999999999988</c:v>
                </c:pt>
                <c:pt idx="636">
                  <c:v>1.3009999999999988</c:v>
                </c:pt>
                <c:pt idx="637">
                  <c:v>1.3029999999999988</c:v>
                </c:pt>
                <c:pt idx="638">
                  <c:v>1.3049999999999988</c:v>
                </c:pt>
                <c:pt idx="639">
                  <c:v>1.3069999999999988</c:v>
                </c:pt>
                <c:pt idx="640">
                  <c:v>1.3089999999999988</c:v>
                </c:pt>
                <c:pt idx="641">
                  <c:v>1.3109999999999988</c:v>
                </c:pt>
                <c:pt idx="642">
                  <c:v>1.3129999999999988</c:v>
                </c:pt>
                <c:pt idx="643">
                  <c:v>1.3149999999999988</c:v>
                </c:pt>
                <c:pt idx="644">
                  <c:v>1.3169999999999988</c:v>
                </c:pt>
                <c:pt idx="645">
                  <c:v>1.319</c:v>
                </c:pt>
                <c:pt idx="646">
                  <c:v>1.321</c:v>
                </c:pt>
                <c:pt idx="647">
                  <c:v>1.323</c:v>
                </c:pt>
                <c:pt idx="648">
                  <c:v>1.325</c:v>
                </c:pt>
                <c:pt idx="649">
                  <c:v>1.327</c:v>
                </c:pt>
                <c:pt idx="650">
                  <c:v>1.329</c:v>
                </c:pt>
                <c:pt idx="651">
                  <c:v>1.331</c:v>
                </c:pt>
                <c:pt idx="652">
                  <c:v>1.3340000000000001</c:v>
                </c:pt>
                <c:pt idx="653">
                  <c:v>1.3360000000000001</c:v>
                </c:pt>
                <c:pt idx="654">
                  <c:v>1.3380000000000001</c:v>
                </c:pt>
                <c:pt idx="655">
                  <c:v>1.34</c:v>
                </c:pt>
                <c:pt idx="656">
                  <c:v>1.3420000000000001</c:v>
                </c:pt>
                <c:pt idx="657">
                  <c:v>1.3440000000000001</c:v>
                </c:pt>
                <c:pt idx="658">
                  <c:v>1.3460000000000001</c:v>
                </c:pt>
                <c:pt idx="659">
                  <c:v>1.3480000000000001</c:v>
                </c:pt>
                <c:pt idx="660">
                  <c:v>1.35</c:v>
                </c:pt>
                <c:pt idx="661">
                  <c:v>1.3520000000000001</c:v>
                </c:pt>
                <c:pt idx="662">
                  <c:v>1.3540000000000001</c:v>
                </c:pt>
                <c:pt idx="663">
                  <c:v>1.3560000000000001</c:v>
                </c:pt>
                <c:pt idx="664">
                  <c:v>1.3580000000000001</c:v>
                </c:pt>
                <c:pt idx="665">
                  <c:v>1.36</c:v>
                </c:pt>
                <c:pt idx="666">
                  <c:v>1.3620000000000001</c:v>
                </c:pt>
                <c:pt idx="667">
                  <c:v>1.3640000000000001</c:v>
                </c:pt>
                <c:pt idx="668">
                  <c:v>1.3660000000000001</c:v>
                </c:pt>
                <c:pt idx="669">
                  <c:v>1.3680000000000001</c:v>
                </c:pt>
                <c:pt idx="670">
                  <c:v>1.37</c:v>
                </c:pt>
                <c:pt idx="671">
                  <c:v>1.3720000000000001</c:v>
                </c:pt>
                <c:pt idx="672">
                  <c:v>1.3740000000000001</c:v>
                </c:pt>
                <c:pt idx="673">
                  <c:v>1.3759999999999988</c:v>
                </c:pt>
                <c:pt idx="674">
                  <c:v>1.379</c:v>
                </c:pt>
                <c:pt idx="675">
                  <c:v>1.381</c:v>
                </c:pt>
                <c:pt idx="676">
                  <c:v>1.383</c:v>
                </c:pt>
                <c:pt idx="677">
                  <c:v>1.385</c:v>
                </c:pt>
                <c:pt idx="678">
                  <c:v>1.387</c:v>
                </c:pt>
                <c:pt idx="679">
                  <c:v>1.389</c:v>
                </c:pt>
                <c:pt idx="680">
                  <c:v>1.391</c:v>
                </c:pt>
                <c:pt idx="681">
                  <c:v>1.393</c:v>
                </c:pt>
                <c:pt idx="682">
                  <c:v>1.395</c:v>
                </c:pt>
                <c:pt idx="683">
                  <c:v>1.397</c:v>
                </c:pt>
                <c:pt idx="684">
                  <c:v>1.399</c:v>
                </c:pt>
                <c:pt idx="685">
                  <c:v>1.4009999999999987</c:v>
                </c:pt>
                <c:pt idx="686">
                  <c:v>1.4029999999999987</c:v>
                </c:pt>
                <c:pt idx="687">
                  <c:v>1.4049999999999987</c:v>
                </c:pt>
                <c:pt idx="688">
                  <c:v>1.4069999999999987</c:v>
                </c:pt>
                <c:pt idx="689">
                  <c:v>1.4089999999999987</c:v>
                </c:pt>
                <c:pt idx="690">
                  <c:v>1.4109999999999987</c:v>
                </c:pt>
                <c:pt idx="691">
                  <c:v>1.4129999999999987</c:v>
                </c:pt>
                <c:pt idx="692">
                  <c:v>1.4149999999999987</c:v>
                </c:pt>
                <c:pt idx="693">
                  <c:v>1.4169999999999987</c:v>
                </c:pt>
                <c:pt idx="694">
                  <c:v>1.4189999999999989</c:v>
                </c:pt>
                <c:pt idx="695">
                  <c:v>1.4209999999999989</c:v>
                </c:pt>
                <c:pt idx="696">
                  <c:v>1.4239999999999977</c:v>
                </c:pt>
                <c:pt idx="697">
                  <c:v>1.4259999999999977</c:v>
                </c:pt>
                <c:pt idx="698">
                  <c:v>1.4279999999999977</c:v>
                </c:pt>
                <c:pt idx="699">
                  <c:v>1.43</c:v>
                </c:pt>
                <c:pt idx="700">
                  <c:v>1.4319999999999977</c:v>
                </c:pt>
                <c:pt idx="701">
                  <c:v>1.4339999999999977</c:v>
                </c:pt>
                <c:pt idx="702">
                  <c:v>1.4359999999999977</c:v>
                </c:pt>
                <c:pt idx="703">
                  <c:v>1.4379999999999977</c:v>
                </c:pt>
                <c:pt idx="704">
                  <c:v>1.44</c:v>
                </c:pt>
                <c:pt idx="705">
                  <c:v>1.4419999999999977</c:v>
                </c:pt>
                <c:pt idx="706">
                  <c:v>1.444</c:v>
                </c:pt>
                <c:pt idx="707">
                  <c:v>1.446</c:v>
                </c:pt>
                <c:pt idx="708">
                  <c:v>1.448</c:v>
                </c:pt>
                <c:pt idx="709">
                  <c:v>1.45</c:v>
                </c:pt>
                <c:pt idx="710">
                  <c:v>1.452</c:v>
                </c:pt>
                <c:pt idx="711">
                  <c:v>1.454</c:v>
                </c:pt>
                <c:pt idx="712">
                  <c:v>1.456</c:v>
                </c:pt>
                <c:pt idx="713">
                  <c:v>1.458</c:v>
                </c:pt>
                <c:pt idx="714">
                  <c:v>1.46</c:v>
                </c:pt>
                <c:pt idx="715">
                  <c:v>1.462</c:v>
                </c:pt>
                <c:pt idx="716">
                  <c:v>1.464</c:v>
                </c:pt>
                <c:pt idx="717">
                  <c:v>1.466</c:v>
                </c:pt>
                <c:pt idx="718">
                  <c:v>1.468999999999999</c:v>
                </c:pt>
                <c:pt idx="719">
                  <c:v>1.470999999999999</c:v>
                </c:pt>
                <c:pt idx="720">
                  <c:v>1.472999999999999</c:v>
                </c:pt>
                <c:pt idx="721">
                  <c:v>1.474999999999999</c:v>
                </c:pt>
                <c:pt idx="722">
                  <c:v>1.476999999999999</c:v>
                </c:pt>
                <c:pt idx="723">
                  <c:v>1.478999999999999</c:v>
                </c:pt>
                <c:pt idx="724">
                  <c:v>1.480999999999999</c:v>
                </c:pt>
                <c:pt idx="725">
                  <c:v>1.482999999999999</c:v>
                </c:pt>
                <c:pt idx="726">
                  <c:v>1.484999999999999</c:v>
                </c:pt>
                <c:pt idx="727">
                  <c:v>1.486999999999999</c:v>
                </c:pt>
                <c:pt idx="728">
                  <c:v>1.488999999999999</c:v>
                </c:pt>
                <c:pt idx="729">
                  <c:v>1.490999999999999</c:v>
                </c:pt>
                <c:pt idx="730">
                  <c:v>1.492999999999999</c:v>
                </c:pt>
                <c:pt idx="731">
                  <c:v>1.494999999999999</c:v>
                </c:pt>
                <c:pt idx="732">
                  <c:v>1.496999999999999</c:v>
                </c:pt>
                <c:pt idx="733">
                  <c:v>1.498999999999999</c:v>
                </c:pt>
                <c:pt idx="734">
                  <c:v>1.5009999999999988</c:v>
                </c:pt>
                <c:pt idx="735">
                  <c:v>1.5029999999999988</c:v>
                </c:pt>
                <c:pt idx="736">
                  <c:v>1.5049999999999988</c:v>
                </c:pt>
                <c:pt idx="737">
                  <c:v>1.5069999999999988</c:v>
                </c:pt>
                <c:pt idx="738">
                  <c:v>1.5089999999999988</c:v>
                </c:pt>
                <c:pt idx="739">
                  <c:v>1.5109999999999988</c:v>
                </c:pt>
                <c:pt idx="740">
                  <c:v>1.514</c:v>
                </c:pt>
                <c:pt idx="741">
                  <c:v>1.516</c:v>
                </c:pt>
                <c:pt idx="742">
                  <c:v>1.518</c:v>
                </c:pt>
                <c:pt idx="743">
                  <c:v>1.52</c:v>
                </c:pt>
                <c:pt idx="744">
                  <c:v>1.522</c:v>
                </c:pt>
                <c:pt idx="745">
                  <c:v>1.524</c:v>
                </c:pt>
                <c:pt idx="746">
                  <c:v>1.526</c:v>
                </c:pt>
                <c:pt idx="747">
                  <c:v>1.528</c:v>
                </c:pt>
                <c:pt idx="748">
                  <c:v>1.53</c:v>
                </c:pt>
                <c:pt idx="749">
                  <c:v>1.532</c:v>
                </c:pt>
                <c:pt idx="750">
                  <c:v>1.534</c:v>
                </c:pt>
                <c:pt idx="751">
                  <c:v>1.536</c:v>
                </c:pt>
                <c:pt idx="752">
                  <c:v>1.538</c:v>
                </c:pt>
                <c:pt idx="753">
                  <c:v>1.54</c:v>
                </c:pt>
                <c:pt idx="754">
                  <c:v>1.542</c:v>
                </c:pt>
                <c:pt idx="755">
                  <c:v>1.544</c:v>
                </c:pt>
                <c:pt idx="756">
                  <c:v>1.546</c:v>
                </c:pt>
                <c:pt idx="757">
                  <c:v>1.548</c:v>
                </c:pt>
                <c:pt idx="758">
                  <c:v>1.55</c:v>
                </c:pt>
                <c:pt idx="759">
                  <c:v>1.552</c:v>
                </c:pt>
                <c:pt idx="760">
                  <c:v>1.554</c:v>
                </c:pt>
                <c:pt idx="761">
                  <c:v>1.556</c:v>
                </c:pt>
                <c:pt idx="762">
                  <c:v>1.5589999999999988</c:v>
                </c:pt>
                <c:pt idx="763">
                  <c:v>1.5609999999999988</c:v>
                </c:pt>
                <c:pt idx="764">
                  <c:v>1.5629999999999988</c:v>
                </c:pt>
                <c:pt idx="765">
                  <c:v>1.5649999999999988</c:v>
                </c:pt>
                <c:pt idx="766">
                  <c:v>1.5669999999999988</c:v>
                </c:pt>
                <c:pt idx="767">
                  <c:v>1.569</c:v>
                </c:pt>
                <c:pt idx="768">
                  <c:v>1.571</c:v>
                </c:pt>
                <c:pt idx="769">
                  <c:v>1.573</c:v>
                </c:pt>
                <c:pt idx="770">
                  <c:v>1.575</c:v>
                </c:pt>
                <c:pt idx="771">
                  <c:v>1.577</c:v>
                </c:pt>
                <c:pt idx="772">
                  <c:v>1.579</c:v>
                </c:pt>
                <c:pt idx="773">
                  <c:v>1.581</c:v>
                </c:pt>
                <c:pt idx="774">
                  <c:v>1.583</c:v>
                </c:pt>
                <c:pt idx="775">
                  <c:v>1.585</c:v>
                </c:pt>
                <c:pt idx="776">
                  <c:v>1.587</c:v>
                </c:pt>
                <c:pt idx="777">
                  <c:v>1.589</c:v>
                </c:pt>
                <c:pt idx="778">
                  <c:v>1.591</c:v>
                </c:pt>
                <c:pt idx="779">
                  <c:v>1.593</c:v>
                </c:pt>
                <c:pt idx="780">
                  <c:v>1.595</c:v>
                </c:pt>
                <c:pt idx="781">
                  <c:v>1.597</c:v>
                </c:pt>
                <c:pt idx="782">
                  <c:v>1.599</c:v>
                </c:pt>
                <c:pt idx="783">
                  <c:v>1.601</c:v>
                </c:pt>
                <c:pt idx="784">
                  <c:v>1.6040000000000001</c:v>
                </c:pt>
                <c:pt idx="785">
                  <c:v>1.6060000000000001</c:v>
                </c:pt>
                <c:pt idx="786">
                  <c:v>1.6080000000000001</c:v>
                </c:pt>
                <c:pt idx="787">
                  <c:v>1.61</c:v>
                </c:pt>
                <c:pt idx="788">
                  <c:v>1.6120000000000001</c:v>
                </c:pt>
                <c:pt idx="789">
                  <c:v>1.6140000000000001</c:v>
                </c:pt>
                <c:pt idx="790">
                  <c:v>1.6160000000000001</c:v>
                </c:pt>
                <c:pt idx="791">
                  <c:v>1.6180000000000001</c:v>
                </c:pt>
                <c:pt idx="792">
                  <c:v>1.62</c:v>
                </c:pt>
                <c:pt idx="793">
                  <c:v>1.6220000000000001</c:v>
                </c:pt>
                <c:pt idx="794">
                  <c:v>1.6240000000000001</c:v>
                </c:pt>
                <c:pt idx="795">
                  <c:v>1.6259999999999988</c:v>
                </c:pt>
                <c:pt idx="796">
                  <c:v>1.6279999999999988</c:v>
                </c:pt>
                <c:pt idx="797">
                  <c:v>1.6300000000000001</c:v>
                </c:pt>
                <c:pt idx="798">
                  <c:v>1.6319999999999988</c:v>
                </c:pt>
                <c:pt idx="799">
                  <c:v>1.6339999999999988</c:v>
                </c:pt>
                <c:pt idx="800">
                  <c:v>1.6359999999999988</c:v>
                </c:pt>
                <c:pt idx="801">
                  <c:v>1.6379999999999988</c:v>
                </c:pt>
                <c:pt idx="802">
                  <c:v>1.6400000000000001</c:v>
                </c:pt>
                <c:pt idx="803">
                  <c:v>1.6419999999999988</c:v>
                </c:pt>
                <c:pt idx="804">
                  <c:v>1.6439999999999988</c:v>
                </c:pt>
                <c:pt idx="805">
                  <c:v>1.6459999999999988</c:v>
                </c:pt>
                <c:pt idx="806">
                  <c:v>1.649</c:v>
                </c:pt>
                <c:pt idx="807">
                  <c:v>1.651</c:v>
                </c:pt>
                <c:pt idx="808">
                  <c:v>1.653</c:v>
                </c:pt>
                <c:pt idx="809">
                  <c:v>1.655</c:v>
                </c:pt>
                <c:pt idx="810">
                  <c:v>1.657</c:v>
                </c:pt>
                <c:pt idx="811">
                  <c:v>1.659</c:v>
                </c:pt>
                <c:pt idx="812">
                  <c:v>1.661</c:v>
                </c:pt>
                <c:pt idx="813">
                  <c:v>1.663</c:v>
                </c:pt>
                <c:pt idx="814">
                  <c:v>1.665</c:v>
                </c:pt>
                <c:pt idx="815">
                  <c:v>1.667</c:v>
                </c:pt>
                <c:pt idx="816">
                  <c:v>1.669</c:v>
                </c:pt>
                <c:pt idx="817">
                  <c:v>1.671</c:v>
                </c:pt>
                <c:pt idx="818">
                  <c:v>1.673</c:v>
                </c:pt>
                <c:pt idx="819">
                  <c:v>1.675</c:v>
                </c:pt>
                <c:pt idx="820">
                  <c:v>1.677</c:v>
                </c:pt>
                <c:pt idx="821">
                  <c:v>1.679</c:v>
                </c:pt>
                <c:pt idx="822">
                  <c:v>1.681</c:v>
                </c:pt>
                <c:pt idx="823">
                  <c:v>1.6830000000000001</c:v>
                </c:pt>
                <c:pt idx="824">
                  <c:v>1.6850000000000001</c:v>
                </c:pt>
                <c:pt idx="825">
                  <c:v>1.6870000000000001</c:v>
                </c:pt>
                <c:pt idx="826">
                  <c:v>1.6890000000000001</c:v>
                </c:pt>
                <c:pt idx="827">
                  <c:v>1.6910000000000001</c:v>
                </c:pt>
                <c:pt idx="828">
                  <c:v>1.6940000000000011</c:v>
                </c:pt>
                <c:pt idx="829">
                  <c:v>1.6960000000000011</c:v>
                </c:pt>
                <c:pt idx="830">
                  <c:v>1.6980000000000011</c:v>
                </c:pt>
                <c:pt idx="831">
                  <c:v>1.7</c:v>
                </c:pt>
                <c:pt idx="832">
                  <c:v>1.702</c:v>
                </c:pt>
                <c:pt idx="833">
                  <c:v>1.704</c:v>
                </c:pt>
                <c:pt idx="834">
                  <c:v>1.706</c:v>
                </c:pt>
                <c:pt idx="835">
                  <c:v>1.708</c:v>
                </c:pt>
                <c:pt idx="836">
                  <c:v>1.71</c:v>
                </c:pt>
                <c:pt idx="837">
                  <c:v>1.712</c:v>
                </c:pt>
                <c:pt idx="838">
                  <c:v>1.714</c:v>
                </c:pt>
                <c:pt idx="839">
                  <c:v>1.716</c:v>
                </c:pt>
                <c:pt idx="840">
                  <c:v>1.718</c:v>
                </c:pt>
                <c:pt idx="841">
                  <c:v>1.72</c:v>
                </c:pt>
                <c:pt idx="842">
                  <c:v>1.722</c:v>
                </c:pt>
                <c:pt idx="843">
                  <c:v>1.724</c:v>
                </c:pt>
                <c:pt idx="844">
                  <c:v>1.726</c:v>
                </c:pt>
                <c:pt idx="845">
                  <c:v>1.728</c:v>
                </c:pt>
                <c:pt idx="846">
                  <c:v>1.73</c:v>
                </c:pt>
                <c:pt idx="847">
                  <c:v>1.732</c:v>
                </c:pt>
                <c:pt idx="848">
                  <c:v>1.734</c:v>
                </c:pt>
                <c:pt idx="849">
                  <c:v>1.736</c:v>
                </c:pt>
                <c:pt idx="850">
                  <c:v>1.738999999999999</c:v>
                </c:pt>
                <c:pt idx="851">
                  <c:v>1.740999999999999</c:v>
                </c:pt>
                <c:pt idx="852">
                  <c:v>1.742999999999999</c:v>
                </c:pt>
                <c:pt idx="853">
                  <c:v>1.744999999999999</c:v>
                </c:pt>
                <c:pt idx="854">
                  <c:v>1.746999999999999</c:v>
                </c:pt>
                <c:pt idx="855">
                  <c:v>1.748999999999999</c:v>
                </c:pt>
                <c:pt idx="856">
                  <c:v>1.7509999999999988</c:v>
                </c:pt>
                <c:pt idx="857">
                  <c:v>1.7529999999999988</c:v>
                </c:pt>
                <c:pt idx="858">
                  <c:v>1.7549999999999988</c:v>
                </c:pt>
                <c:pt idx="859">
                  <c:v>1.7569999999999988</c:v>
                </c:pt>
                <c:pt idx="860">
                  <c:v>1.7589999999999988</c:v>
                </c:pt>
                <c:pt idx="861">
                  <c:v>1.7609999999999988</c:v>
                </c:pt>
                <c:pt idx="862">
                  <c:v>1.7629999999999988</c:v>
                </c:pt>
                <c:pt idx="863">
                  <c:v>1.7649999999999988</c:v>
                </c:pt>
                <c:pt idx="864">
                  <c:v>1.7669999999999988</c:v>
                </c:pt>
                <c:pt idx="865">
                  <c:v>1.7689999999999988</c:v>
                </c:pt>
                <c:pt idx="866">
                  <c:v>1.7709999999999988</c:v>
                </c:pt>
                <c:pt idx="867">
                  <c:v>1.7729999999999988</c:v>
                </c:pt>
                <c:pt idx="868">
                  <c:v>1.7749999999999988</c:v>
                </c:pt>
                <c:pt idx="869">
                  <c:v>1.7769999999999988</c:v>
                </c:pt>
                <c:pt idx="870">
                  <c:v>1.7789999999999988</c:v>
                </c:pt>
                <c:pt idx="871">
                  <c:v>1.7809999999999988</c:v>
                </c:pt>
                <c:pt idx="872">
                  <c:v>1.784</c:v>
                </c:pt>
                <c:pt idx="873">
                  <c:v>1.786</c:v>
                </c:pt>
                <c:pt idx="874">
                  <c:v>1.788</c:v>
                </c:pt>
                <c:pt idx="875">
                  <c:v>1.79</c:v>
                </c:pt>
                <c:pt idx="876">
                  <c:v>1.792</c:v>
                </c:pt>
                <c:pt idx="877">
                  <c:v>1.794</c:v>
                </c:pt>
                <c:pt idx="878">
                  <c:v>1.796</c:v>
                </c:pt>
                <c:pt idx="879">
                  <c:v>1.798</c:v>
                </c:pt>
                <c:pt idx="880">
                  <c:v>1.8</c:v>
                </c:pt>
                <c:pt idx="881">
                  <c:v>1.802</c:v>
                </c:pt>
                <c:pt idx="882">
                  <c:v>1.804</c:v>
                </c:pt>
                <c:pt idx="883">
                  <c:v>1.806</c:v>
                </c:pt>
                <c:pt idx="884">
                  <c:v>1.8080000000000001</c:v>
                </c:pt>
                <c:pt idx="885">
                  <c:v>1.81</c:v>
                </c:pt>
                <c:pt idx="886">
                  <c:v>1.8120000000000001</c:v>
                </c:pt>
                <c:pt idx="887">
                  <c:v>1.8140000000000001</c:v>
                </c:pt>
                <c:pt idx="888">
                  <c:v>1.8160000000000001</c:v>
                </c:pt>
                <c:pt idx="889">
                  <c:v>1.8180000000000001</c:v>
                </c:pt>
                <c:pt idx="890">
                  <c:v>1.82</c:v>
                </c:pt>
                <c:pt idx="891">
                  <c:v>1.8220000000000001</c:v>
                </c:pt>
                <c:pt idx="892">
                  <c:v>1.8240000000000001</c:v>
                </c:pt>
                <c:pt idx="893">
                  <c:v>1.8260000000000001</c:v>
                </c:pt>
                <c:pt idx="894">
                  <c:v>1.829</c:v>
                </c:pt>
                <c:pt idx="895">
                  <c:v>1.831</c:v>
                </c:pt>
                <c:pt idx="896">
                  <c:v>1.833</c:v>
                </c:pt>
                <c:pt idx="897">
                  <c:v>1.835</c:v>
                </c:pt>
                <c:pt idx="898">
                  <c:v>1.837</c:v>
                </c:pt>
                <c:pt idx="899">
                  <c:v>1.839</c:v>
                </c:pt>
                <c:pt idx="900">
                  <c:v>1.841</c:v>
                </c:pt>
                <c:pt idx="901">
                  <c:v>1.843</c:v>
                </c:pt>
                <c:pt idx="902">
                  <c:v>1.845</c:v>
                </c:pt>
                <c:pt idx="903">
                  <c:v>1.847</c:v>
                </c:pt>
                <c:pt idx="904">
                  <c:v>1.849</c:v>
                </c:pt>
                <c:pt idx="905">
                  <c:v>1.851</c:v>
                </c:pt>
                <c:pt idx="906">
                  <c:v>1.853</c:v>
                </c:pt>
                <c:pt idx="907">
                  <c:v>1.855</c:v>
                </c:pt>
                <c:pt idx="908">
                  <c:v>1.857</c:v>
                </c:pt>
                <c:pt idx="909">
                  <c:v>1.859</c:v>
                </c:pt>
                <c:pt idx="910">
                  <c:v>1.861</c:v>
                </c:pt>
                <c:pt idx="911">
                  <c:v>1.863</c:v>
                </c:pt>
                <c:pt idx="912">
                  <c:v>1.865</c:v>
                </c:pt>
                <c:pt idx="913">
                  <c:v>1.867</c:v>
                </c:pt>
                <c:pt idx="914">
                  <c:v>1.869</c:v>
                </c:pt>
                <c:pt idx="915">
                  <c:v>1.871</c:v>
                </c:pt>
                <c:pt idx="916">
                  <c:v>1.8740000000000001</c:v>
                </c:pt>
                <c:pt idx="917">
                  <c:v>1.8759999999999988</c:v>
                </c:pt>
                <c:pt idx="918">
                  <c:v>1.8779999999999988</c:v>
                </c:pt>
                <c:pt idx="919">
                  <c:v>1.8800000000000001</c:v>
                </c:pt>
                <c:pt idx="920">
                  <c:v>1.8819999999999988</c:v>
                </c:pt>
                <c:pt idx="921">
                  <c:v>1.8839999999999988</c:v>
                </c:pt>
                <c:pt idx="922">
                  <c:v>1.8859999999999988</c:v>
                </c:pt>
                <c:pt idx="923">
                  <c:v>1.8879999999999988</c:v>
                </c:pt>
                <c:pt idx="924">
                  <c:v>1.8900000000000001</c:v>
                </c:pt>
                <c:pt idx="925">
                  <c:v>1.8919999999999988</c:v>
                </c:pt>
                <c:pt idx="926">
                  <c:v>1.8939999999999988</c:v>
                </c:pt>
                <c:pt idx="927">
                  <c:v>1.8959999999999988</c:v>
                </c:pt>
                <c:pt idx="928">
                  <c:v>1.8979999999999988</c:v>
                </c:pt>
                <c:pt idx="929">
                  <c:v>1.9000000000000001</c:v>
                </c:pt>
                <c:pt idx="930">
                  <c:v>1.9019999999999988</c:v>
                </c:pt>
                <c:pt idx="931">
                  <c:v>1.9039999999999988</c:v>
                </c:pt>
                <c:pt idx="932">
                  <c:v>1.9059999999999988</c:v>
                </c:pt>
                <c:pt idx="933">
                  <c:v>1.9079999999999988</c:v>
                </c:pt>
                <c:pt idx="934">
                  <c:v>1.9100000000000001</c:v>
                </c:pt>
                <c:pt idx="935">
                  <c:v>1.9119999999999988</c:v>
                </c:pt>
                <c:pt idx="936">
                  <c:v>1.9139999999999988</c:v>
                </c:pt>
                <c:pt idx="937">
                  <c:v>1.9159999999999988</c:v>
                </c:pt>
                <c:pt idx="938">
                  <c:v>1.9179999999999988</c:v>
                </c:pt>
                <c:pt idx="939">
                  <c:v>1.921</c:v>
                </c:pt>
                <c:pt idx="940">
                  <c:v>1.923</c:v>
                </c:pt>
                <c:pt idx="941">
                  <c:v>1.925</c:v>
                </c:pt>
                <c:pt idx="942">
                  <c:v>1.927</c:v>
                </c:pt>
                <c:pt idx="943">
                  <c:v>1.929</c:v>
                </c:pt>
                <c:pt idx="944">
                  <c:v>1.931</c:v>
                </c:pt>
                <c:pt idx="945">
                  <c:v>1.9330000000000001</c:v>
                </c:pt>
                <c:pt idx="946">
                  <c:v>1.9350000000000001</c:v>
                </c:pt>
                <c:pt idx="947">
                  <c:v>1.9370000000000001</c:v>
                </c:pt>
                <c:pt idx="948">
                  <c:v>1.9390000000000001</c:v>
                </c:pt>
                <c:pt idx="949">
                  <c:v>1.9410000000000001</c:v>
                </c:pt>
                <c:pt idx="950">
                  <c:v>1.9430000000000001</c:v>
                </c:pt>
                <c:pt idx="951">
                  <c:v>1.9450000000000001</c:v>
                </c:pt>
                <c:pt idx="952">
                  <c:v>1.9470000000000001</c:v>
                </c:pt>
                <c:pt idx="953">
                  <c:v>1.9490000000000001</c:v>
                </c:pt>
                <c:pt idx="954">
                  <c:v>1.9510000000000001</c:v>
                </c:pt>
                <c:pt idx="955">
                  <c:v>1.9530000000000001</c:v>
                </c:pt>
                <c:pt idx="956">
                  <c:v>1.9550000000000001</c:v>
                </c:pt>
                <c:pt idx="957">
                  <c:v>1.9570000000000001</c:v>
                </c:pt>
                <c:pt idx="958">
                  <c:v>1.9590000000000001</c:v>
                </c:pt>
                <c:pt idx="959">
                  <c:v>1.9610000000000001</c:v>
                </c:pt>
                <c:pt idx="960">
                  <c:v>1.9630000000000001</c:v>
                </c:pt>
                <c:pt idx="961">
                  <c:v>1.9660000000000011</c:v>
                </c:pt>
                <c:pt idx="962">
                  <c:v>1.9680000000000011</c:v>
                </c:pt>
                <c:pt idx="963">
                  <c:v>1.9700000000000011</c:v>
                </c:pt>
                <c:pt idx="964">
                  <c:v>1.9720000000000011</c:v>
                </c:pt>
                <c:pt idx="965">
                  <c:v>1.9740000000000011</c:v>
                </c:pt>
                <c:pt idx="966">
                  <c:v>1.9760000000000011</c:v>
                </c:pt>
                <c:pt idx="967">
                  <c:v>1.9780000000000011</c:v>
                </c:pt>
                <c:pt idx="968">
                  <c:v>1.9800000000000011</c:v>
                </c:pt>
                <c:pt idx="969">
                  <c:v>1.9820000000000011</c:v>
                </c:pt>
                <c:pt idx="970">
                  <c:v>1.9840000000000011</c:v>
                </c:pt>
                <c:pt idx="971">
                  <c:v>1.9860000000000011</c:v>
                </c:pt>
                <c:pt idx="972">
                  <c:v>1.9880000000000011</c:v>
                </c:pt>
                <c:pt idx="973">
                  <c:v>1.9900000000000011</c:v>
                </c:pt>
                <c:pt idx="974">
                  <c:v>1.9920000000000011</c:v>
                </c:pt>
                <c:pt idx="975">
                  <c:v>1.9940000000000011</c:v>
                </c:pt>
                <c:pt idx="976">
                  <c:v>1.9960000000000011</c:v>
                </c:pt>
                <c:pt idx="977">
                  <c:v>1.9980000000000011</c:v>
                </c:pt>
                <c:pt idx="978">
                  <c:v>2</c:v>
                </c:pt>
                <c:pt idx="979">
                  <c:v>2.0019999999999998</c:v>
                </c:pt>
                <c:pt idx="980">
                  <c:v>2.004</c:v>
                </c:pt>
                <c:pt idx="981">
                  <c:v>2.0059999999999998</c:v>
                </c:pt>
                <c:pt idx="982">
                  <c:v>2.008</c:v>
                </c:pt>
                <c:pt idx="983">
                  <c:v>2.0109999999999997</c:v>
                </c:pt>
                <c:pt idx="984">
                  <c:v>2.0129999999999977</c:v>
                </c:pt>
                <c:pt idx="985">
                  <c:v>2.0149999999999997</c:v>
                </c:pt>
                <c:pt idx="986">
                  <c:v>2.0169999999999977</c:v>
                </c:pt>
                <c:pt idx="987">
                  <c:v>2.0189999999999997</c:v>
                </c:pt>
                <c:pt idx="988">
                  <c:v>2.0209999999999999</c:v>
                </c:pt>
                <c:pt idx="989">
                  <c:v>2.0230000000000001</c:v>
                </c:pt>
                <c:pt idx="990">
                  <c:v>2.0249999999999999</c:v>
                </c:pt>
                <c:pt idx="991">
                  <c:v>2.0270000000000001</c:v>
                </c:pt>
                <c:pt idx="992">
                  <c:v>2.0289999999999999</c:v>
                </c:pt>
                <c:pt idx="993">
                  <c:v>2.0309999999999997</c:v>
                </c:pt>
                <c:pt idx="994">
                  <c:v>2.0329999999999977</c:v>
                </c:pt>
                <c:pt idx="995">
                  <c:v>2.0349999999999997</c:v>
                </c:pt>
                <c:pt idx="996">
                  <c:v>2.0369999999999977</c:v>
                </c:pt>
                <c:pt idx="997">
                  <c:v>2.0389999999999997</c:v>
                </c:pt>
                <c:pt idx="998">
                  <c:v>2.0409999999999999</c:v>
                </c:pt>
                <c:pt idx="999">
                  <c:v>2.0430000000000001</c:v>
                </c:pt>
                <c:pt idx="1000">
                  <c:v>2.0449999999999999</c:v>
                </c:pt>
                <c:pt idx="1001">
                  <c:v>2.0470000000000002</c:v>
                </c:pt>
                <c:pt idx="1002">
                  <c:v>2.0489999999999999</c:v>
                </c:pt>
                <c:pt idx="1003">
                  <c:v>2.0509999999999997</c:v>
                </c:pt>
                <c:pt idx="1004">
                  <c:v>2.0529999999999977</c:v>
                </c:pt>
                <c:pt idx="1005">
                  <c:v>2.0559999999999987</c:v>
                </c:pt>
                <c:pt idx="1006">
                  <c:v>2.0579999999999998</c:v>
                </c:pt>
                <c:pt idx="1007">
                  <c:v>2.06</c:v>
                </c:pt>
                <c:pt idx="1008">
                  <c:v>2.0619999999999998</c:v>
                </c:pt>
                <c:pt idx="1009">
                  <c:v>2.0640000000000001</c:v>
                </c:pt>
                <c:pt idx="1010">
                  <c:v>2.0659999999999998</c:v>
                </c:pt>
                <c:pt idx="1011">
                  <c:v>2.0680000000000001</c:v>
                </c:pt>
                <c:pt idx="1012">
                  <c:v>2.0699999999999998</c:v>
                </c:pt>
                <c:pt idx="1013">
                  <c:v>2.0719999999999987</c:v>
                </c:pt>
                <c:pt idx="1014">
                  <c:v>2.0739999999999998</c:v>
                </c:pt>
                <c:pt idx="1015">
                  <c:v>2.0759999999999987</c:v>
                </c:pt>
                <c:pt idx="1016">
                  <c:v>2.0779999999999998</c:v>
                </c:pt>
                <c:pt idx="1017">
                  <c:v>2.08</c:v>
                </c:pt>
                <c:pt idx="1018">
                  <c:v>2.0819999999999999</c:v>
                </c:pt>
                <c:pt idx="1019">
                  <c:v>2.0840000000000001</c:v>
                </c:pt>
                <c:pt idx="1020">
                  <c:v>2.0859999999999999</c:v>
                </c:pt>
                <c:pt idx="1021">
                  <c:v>2.0880000000000001</c:v>
                </c:pt>
                <c:pt idx="1022">
                  <c:v>2.09</c:v>
                </c:pt>
                <c:pt idx="1023">
                  <c:v>2.0919999999999987</c:v>
                </c:pt>
                <c:pt idx="1024">
                  <c:v>2.0939999999999999</c:v>
                </c:pt>
              </c:numCache>
            </c:numRef>
          </c:cat>
          <c:val>
            <c:numRef>
              <c:f>'c2h_arm-chair'!$AH$1:$AH$1025</c:f>
              <c:numCache>
                <c:formatCode>General</c:formatCode>
                <c:ptCount val="1025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300C-47D4-A09E-83AEDCF55DDD}"/>
            </c:ext>
          </c:extLst>
        </c:ser>
        <c:marker val="1"/>
        <c:axId val="69042560"/>
        <c:axId val="69044480"/>
      </c:lineChart>
      <c:catAx>
        <c:axId val="69042560"/>
        <c:scaling>
          <c:orientation val="minMax"/>
        </c:scaling>
        <c:axPos val="b"/>
        <c:numFmt formatCode="#,##0.0" sourceLinked="0"/>
        <c:majorTickMark val="cross"/>
        <c:tickLblPos val="nextTo"/>
        <c:spPr>
          <a:noFill/>
          <a:ln w="25400" cap="flat" cmpd="sng" algn="ctr">
            <a:solidFill>
              <a:schemeClr val="tx1"/>
            </a:solidFill>
            <a:round/>
            <a:headEnd type="none"/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9044480"/>
        <c:crosses val="autoZero"/>
        <c:auto val="1"/>
        <c:lblAlgn val="ctr"/>
        <c:lblOffset val="100"/>
        <c:tickLblSkip val="250"/>
        <c:tickMarkSkip val="250"/>
      </c:catAx>
      <c:valAx>
        <c:axId val="6904448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tickLblPos val="nextTo"/>
        <c:spPr>
          <a:noFill/>
          <a:ln w="25400">
            <a:solidFill>
              <a:schemeClr val="tx1"/>
            </a:solidFill>
            <a:tailEnd type="triangle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904256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0.08915</cdr:x>
      <cdr:y>0.21496</cdr:y>
    </cdr:from>
    <cdr:to>
      <cdr:x>0.21829</cdr:x>
      <cdr:y>0.36213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87" y="359411"/>
          <a:ext cx="351830" cy="246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ω/ω</a:t>
          </a:r>
          <a:r>
            <a:rPr lang="en-US" sz="800" b="1" baseline="-25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800" b="1" baseline="-25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0.07841</cdr:x>
      <cdr:y>0.2095</cdr:y>
    </cdr:from>
    <cdr:to>
      <cdr:x>0.21704</cdr:x>
      <cdr:y>0.38384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784" y="355047"/>
          <a:ext cx="485776" cy="2954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l-GR" sz="800" b="1" dirty="0">
              <a:latin typeface="Times New Roman" panose="02020603050405020304" pitchFamily="18" charset="0"/>
              <a:cs typeface="Times New Roman" panose="02020603050405020304" pitchFamily="18" charset="0"/>
            </a:rPr>
            <a:t>ω</a:t>
          </a:r>
          <a:r>
            <a:rPr lang="en-US" sz="800" b="1" dirty="0">
              <a:latin typeface="Times New Roman" panose="02020603050405020304" pitchFamily="18" charset="0"/>
              <a:cs typeface="Times New Roman" panose="02020603050405020304" pitchFamily="18" charset="0"/>
            </a:rPr>
            <a:t>/</a:t>
          </a:r>
          <a:r>
            <a:rPr lang="el-GR" sz="800" b="1" dirty="0">
              <a:latin typeface="Times New Roman" panose="02020603050405020304" pitchFamily="18" charset="0"/>
              <a:cs typeface="Times New Roman" panose="02020603050405020304" pitchFamily="18" charset="0"/>
            </a:rPr>
            <a:t>ω</a:t>
          </a:r>
          <a:r>
            <a:rPr lang="en-US" sz="800" b="1" baseline="-250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endParaRPr lang="ru-RU" sz="800" b="1" baseline="-25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0.86666</cdr:x>
      <cdr:y>0.72892</cdr:y>
    </cdr:from>
    <cdr:to>
      <cdr:x>0.94277</cdr:x>
      <cdr:y>0.85819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037035" y="1235351"/>
          <a:ext cx="266700" cy="219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ka</a:t>
          </a:r>
          <a:endParaRPr lang="ru-RU" sz="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5012A-C171-4A23-9149-C000EBEE9E64}" type="datetimeFigureOut">
              <a:rPr lang="ru-RU" smtClean="0"/>
              <a:t>20.10.2022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801688"/>
            <a:ext cx="320675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04B17-7111-4AB1-92EE-B2EB16C040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30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78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lang="en-US" sz="17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tIns="185040" rIns="370440" bIns="185040">
            <a:noAutofit/>
          </a:bodyPr>
          <a:lstStyle/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30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3008160" lvl="1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lang="en-US" sz="113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4627440" lvl="2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lang="en-US" sz="97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6478560" lvl="3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8331120" lvl="4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lang="en-US" sz="81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tIns="185040" rIns="370440" bIns="185040" anchor="ctr">
            <a:noAutofit/>
          </a:bodyPr>
          <a:lstStyle/>
          <a:p>
            <a:pPr algn="r">
              <a:lnSpc>
                <a:spcPct val="100000"/>
              </a:lnSpc>
            </a:pPr>
            <a:fld id="{1B352CE8-5EE2-4A98-A556-BFAC8ACE6DAD}" type="slidenum">
              <a:rPr lang="ru-RU" sz="4900" b="0" strike="noStrike" spc="-1">
                <a:solidFill>
                  <a:srgbClr val="8B8B8B"/>
                </a:solidFill>
                <a:latin typeface="Arial"/>
              </a:rPr>
              <a:pPr algn="r">
                <a:lnSpc>
                  <a:spcPct val="100000"/>
                </a:lnSpc>
              </a:pPr>
              <a:t>‹#›</a:t>
            </a:fld>
            <a:endParaRPr lang="ru-RU" sz="49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2.png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28803240" cy="42861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8257772" cy="3998356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 dirty="0" smtClean="0">
                <a:solidFill>
                  <a:srgbClr val="1F497D"/>
                </a:solidFill>
                <a:latin typeface="Times New Roman"/>
              </a:rPr>
              <a:t>I</a:t>
            </a:r>
            <a:r>
              <a:rPr lang="en-US" sz="6000" b="1" strike="noStrike" spc="-1" dirty="0" smtClean="0">
                <a:solidFill>
                  <a:srgbClr val="1F497D"/>
                </a:solidFill>
                <a:latin typeface="Times New Roman"/>
              </a:rPr>
              <a:t>V</a:t>
            </a:r>
            <a:r>
              <a:rPr lang="ru-RU" sz="6000" b="1" strike="noStrike" spc="-1" dirty="0" smtClean="0">
                <a:solidFill>
                  <a:srgbClr val="1F497D"/>
                </a:solidFill>
                <a:latin typeface="Times New Roman"/>
              </a:rPr>
              <a:t> </a:t>
            </a:r>
            <a:r>
              <a:rPr lang="ru-RU" sz="6000" b="1" strike="noStrike" spc="-1" dirty="0">
                <a:solidFill>
                  <a:srgbClr val="1F497D"/>
                </a:solidFill>
                <a:latin typeface="Times New Roman"/>
              </a:rPr>
              <a:t>Международная конференция</a:t>
            </a:r>
            <a:endParaRPr lang="ru-RU" sz="6000" b="0" strike="noStrike" spc="-1" dirty="0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0" y="32718478"/>
            <a:ext cx="10584720" cy="69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latin typeface="Times New Roman"/>
              </a:rPr>
              <a:t>Литература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360" y="4214716"/>
            <a:ext cx="28803240" cy="1568206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Моделирование колебательных свойств </a:t>
            </a:r>
            <a:r>
              <a:rPr lang="ru-RU" sz="4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гидрированных</a:t>
            </a: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алмазоподобных</a:t>
            </a:r>
            <a:r>
              <a:rPr lang="ru-RU" sz="48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4800" b="1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нанопленок</a:t>
            </a:r>
            <a:endParaRPr lang="ru-RU" sz="48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/>
            <a:r>
              <a:rPr lang="ru-RU" sz="4800" b="0" u="sng" strike="noStrike" spc="-1" dirty="0" smtClean="0">
                <a:latin typeface="Times New Roman" pitchFamily="18" charset="0"/>
                <a:cs typeface="Times New Roman" pitchFamily="18" charset="0"/>
              </a:rPr>
              <a:t>Иванченко Г.С., </a:t>
            </a:r>
            <a:r>
              <a:rPr lang="ru-RU" sz="4800" b="0" strike="noStrike" spc="-1" dirty="0" err="1" smtClean="0">
                <a:latin typeface="Times New Roman" pitchFamily="18" charset="0"/>
                <a:cs typeface="Times New Roman" pitchFamily="18" charset="0"/>
              </a:rPr>
              <a:t>Тен</a:t>
            </a:r>
            <a:r>
              <a:rPr lang="ru-RU" sz="4800" b="0" strike="noStrike" spc="-1" dirty="0" smtClean="0">
                <a:latin typeface="Times New Roman" pitchFamily="18" charset="0"/>
                <a:cs typeface="Times New Roman" pitchFamily="18" charset="0"/>
              </a:rPr>
              <a:t> А.В., </a:t>
            </a:r>
            <a:r>
              <a:rPr lang="ru-RU" sz="4800" b="0" strike="noStrike" spc="-1" dirty="0" err="1" smtClean="0">
                <a:latin typeface="Times New Roman" pitchFamily="18" charset="0"/>
                <a:cs typeface="Times New Roman" pitchFamily="18" charset="0"/>
              </a:rPr>
              <a:t>Бутенко</a:t>
            </a:r>
            <a:r>
              <a:rPr lang="ru-RU" sz="4800" b="0" strike="noStrike" spc="-1" dirty="0" smtClean="0">
                <a:latin typeface="Times New Roman" pitchFamily="18" charset="0"/>
                <a:cs typeface="Times New Roman" pitchFamily="18" charset="0"/>
              </a:rPr>
              <a:t> М.А., Кузьмин Н.М.</a:t>
            </a:r>
            <a:endParaRPr lang="ru-RU" sz="48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326470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МОСКВА</a:t>
            </a:r>
            <a:endParaRPr lang="ru-RU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trike="noStrike" spc="-1" dirty="0" smtClean="0">
                <a:solidFill>
                  <a:srgbClr val="1F497D"/>
                </a:solidFill>
                <a:latin typeface="Times New Roman"/>
              </a:rPr>
              <a:t>24-26 </a:t>
            </a: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</a:rPr>
              <a:t>ОКТ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 dirty="0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 dirty="0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12269" y="536342"/>
            <a:ext cx="1219863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FFFFFF"/>
                </a:solidFill>
                <a:latin typeface="Times New Roman"/>
              </a:rPr>
              <a:t> </a:t>
            </a:r>
            <a:r>
              <a:rPr lang="ru-RU" sz="3600" b="0" strike="noStrike" spc="-1" dirty="0" smtClean="0">
                <a:solidFill>
                  <a:srgbClr val="1F497D"/>
                </a:solidFill>
                <a:latin typeface="Times New Roman"/>
              </a:rPr>
              <a:t>2022</a:t>
            </a:r>
            <a:endParaRPr lang="ru-RU" sz="3600" b="0" strike="noStrike" spc="-1" dirty="0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2718478"/>
            <a:ext cx="28803240" cy="3286022"/>
          </a:xfrm>
          <a:prstGeom prst="rect">
            <a:avLst/>
          </a:prstGeom>
          <a:solidFill>
            <a:schemeClr val="accent1">
              <a:lumMod val="40000"/>
              <a:lumOff val="60000"/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" name="Picture 2"/>
          <p:cNvPicPr/>
          <p:nvPr/>
        </p:nvPicPr>
        <p:blipFill>
          <a:blip r:embed="rId3" cstate="print"/>
          <a:stretch/>
        </p:blipFill>
        <p:spPr>
          <a:xfrm>
            <a:off x="27059040" y="2285890"/>
            <a:ext cx="1744560" cy="1680840"/>
          </a:xfrm>
          <a:prstGeom prst="rect">
            <a:avLst/>
          </a:prstGeom>
          <a:ln>
            <a:noFill/>
          </a:ln>
        </p:spPr>
      </p:pic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290"/>
          <a:stretch/>
        </p:blipFill>
        <p:spPr>
          <a:xfrm>
            <a:off x="828580" y="6143542"/>
            <a:ext cx="8539549" cy="557216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01272" y="6357856"/>
            <a:ext cx="7924861" cy="514353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73832" y="6143542"/>
            <a:ext cx="9443932" cy="5000660"/>
          </a:xfrm>
          <a:prstGeom prst="rect">
            <a:avLst/>
          </a:prstGeom>
        </p:spPr>
      </p:pic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6785733"/>
              </p:ext>
            </p:extLst>
          </p:nvPr>
        </p:nvGraphicFramePr>
        <p:xfrm>
          <a:off x="828580" y="14501788"/>
          <a:ext cx="8601071" cy="2670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6210">
                  <a:extLst>
                    <a:ext uri="{9D8B030D-6E8A-4147-A177-3AD203B41FA5}">
                      <a16:colId xmlns:a16="http://schemas.microsoft.com/office/drawing/2014/main" xmlns="" val="3717950782"/>
                    </a:ext>
                  </a:extLst>
                </a:gridCol>
                <a:gridCol w="2294326">
                  <a:extLst>
                    <a:ext uri="{9D8B030D-6E8A-4147-A177-3AD203B41FA5}">
                      <a16:colId xmlns:a16="http://schemas.microsoft.com/office/drawing/2014/main" xmlns="" val="2488761559"/>
                    </a:ext>
                  </a:extLst>
                </a:gridCol>
                <a:gridCol w="2240280">
                  <a:extLst>
                    <a:ext uri="{9D8B030D-6E8A-4147-A177-3AD203B41FA5}">
                      <a16:colId xmlns:a16="http://schemas.microsoft.com/office/drawing/2014/main" xmlns="" val="2990698177"/>
                    </a:ext>
                  </a:extLst>
                </a:gridCol>
                <a:gridCol w="2040255">
                  <a:extLst>
                    <a:ext uri="{9D8B030D-6E8A-4147-A177-3AD203B41FA5}">
                      <a16:colId xmlns:a16="http://schemas.microsoft.com/office/drawing/2014/main" xmlns="" val="2668795230"/>
                    </a:ext>
                  </a:extLst>
                </a:gridCol>
              </a:tblGrid>
              <a:tr h="890012">
                <a:tc>
                  <a:txBody>
                    <a:bodyPr/>
                    <a:lstStyle/>
                    <a:p>
                      <a:endParaRPr lang="ru-RU" sz="2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nn-NO" sz="2900" b="0" i="1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</a:t>
                      </a:r>
                      <a:r>
                        <a:rPr lang="nn-NO" sz="2900" b="0" i="1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29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nn-NO" sz="2900" b="0" i="1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C</a:t>
                      </a:r>
                      <a:r>
                        <a:rPr lang="nn-NO" sz="2900" b="0" i="1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2900" baseline="-25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nn-NO" sz="2900" b="0" i="1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nn-NO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H</a:t>
                      </a:r>
                      <a:r>
                        <a:rPr lang="nn-NO" sz="29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9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70133717"/>
                  </a:ext>
                </a:extLst>
              </a:tr>
              <a:tr h="890012">
                <a:tc>
                  <a:txBody>
                    <a:bodyPr/>
                    <a:lstStyle/>
                    <a:p>
                      <a:r>
                        <a:rPr lang="en-US" sz="2900" b="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a, </a:t>
                      </a:r>
                      <a:r>
                        <a:rPr lang="en-US" sz="2900" b="0" i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Å </a:t>
                      </a:r>
                      <a:endParaRPr lang="en-US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900" b="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1.52 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900" b="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2701916"/>
                  </a:ext>
                </a:extLst>
              </a:tr>
              <a:tr h="890012">
                <a:tc>
                  <a:txBody>
                    <a:bodyPr/>
                    <a:lstStyle/>
                    <a:p>
                      <a:r>
                        <a:rPr lang="en-US" sz="2900" b="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k, N/m</a:t>
                      </a:r>
                      <a:endParaRPr lang="en-US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9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</a:t>
                      </a:r>
                      <a:endParaRPr lang="ru-RU" sz="2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4048" marR="384048" marT="166175" marB="16617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88853811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9374504"/>
              </p:ext>
            </p:extLst>
          </p:nvPr>
        </p:nvGraphicFramePr>
        <p:xfrm>
          <a:off x="1114332" y="21002646"/>
          <a:ext cx="12615850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9" name="Диаграмм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1878109"/>
              </p:ext>
            </p:extLst>
          </p:nvPr>
        </p:nvGraphicFramePr>
        <p:xfrm>
          <a:off x="13973172" y="21002646"/>
          <a:ext cx="13515642" cy="615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757274" y="12001458"/>
            <a:ext cx="582710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Рис.1 Структура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диамана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116708" y="12001458"/>
            <a:ext cx="88789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Рис.3 Определение симметрии системы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615586" y="11930020"/>
            <a:ext cx="67640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Рис.2 Геометрическая модель </a:t>
            </a:r>
          </a:p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диамана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0" y="33834675"/>
            <a:ext cx="288036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Chernozatonskii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Sorokin P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Kvashnin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Kvashnin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2009 </a:t>
            </a:r>
            <a:r>
              <a:rPr lang="en-US" sz="4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JETP </a:t>
            </a:r>
            <a:r>
              <a:rPr lang="en-US" sz="45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Lett</a:t>
            </a:r>
            <a:r>
              <a:rPr lang="en-US" sz="4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 144-148</a:t>
            </a:r>
            <a:b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Shamina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Lebedev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2017 </a:t>
            </a:r>
            <a:r>
              <a:rPr lang="en-US" sz="4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Physics and Computer Simulation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(4) 95-102</a:t>
            </a:r>
            <a:b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Ivanchenko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4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Lebedev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ru-RU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2006 </a:t>
            </a:r>
            <a:r>
              <a:rPr lang="en-US" sz="4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Solid State Physics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 </a:t>
            </a:r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(12) 2223-27 </a:t>
            </a:r>
            <a:endParaRPr lang="ru-RU" sz="4500" dirty="0"/>
          </a:p>
        </p:txBody>
      </p:sp>
      <p:sp>
        <p:nvSpPr>
          <p:cNvPr id="25" name="TextBox 24"/>
          <p:cNvSpPr txBox="1"/>
          <p:nvPr/>
        </p:nvSpPr>
        <p:spPr>
          <a:xfrm>
            <a:off x="685704" y="13287342"/>
            <a:ext cx="88045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Таблица 1. Атомная геометрия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диамана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42960" y="27003438"/>
            <a:ext cx="73733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Рис.4 Фононный спектр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диамана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972644" y="13644532"/>
            <a:ext cx="181452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Расчет фононного спектра диамина был проведен на основе классического и квантового подходов. Рассмотрение основано на гамильтоновом подходе, но параметры модельного гамильтониана были получены с помощью квантово-химических расчетов. Элементарная ячейка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диамана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(см. рис. 1) содержит три атома (два атома углерода и один атом водорода). Буквы A, B обозначают атомы углерода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графеновых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подрешеток, а буквы C обозначают атомы водорода, расположенные выше и ниже слой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графена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соответственно (см. рис. 2).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0" y="28003570"/>
            <a:ext cx="28803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Выводы: 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работе выполнен расчет фононного спектра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графеноподобной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структуры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диаман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для различного вида расположения слоев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графена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между собой. Разработанная модель, позволяет получить набор из двух уравнений третьей степени относительно квадрата частоты. Уравнения просты благодаря выбору элементарной ячейки из трех атомов одного слоя и введению системы координат, учитывающей нечетную симметрию слоев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Фононный спектр содержит акустическую и оптические ветви и позволит количественно оценить возможную скорость звука в среде и температуру Дебая для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диамана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14266" y="18145126"/>
            <a:ext cx="2736075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Используя методику, описанную в [3], было получено дисперсионное уравнение для фононного спектра диамина. Он имеет два независимых уравнения: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00876" y="19002382"/>
            <a:ext cx="18931069" cy="736617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15687684" y="27074876"/>
            <a:ext cx="107811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Рис.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Фононный спектр «кресельных»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нанолент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14266" y="20574018"/>
            <a:ext cx="242700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Результаты представлены на рисунке 4. Для сравнения приведен фононный спектр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нанолент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типа 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arm-chair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8544</TotalTime>
  <Words>327</Words>
  <Application>LibreOffice/6.1.4.2$MacOSX_X86_64 LibreOffice_project/9d0f32d1f0b509096fd65e0d4bec26ddd1938fd3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Anastasia</cp:lastModifiedBy>
  <cp:revision>430</cp:revision>
  <dcterms:created xsi:type="dcterms:W3CDTF">2010-04-06T13:27:58Z</dcterms:created>
  <dcterms:modified xsi:type="dcterms:W3CDTF">2022-10-20T12:30:58Z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