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Lst>
  <p:sldSz cx="28803600" cy="36004500"/>
  <p:notesSz cx="7559675" cy="10691813"/>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25" d="100"/>
          <a:sy n="25" d="100"/>
        </p:scale>
        <p:origin x="-442" y="-58"/>
      </p:cViewPr>
      <p:guideLst>
        <p:guide orient="horz" pos="11340"/>
        <p:guide pos="907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1440000" y="1441440"/>
            <a:ext cx="25923600" cy="6000480"/>
          </a:xfrm>
          <a:prstGeom prst="rect">
            <a:avLst/>
          </a:prstGeom>
        </p:spPr>
        <p:txBody>
          <a:bodyPr lIns="0" tIns="0" rIns="0" bIns="0" anchor="ctr">
            <a:spAutoFit/>
          </a:bodyPr>
          <a:lstStyle/>
          <a:p>
            <a:endParaRPr lang="en-US" sz="17800" b="0" strike="noStrike" spc="-1">
              <a:solidFill>
                <a:srgbClr val="000000"/>
              </a:solidFill>
              <a:latin typeface="Arial"/>
            </a:endParaRPr>
          </a:p>
        </p:txBody>
      </p:sp>
      <p:sp>
        <p:nvSpPr>
          <p:cNvPr id="27" name="PlaceHolder 2"/>
          <p:cNvSpPr>
            <a:spLocks noGrp="1"/>
          </p:cNvSpPr>
          <p:nvPr>
            <p:ph type="body"/>
          </p:nvPr>
        </p:nvSpPr>
        <p:spPr>
          <a:xfrm>
            <a:off x="1440000" y="8400960"/>
            <a:ext cx="25923600" cy="11333880"/>
          </a:xfrm>
          <a:prstGeom prst="rect">
            <a:avLst/>
          </a:prstGeom>
        </p:spPr>
        <p:txBody>
          <a:bodyPr lIns="0" tIns="0" rIns="0" bIns="0">
            <a:normAutofit/>
          </a:bodyPr>
          <a:lstStyle/>
          <a:p>
            <a:endParaRPr lang="en-US" sz="13000" b="0" strike="noStrike" spc="-1">
              <a:solidFill>
                <a:srgbClr val="000000"/>
              </a:solidFill>
              <a:latin typeface="Calibri"/>
            </a:endParaRPr>
          </a:p>
        </p:txBody>
      </p:sp>
      <p:sp>
        <p:nvSpPr>
          <p:cNvPr id="28" name="PlaceHolder 3"/>
          <p:cNvSpPr>
            <a:spLocks noGrp="1"/>
          </p:cNvSpPr>
          <p:nvPr>
            <p:ph type="body"/>
          </p:nvPr>
        </p:nvSpPr>
        <p:spPr>
          <a:xfrm>
            <a:off x="1440000" y="20811960"/>
            <a:ext cx="25923600" cy="11333880"/>
          </a:xfrm>
          <a:prstGeom prst="rect">
            <a:avLst/>
          </a:prstGeom>
        </p:spPr>
        <p:txBody>
          <a:bodyPr lIns="0" tIns="0" rIns="0" bIns="0">
            <a:normAutofit/>
          </a:bodyPr>
          <a:lstStyle/>
          <a:p>
            <a:endParaRPr lang="en-US" sz="13000" b="0" strike="noStrike" spc="-1">
              <a:solidFill>
                <a:srgbClr val="000000"/>
              </a:solidFill>
              <a:latin typeface="Calibri"/>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1440000" y="1441440"/>
            <a:ext cx="25923600" cy="6000480"/>
          </a:xfrm>
          <a:prstGeom prst="rect">
            <a:avLst/>
          </a:prstGeom>
        </p:spPr>
        <p:txBody>
          <a:bodyPr lIns="0" tIns="0" rIns="0" bIns="0" anchor="ctr">
            <a:spAutoFit/>
          </a:bodyPr>
          <a:lstStyle/>
          <a:p>
            <a:endParaRPr lang="en-US" sz="17800" b="0" strike="noStrike" spc="-1">
              <a:solidFill>
                <a:srgbClr val="000000"/>
              </a:solidFill>
              <a:latin typeface="Arial"/>
            </a:endParaRPr>
          </a:p>
        </p:txBody>
      </p:sp>
      <p:sp>
        <p:nvSpPr>
          <p:cNvPr id="30" name="PlaceHolder 2"/>
          <p:cNvSpPr>
            <a:spLocks noGrp="1"/>
          </p:cNvSpPr>
          <p:nvPr>
            <p:ph type="body"/>
          </p:nvPr>
        </p:nvSpPr>
        <p:spPr>
          <a:xfrm>
            <a:off x="1440000" y="8400960"/>
            <a:ext cx="12650400" cy="11333880"/>
          </a:xfrm>
          <a:prstGeom prst="rect">
            <a:avLst/>
          </a:prstGeom>
        </p:spPr>
        <p:txBody>
          <a:bodyPr lIns="0" tIns="0" rIns="0" bIns="0">
            <a:normAutofit/>
          </a:bodyPr>
          <a:lstStyle/>
          <a:p>
            <a:endParaRPr lang="en-US" sz="13000" b="0" strike="noStrike" spc="-1">
              <a:solidFill>
                <a:srgbClr val="000000"/>
              </a:solidFill>
              <a:latin typeface="Calibri"/>
            </a:endParaRPr>
          </a:p>
        </p:txBody>
      </p:sp>
      <p:sp>
        <p:nvSpPr>
          <p:cNvPr id="31" name="PlaceHolder 3"/>
          <p:cNvSpPr>
            <a:spLocks noGrp="1"/>
          </p:cNvSpPr>
          <p:nvPr>
            <p:ph type="body"/>
          </p:nvPr>
        </p:nvSpPr>
        <p:spPr>
          <a:xfrm>
            <a:off x="14723280" y="8400960"/>
            <a:ext cx="12650400" cy="11333880"/>
          </a:xfrm>
          <a:prstGeom prst="rect">
            <a:avLst/>
          </a:prstGeom>
        </p:spPr>
        <p:txBody>
          <a:bodyPr lIns="0" tIns="0" rIns="0" bIns="0">
            <a:normAutofit/>
          </a:bodyPr>
          <a:lstStyle/>
          <a:p>
            <a:endParaRPr lang="en-US" sz="13000" b="0" strike="noStrike" spc="-1">
              <a:solidFill>
                <a:srgbClr val="000000"/>
              </a:solidFill>
              <a:latin typeface="Calibri"/>
            </a:endParaRPr>
          </a:p>
        </p:txBody>
      </p:sp>
      <p:sp>
        <p:nvSpPr>
          <p:cNvPr id="32" name="PlaceHolder 4"/>
          <p:cNvSpPr>
            <a:spLocks noGrp="1"/>
          </p:cNvSpPr>
          <p:nvPr>
            <p:ph type="body"/>
          </p:nvPr>
        </p:nvSpPr>
        <p:spPr>
          <a:xfrm>
            <a:off x="1440000" y="20811960"/>
            <a:ext cx="12650400" cy="11333880"/>
          </a:xfrm>
          <a:prstGeom prst="rect">
            <a:avLst/>
          </a:prstGeom>
        </p:spPr>
        <p:txBody>
          <a:bodyPr lIns="0" tIns="0" rIns="0" bIns="0">
            <a:normAutofit/>
          </a:bodyPr>
          <a:lstStyle/>
          <a:p>
            <a:endParaRPr lang="en-US" sz="13000" b="0" strike="noStrike" spc="-1">
              <a:solidFill>
                <a:srgbClr val="000000"/>
              </a:solidFill>
              <a:latin typeface="Calibri"/>
            </a:endParaRPr>
          </a:p>
        </p:txBody>
      </p:sp>
      <p:sp>
        <p:nvSpPr>
          <p:cNvPr id="33" name="PlaceHolder 5"/>
          <p:cNvSpPr>
            <a:spLocks noGrp="1"/>
          </p:cNvSpPr>
          <p:nvPr>
            <p:ph type="body"/>
          </p:nvPr>
        </p:nvSpPr>
        <p:spPr>
          <a:xfrm>
            <a:off x="14723280" y="20811960"/>
            <a:ext cx="12650400" cy="11333880"/>
          </a:xfrm>
          <a:prstGeom prst="rect">
            <a:avLst/>
          </a:prstGeom>
        </p:spPr>
        <p:txBody>
          <a:bodyPr lIns="0" tIns="0" rIns="0" bIns="0">
            <a:normAutofit/>
          </a:bodyPr>
          <a:lstStyle/>
          <a:p>
            <a:endParaRPr lang="en-US" sz="13000" b="0" strike="noStrike" spc="-1">
              <a:solidFill>
                <a:srgbClr val="000000"/>
              </a:solidFill>
              <a:latin typeface="Calibri"/>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1440000" y="1441440"/>
            <a:ext cx="25923600" cy="6000480"/>
          </a:xfrm>
          <a:prstGeom prst="rect">
            <a:avLst/>
          </a:prstGeom>
        </p:spPr>
        <p:txBody>
          <a:bodyPr lIns="0" tIns="0" rIns="0" bIns="0" anchor="ctr">
            <a:spAutoFit/>
          </a:bodyPr>
          <a:lstStyle/>
          <a:p>
            <a:endParaRPr lang="en-US" sz="17800" b="0" strike="noStrike" spc="-1">
              <a:solidFill>
                <a:srgbClr val="000000"/>
              </a:solidFill>
              <a:latin typeface="Arial"/>
            </a:endParaRPr>
          </a:p>
        </p:txBody>
      </p:sp>
      <p:sp>
        <p:nvSpPr>
          <p:cNvPr id="35" name="PlaceHolder 2"/>
          <p:cNvSpPr>
            <a:spLocks noGrp="1"/>
          </p:cNvSpPr>
          <p:nvPr>
            <p:ph type="body"/>
          </p:nvPr>
        </p:nvSpPr>
        <p:spPr>
          <a:xfrm>
            <a:off x="1440000" y="8400960"/>
            <a:ext cx="8347320" cy="11333880"/>
          </a:xfrm>
          <a:prstGeom prst="rect">
            <a:avLst/>
          </a:prstGeom>
        </p:spPr>
        <p:txBody>
          <a:bodyPr lIns="0" tIns="0" rIns="0" bIns="0">
            <a:normAutofit/>
          </a:bodyPr>
          <a:lstStyle/>
          <a:p>
            <a:endParaRPr lang="en-US" sz="13000" b="0" strike="noStrike" spc="-1">
              <a:solidFill>
                <a:srgbClr val="000000"/>
              </a:solidFill>
              <a:latin typeface="Calibri"/>
            </a:endParaRPr>
          </a:p>
        </p:txBody>
      </p:sp>
      <p:sp>
        <p:nvSpPr>
          <p:cNvPr id="36" name="PlaceHolder 3"/>
          <p:cNvSpPr>
            <a:spLocks noGrp="1"/>
          </p:cNvSpPr>
          <p:nvPr>
            <p:ph type="body"/>
          </p:nvPr>
        </p:nvSpPr>
        <p:spPr>
          <a:xfrm>
            <a:off x="10204920" y="8400960"/>
            <a:ext cx="8347320" cy="11333880"/>
          </a:xfrm>
          <a:prstGeom prst="rect">
            <a:avLst/>
          </a:prstGeom>
        </p:spPr>
        <p:txBody>
          <a:bodyPr lIns="0" tIns="0" rIns="0" bIns="0">
            <a:normAutofit/>
          </a:bodyPr>
          <a:lstStyle/>
          <a:p>
            <a:endParaRPr lang="en-US" sz="13000" b="0" strike="noStrike" spc="-1">
              <a:solidFill>
                <a:srgbClr val="000000"/>
              </a:solidFill>
              <a:latin typeface="Calibri"/>
            </a:endParaRPr>
          </a:p>
        </p:txBody>
      </p:sp>
      <p:sp>
        <p:nvSpPr>
          <p:cNvPr id="37" name="PlaceHolder 4"/>
          <p:cNvSpPr>
            <a:spLocks noGrp="1"/>
          </p:cNvSpPr>
          <p:nvPr>
            <p:ph type="body"/>
          </p:nvPr>
        </p:nvSpPr>
        <p:spPr>
          <a:xfrm>
            <a:off x="18970200" y="8400960"/>
            <a:ext cx="8347320" cy="11333880"/>
          </a:xfrm>
          <a:prstGeom prst="rect">
            <a:avLst/>
          </a:prstGeom>
        </p:spPr>
        <p:txBody>
          <a:bodyPr lIns="0" tIns="0" rIns="0" bIns="0">
            <a:normAutofit/>
          </a:bodyPr>
          <a:lstStyle/>
          <a:p>
            <a:endParaRPr lang="en-US" sz="13000" b="0" strike="noStrike" spc="-1">
              <a:solidFill>
                <a:srgbClr val="000000"/>
              </a:solidFill>
              <a:latin typeface="Calibri"/>
            </a:endParaRPr>
          </a:p>
        </p:txBody>
      </p:sp>
      <p:sp>
        <p:nvSpPr>
          <p:cNvPr id="38" name="PlaceHolder 5"/>
          <p:cNvSpPr>
            <a:spLocks noGrp="1"/>
          </p:cNvSpPr>
          <p:nvPr>
            <p:ph type="body"/>
          </p:nvPr>
        </p:nvSpPr>
        <p:spPr>
          <a:xfrm>
            <a:off x="1440000" y="20811960"/>
            <a:ext cx="8347320" cy="11333880"/>
          </a:xfrm>
          <a:prstGeom prst="rect">
            <a:avLst/>
          </a:prstGeom>
        </p:spPr>
        <p:txBody>
          <a:bodyPr lIns="0" tIns="0" rIns="0" bIns="0">
            <a:normAutofit/>
          </a:bodyPr>
          <a:lstStyle/>
          <a:p>
            <a:endParaRPr lang="en-US" sz="13000" b="0" strike="noStrike" spc="-1">
              <a:solidFill>
                <a:srgbClr val="000000"/>
              </a:solidFill>
              <a:latin typeface="Calibri"/>
            </a:endParaRPr>
          </a:p>
        </p:txBody>
      </p:sp>
      <p:sp>
        <p:nvSpPr>
          <p:cNvPr id="39" name="PlaceHolder 6"/>
          <p:cNvSpPr>
            <a:spLocks noGrp="1"/>
          </p:cNvSpPr>
          <p:nvPr>
            <p:ph type="body"/>
          </p:nvPr>
        </p:nvSpPr>
        <p:spPr>
          <a:xfrm>
            <a:off x="10204920" y="20811960"/>
            <a:ext cx="8347320" cy="11333880"/>
          </a:xfrm>
          <a:prstGeom prst="rect">
            <a:avLst/>
          </a:prstGeom>
        </p:spPr>
        <p:txBody>
          <a:bodyPr lIns="0" tIns="0" rIns="0" bIns="0">
            <a:normAutofit/>
          </a:bodyPr>
          <a:lstStyle/>
          <a:p>
            <a:endParaRPr lang="en-US" sz="13000" b="0" strike="noStrike" spc="-1">
              <a:solidFill>
                <a:srgbClr val="000000"/>
              </a:solidFill>
              <a:latin typeface="Calibri"/>
            </a:endParaRPr>
          </a:p>
        </p:txBody>
      </p:sp>
      <p:sp>
        <p:nvSpPr>
          <p:cNvPr id="40" name="PlaceHolder 7"/>
          <p:cNvSpPr>
            <a:spLocks noGrp="1"/>
          </p:cNvSpPr>
          <p:nvPr>
            <p:ph type="body"/>
          </p:nvPr>
        </p:nvSpPr>
        <p:spPr>
          <a:xfrm>
            <a:off x="18970200" y="20811960"/>
            <a:ext cx="8347320" cy="11333880"/>
          </a:xfrm>
          <a:prstGeom prst="rect">
            <a:avLst/>
          </a:prstGeom>
        </p:spPr>
        <p:txBody>
          <a:bodyPr lIns="0" tIns="0" rIns="0" bIns="0">
            <a:normAutofit/>
          </a:bodyPr>
          <a:lstStyle/>
          <a:p>
            <a:endParaRPr lang="en-US" sz="13000" b="0" strike="noStrike" spc="-1">
              <a:solidFill>
                <a:srgbClr val="000000"/>
              </a:solidFill>
              <a:latin typeface="Calibri"/>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5" name="PlaceHolder 1"/>
          <p:cNvSpPr>
            <a:spLocks noGrp="1"/>
          </p:cNvSpPr>
          <p:nvPr>
            <p:ph type="title"/>
          </p:nvPr>
        </p:nvSpPr>
        <p:spPr>
          <a:xfrm>
            <a:off x="1440000" y="1441440"/>
            <a:ext cx="25923600" cy="6000480"/>
          </a:xfrm>
          <a:prstGeom prst="rect">
            <a:avLst/>
          </a:prstGeom>
        </p:spPr>
        <p:txBody>
          <a:bodyPr lIns="0" tIns="0" rIns="0" bIns="0" anchor="ctr">
            <a:spAutoFit/>
          </a:bodyPr>
          <a:lstStyle/>
          <a:p>
            <a:endParaRPr lang="en-US" sz="17800" b="0" strike="noStrike" spc="-1">
              <a:solidFill>
                <a:srgbClr val="000000"/>
              </a:solidFill>
              <a:latin typeface="Arial"/>
            </a:endParaRPr>
          </a:p>
        </p:txBody>
      </p:sp>
      <p:sp>
        <p:nvSpPr>
          <p:cNvPr id="6" name="PlaceHolder 2"/>
          <p:cNvSpPr>
            <a:spLocks noGrp="1"/>
          </p:cNvSpPr>
          <p:nvPr>
            <p:ph type="subTitle"/>
          </p:nvPr>
        </p:nvSpPr>
        <p:spPr>
          <a:xfrm>
            <a:off x="1440000" y="8400960"/>
            <a:ext cx="25923600" cy="23761440"/>
          </a:xfrm>
          <a:prstGeom prst="rect">
            <a:avLst/>
          </a:prstGeom>
        </p:spPr>
        <p:txBody>
          <a:bodyPr lIns="0" tIns="0" rIns="0" bIns="0" anchor="ctr">
            <a:spAutoFit/>
          </a:bodyPr>
          <a:lstStyle/>
          <a:p>
            <a:pPr algn="ctr"/>
            <a:endParaRPr lang="ru-RU" sz="3200" b="0" strike="noStrike" spc="-1">
              <a:latin typeface="Aria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1440000" y="1441440"/>
            <a:ext cx="25923600" cy="6000480"/>
          </a:xfrm>
          <a:prstGeom prst="rect">
            <a:avLst/>
          </a:prstGeom>
        </p:spPr>
        <p:txBody>
          <a:bodyPr lIns="0" tIns="0" rIns="0" bIns="0" anchor="ctr">
            <a:spAutoFit/>
          </a:bodyPr>
          <a:lstStyle/>
          <a:p>
            <a:endParaRPr lang="en-US" sz="17800" b="0" strike="noStrike" spc="-1">
              <a:solidFill>
                <a:srgbClr val="000000"/>
              </a:solidFill>
              <a:latin typeface="Arial"/>
            </a:endParaRPr>
          </a:p>
        </p:txBody>
      </p:sp>
      <p:sp>
        <p:nvSpPr>
          <p:cNvPr id="8" name="PlaceHolder 2"/>
          <p:cNvSpPr>
            <a:spLocks noGrp="1"/>
          </p:cNvSpPr>
          <p:nvPr>
            <p:ph type="body"/>
          </p:nvPr>
        </p:nvSpPr>
        <p:spPr>
          <a:xfrm>
            <a:off x="1440000" y="8400960"/>
            <a:ext cx="25923600" cy="23761440"/>
          </a:xfrm>
          <a:prstGeom prst="rect">
            <a:avLst/>
          </a:prstGeom>
        </p:spPr>
        <p:txBody>
          <a:bodyPr lIns="0" tIns="0" rIns="0" bIns="0">
            <a:normAutofit/>
          </a:bodyPr>
          <a:lstStyle/>
          <a:p>
            <a:endParaRPr lang="en-US" sz="13000" b="0" strike="noStrike" spc="-1">
              <a:solidFill>
                <a:srgbClr val="000000"/>
              </a:solidFill>
              <a:latin typeface="Calibri"/>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1440000" y="1441440"/>
            <a:ext cx="25923600" cy="6000480"/>
          </a:xfrm>
          <a:prstGeom prst="rect">
            <a:avLst/>
          </a:prstGeom>
        </p:spPr>
        <p:txBody>
          <a:bodyPr lIns="0" tIns="0" rIns="0" bIns="0" anchor="ctr">
            <a:spAutoFit/>
          </a:bodyPr>
          <a:lstStyle/>
          <a:p>
            <a:endParaRPr lang="en-US" sz="17800" b="0" strike="noStrike" spc="-1">
              <a:solidFill>
                <a:srgbClr val="000000"/>
              </a:solidFill>
              <a:latin typeface="Arial"/>
            </a:endParaRPr>
          </a:p>
        </p:txBody>
      </p:sp>
      <p:sp>
        <p:nvSpPr>
          <p:cNvPr id="10" name="PlaceHolder 2"/>
          <p:cNvSpPr>
            <a:spLocks noGrp="1"/>
          </p:cNvSpPr>
          <p:nvPr>
            <p:ph type="body"/>
          </p:nvPr>
        </p:nvSpPr>
        <p:spPr>
          <a:xfrm>
            <a:off x="1440000" y="8400960"/>
            <a:ext cx="12650400" cy="23761440"/>
          </a:xfrm>
          <a:prstGeom prst="rect">
            <a:avLst/>
          </a:prstGeom>
        </p:spPr>
        <p:txBody>
          <a:bodyPr lIns="0" tIns="0" rIns="0" bIns="0">
            <a:normAutofit/>
          </a:bodyPr>
          <a:lstStyle/>
          <a:p>
            <a:endParaRPr lang="en-US" sz="13000" b="0" strike="noStrike" spc="-1">
              <a:solidFill>
                <a:srgbClr val="000000"/>
              </a:solidFill>
              <a:latin typeface="Calibri"/>
            </a:endParaRPr>
          </a:p>
        </p:txBody>
      </p:sp>
      <p:sp>
        <p:nvSpPr>
          <p:cNvPr id="11" name="PlaceHolder 3"/>
          <p:cNvSpPr>
            <a:spLocks noGrp="1"/>
          </p:cNvSpPr>
          <p:nvPr>
            <p:ph type="body"/>
          </p:nvPr>
        </p:nvSpPr>
        <p:spPr>
          <a:xfrm>
            <a:off x="14723280" y="8400960"/>
            <a:ext cx="12650400" cy="23761440"/>
          </a:xfrm>
          <a:prstGeom prst="rect">
            <a:avLst/>
          </a:prstGeom>
        </p:spPr>
        <p:txBody>
          <a:bodyPr lIns="0" tIns="0" rIns="0" bIns="0">
            <a:normAutofit/>
          </a:bodyPr>
          <a:lstStyle/>
          <a:p>
            <a:endParaRPr lang="en-US" sz="13000" b="0" strike="noStrike" spc="-1">
              <a:solidFill>
                <a:srgbClr val="000000"/>
              </a:solidFill>
              <a:latin typeface="Calibri"/>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2" name="PlaceHolder 1"/>
          <p:cNvSpPr>
            <a:spLocks noGrp="1"/>
          </p:cNvSpPr>
          <p:nvPr>
            <p:ph type="title"/>
          </p:nvPr>
        </p:nvSpPr>
        <p:spPr>
          <a:xfrm>
            <a:off x="1440000" y="1441440"/>
            <a:ext cx="25923600" cy="6000480"/>
          </a:xfrm>
          <a:prstGeom prst="rect">
            <a:avLst/>
          </a:prstGeom>
        </p:spPr>
        <p:txBody>
          <a:bodyPr lIns="0" tIns="0" rIns="0" bIns="0" anchor="ctr">
            <a:spAutoFit/>
          </a:bodyPr>
          <a:lstStyle/>
          <a:p>
            <a:endParaRPr lang="en-US" sz="17800" b="0" strike="noStrike" spc="-1">
              <a:solidFill>
                <a:srgbClr val="000000"/>
              </a:solidFill>
              <a:latin typeface="Aria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3" name="PlaceHolder 1"/>
          <p:cNvSpPr>
            <a:spLocks noGrp="1"/>
          </p:cNvSpPr>
          <p:nvPr>
            <p:ph type="subTitle"/>
          </p:nvPr>
        </p:nvSpPr>
        <p:spPr>
          <a:xfrm>
            <a:off x="1440000" y="1441440"/>
            <a:ext cx="25923600" cy="27815760"/>
          </a:xfrm>
          <a:prstGeom prst="rect">
            <a:avLst/>
          </a:prstGeom>
        </p:spPr>
        <p:txBody>
          <a:bodyPr lIns="0" tIns="0" rIns="0" bIns="0" anchor="ctr">
            <a:spAutoFit/>
          </a:bodyPr>
          <a:lstStyle/>
          <a:p>
            <a:pPr algn="ctr"/>
            <a:endParaRPr lang="ru-RU" sz="3200" b="0" strike="noStrike" spc="-1">
              <a:latin typeface="Aria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1440000" y="1441440"/>
            <a:ext cx="25923600" cy="6000480"/>
          </a:xfrm>
          <a:prstGeom prst="rect">
            <a:avLst/>
          </a:prstGeom>
        </p:spPr>
        <p:txBody>
          <a:bodyPr lIns="0" tIns="0" rIns="0" bIns="0" anchor="ctr">
            <a:spAutoFit/>
          </a:bodyPr>
          <a:lstStyle/>
          <a:p>
            <a:endParaRPr lang="en-US" sz="17800" b="0" strike="noStrike" spc="-1">
              <a:solidFill>
                <a:srgbClr val="000000"/>
              </a:solidFill>
              <a:latin typeface="Arial"/>
            </a:endParaRPr>
          </a:p>
        </p:txBody>
      </p:sp>
      <p:sp>
        <p:nvSpPr>
          <p:cNvPr id="15" name="PlaceHolder 2"/>
          <p:cNvSpPr>
            <a:spLocks noGrp="1"/>
          </p:cNvSpPr>
          <p:nvPr>
            <p:ph type="body"/>
          </p:nvPr>
        </p:nvSpPr>
        <p:spPr>
          <a:xfrm>
            <a:off x="1440000" y="8400960"/>
            <a:ext cx="12650400" cy="11333880"/>
          </a:xfrm>
          <a:prstGeom prst="rect">
            <a:avLst/>
          </a:prstGeom>
        </p:spPr>
        <p:txBody>
          <a:bodyPr lIns="0" tIns="0" rIns="0" bIns="0">
            <a:normAutofit/>
          </a:bodyPr>
          <a:lstStyle/>
          <a:p>
            <a:endParaRPr lang="en-US" sz="13000" b="0" strike="noStrike" spc="-1">
              <a:solidFill>
                <a:srgbClr val="000000"/>
              </a:solidFill>
              <a:latin typeface="Calibri"/>
            </a:endParaRPr>
          </a:p>
        </p:txBody>
      </p:sp>
      <p:sp>
        <p:nvSpPr>
          <p:cNvPr id="16" name="PlaceHolder 3"/>
          <p:cNvSpPr>
            <a:spLocks noGrp="1"/>
          </p:cNvSpPr>
          <p:nvPr>
            <p:ph type="body"/>
          </p:nvPr>
        </p:nvSpPr>
        <p:spPr>
          <a:xfrm>
            <a:off x="14723280" y="8400960"/>
            <a:ext cx="12650400" cy="23761440"/>
          </a:xfrm>
          <a:prstGeom prst="rect">
            <a:avLst/>
          </a:prstGeom>
        </p:spPr>
        <p:txBody>
          <a:bodyPr lIns="0" tIns="0" rIns="0" bIns="0">
            <a:normAutofit/>
          </a:bodyPr>
          <a:lstStyle/>
          <a:p>
            <a:endParaRPr lang="en-US" sz="13000" b="0" strike="noStrike" spc="-1">
              <a:solidFill>
                <a:srgbClr val="000000"/>
              </a:solidFill>
              <a:latin typeface="Calibri"/>
            </a:endParaRPr>
          </a:p>
        </p:txBody>
      </p:sp>
      <p:sp>
        <p:nvSpPr>
          <p:cNvPr id="17" name="PlaceHolder 4"/>
          <p:cNvSpPr>
            <a:spLocks noGrp="1"/>
          </p:cNvSpPr>
          <p:nvPr>
            <p:ph type="body"/>
          </p:nvPr>
        </p:nvSpPr>
        <p:spPr>
          <a:xfrm>
            <a:off x="1440000" y="20811960"/>
            <a:ext cx="12650400" cy="11333880"/>
          </a:xfrm>
          <a:prstGeom prst="rect">
            <a:avLst/>
          </a:prstGeom>
        </p:spPr>
        <p:txBody>
          <a:bodyPr lIns="0" tIns="0" rIns="0" bIns="0">
            <a:normAutofit/>
          </a:bodyPr>
          <a:lstStyle/>
          <a:p>
            <a:endParaRPr lang="en-US" sz="13000" b="0" strike="noStrike" spc="-1">
              <a:solidFill>
                <a:srgbClr val="000000"/>
              </a:solidFill>
              <a:latin typeface="Calibri"/>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1440000" y="1441440"/>
            <a:ext cx="25923600" cy="6000480"/>
          </a:xfrm>
          <a:prstGeom prst="rect">
            <a:avLst/>
          </a:prstGeom>
        </p:spPr>
        <p:txBody>
          <a:bodyPr lIns="0" tIns="0" rIns="0" bIns="0" anchor="ctr">
            <a:spAutoFit/>
          </a:bodyPr>
          <a:lstStyle/>
          <a:p>
            <a:endParaRPr lang="en-US" sz="17800" b="0" strike="noStrike" spc="-1">
              <a:solidFill>
                <a:srgbClr val="000000"/>
              </a:solidFill>
              <a:latin typeface="Arial"/>
            </a:endParaRPr>
          </a:p>
        </p:txBody>
      </p:sp>
      <p:sp>
        <p:nvSpPr>
          <p:cNvPr id="19" name="PlaceHolder 2"/>
          <p:cNvSpPr>
            <a:spLocks noGrp="1"/>
          </p:cNvSpPr>
          <p:nvPr>
            <p:ph type="body"/>
          </p:nvPr>
        </p:nvSpPr>
        <p:spPr>
          <a:xfrm>
            <a:off x="1440000" y="8400960"/>
            <a:ext cx="12650400" cy="23761440"/>
          </a:xfrm>
          <a:prstGeom prst="rect">
            <a:avLst/>
          </a:prstGeom>
        </p:spPr>
        <p:txBody>
          <a:bodyPr lIns="0" tIns="0" rIns="0" bIns="0">
            <a:normAutofit/>
          </a:bodyPr>
          <a:lstStyle/>
          <a:p>
            <a:endParaRPr lang="en-US" sz="13000" b="0" strike="noStrike" spc="-1">
              <a:solidFill>
                <a:srgbClr val="000000"/>
              </a:solidFill>
              <a:latin typeface="Calibri"/>
            </a:endParaRPr>
          </a:p>
        </p:txBody>
      </p:sp>
      <p:sp>
        <p:nvSpPr>
          <p:cNvPr id="20" name="PlaceHolder 3"/>
          <p:cNvSpPr>
            <a:spLocks noGrp="1"/>
          </p:cNvSpPr>
          <p:nvPr>
            <p:ph type="body"/>
          </p:nvPr>
        </p:nvSpPr>
        <p:spPr>
          <a:xfrm>
            <a:off x="14723280" y="8400960"/>
            <a:ext cx="12650400" cy="11333880"/>
          </a:xfrm>
          <a:prstGeom prst="rect">
            <a:avLst/>
          </a:prstGeom>
        </p:spPr>
        <p:txBody>
          <a:bodyPr lIns="0" tIns="0" rIns="0" bIns="0">
            <a:normAutofit/>
          </a:bodyPr>
          <a:lstStyle/>
          <a:p>
            <a:endParaRPr lang="en-US" sz="13000" b="0" strike="noStrike" spc="-1">
              <a:solidFill>
                <a:srgbClr val="000000"/>
              </a:solidFill>
              <a:latin typeface="Calibri"/>
            </a:endParaRPr>
          </a:p>
        </p:txBody>
      </p:sp>
      <p:sp>
        <p:nvSpPr>
          <p:cNvPr id="21" name="PlaceHolder 4"/>
          <p:cNvSpPr>
            <a:spLocks noGrp="1"/>
          </p:cNvSpPr>
          <p:nvPr>
            <p:ph type="body"/>
          </p:nvPr>
        </p:nvSpPr>
        <p:spPr>
          <a:xfrm>
            <a:off x="14723280" y="20811960"/>
            <a:ext cx="12650400" cy="11333880"/>
          </a:xfrm>
          <a:prstGeom prst="rect">
            <a:avLst/>
          </a:prstGeom>
        </p:spPr>
        <p:txBody>
          <a:bodyPr lIns="0" tIns="0" rIns="0" bIns="0">
            <a:normAutofit/>
          </a:bodyPr>
          <a:lstStyle/>
          <a:p>
            <a:endParaRPr lang="en-US" sz="13000" b="0" strike="noStrike" spc="-1">
              <a:solidFill>
                <a:srgbClr val="000000"/>
              </a:solidFill>
              <a:latin typeface="Calibri"/>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1440000" y="1441440"/>
            <a:ext cx="25923600" cy="6000480"/>
          </a:xfrm>
          <a:prstGeom prst="rect">
            <a:avLst/>
          </a:prstGeom>
        </p:spPr>
        <p:txBody>
          <a:bodyPr lIns="0" tIns="0" rIns="0" bIns="0" anchor="ctr">
            <a:spAutoFit/>
          </a:bodyPr>
          <a:lstStyle/>
          <a:p>
            <a:endParaRPr lang="en-US" sz="17800" b="0" strike="noStrike" spc="-1">
              <a:solidFill>
                <a:srgbClr val="000000"/>
              </a:solidFill>
              <a:latin typeface="Arial"/>
            </a:endParaRPr>
          </a:p>
        </p:txBody>
      </p:sp>
      <p:sp>
        <p:nvSpPr>
          <p:cNvPr id="23" name="PlaceHolder 2"/>
          <p:cNvSpPr>
            <a:spLocks noGrp="1"/>
          </p:cNvSpPr>
          <p:nvPr>
            <p:ph type="body"/>
          </p:nvPr>
        </p:nvSpPr>
        <p:spPr>
          <a:xfrm>
            <a:off x="1440000" y="8400960"/>
            <a:ext cx="12650400" cy="11333880"/>
          </a:xfrm>
          <a:prstGeom prst="rect">
            <a:avLst/>
          </a:prstGeom>
        </p:spPr>
        <p:txBody>
          <a:bodyPr lIns="0" tIns="0" rIns="0" bIns="0">
            <a:normAutofit/>
          </a:bodyPr>
          <a:lstStyle/>
          <a:p>
            <a:endParaRPr lang="en-US" sz="13000" b="0" strike="noStrike" spc="-1">
              <a:solidFill>
                <a:srgbClr val="000000"/>
              </a:solidFill>
              <a:latin typeface="Calibri"/>
            </a:endParaRPr>
          </a:p>
        </p:txBody>
      </p:sp>
      <p:sp>
        <p:nvSpPr>
          <p:cNvPr id="24" name="PlaceHolder 3"/>
          <p:cNvSpPr>
            <a:spLocks noGrp="1"/>
          </p:cNvSpPr>
          <p:nvPr>
            <p:ph type="body"/>
          </p:nvPr>
        </p:nvSpPr>
        <p:spPr>
          <a:xfrm>
            <a:off x="14723280" y="8400960"/>
            <a:ext cx="12650400" cy="11333880"/>
          </a:xfrm>
          <a:prstGeom prst="rect">
            <a:avLst/>
          </a:prstGeom>
        </p:spPr>
        <p:txBody>
          <a:bodyPr lIns="0" tIns="0" rIns="0" bIns="0">
            <a:normAutofit/>
          </a:bodyPr>
          <a:lstStyle/>
          <a:p>
            <a:endParaRPr lang="en-US" sz="13000" b="0" strike="noStrike" spc="-1">
              <a:solidFill>
                <a:srgbClr val="000000"/>
              </a:solidFill>
              <a:latin typeface="Calibri"/>
            </a:endParaRPr>
          </a:p>
        </p:txBody>
      </p:sp>
      <p:sp>
        <p:nvSpPr>
          <p:cNvPr id="25" name="PlaceHolder 4"/>
          <p:cNvSpPr>
            <a:spLocks noGrp="1"/>
          </p:cNvSpPr>
          <p:nvPr>
            <p:ph type="body"/>
          </p:nvPr>
        </p:nvSpPr>
        <p:spPr>
          <a:xfrm>
            <a:off x="1440000" y="20811960"/>
            <a:ext cx="25923600" cy="11333880"/>
          </a:xfrm>
          <a:prstGeom prst="rect">
            <a:avLst/>
          </a:prstGeom>
        </p:spPr>
        <p:txBody>
          <a:bodyPr lIns="0" tIns="0" rIns="0" bIns="0">
            <a:normAutofit/>
          </a:bodyPr>
          <a:lstStyle/>
          <a:p>
            <a:endParaRPr lang="en-US" sz="13000" b="0" strike="noStrike" spc="-1">
              <a:solidFill>
                <a:srgbClr val="000000"/>
              </a:solidFill>
              <a:latin typeface="Calibri"/>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PlaceHolder 1"/>
          <p:cNvSpPr>
            <a:spLocks noGrp="1"/>
          </p:cNvSpPr>
          <p:nvPr>
            <p:ph type="title"/>
          </p:nvPr>
        </p:nvSpPr>
        <p:spPr>
          <a:xfrm>
            <a:off x="1440000" y="1441440"/>
            <a:ext cx="25923600" cy="6000480"/>
          </a:xfrm>
          <a:prstGeom prst="rect">
            <a:avLst/>
          </a:prstGeom>
        </p:spPr>
        <p:txBody>
          <a:bodyPr lIns="370440" tIns="185040" rIns="370440" bIns="185040" anchor="ctr">
            <a:noAutofit/>
          </a:bodyPr>
          <a:lstStyle/>
          <a:p>
            <a:pPr algn="ctr">
              <a:lnSpc>
                <a:spcPct val="100000"/>
              </a:lnSpc>
            </a:pPr>
            <a:r>
              <a:rPr lang="en-US" sz="17800" b="0" strike="noStrike" spc="-1">
                <a:solidFill>
                  <a:srgbClr val="000000"/>
                </a:solidFill>
                <a:latin typeface="Calibri"/>
              </a:rPr>
              <a:t>Образец заголовка</a:t>
            </a:r>
            <a:endParaRPr lang="en-US" sz="17800" b="0" strike="noStrike" spc="-1">
              <a:solidFill>
                <a:srgbClr val="000000"/>
              </a:solidFill>
              <a:latin typeface="Arial"/>
            </a:endParaRPr>
          </a:p>
        </p:txBody>
      </p:sp>
      <p:sp>
        <p:nvSpPr>
          <p:cNvPr id="6" name="PlaceHolder 2"/>
          <p:cNvSpPr>
            <a:spLocks noGrp="1"/>
          </p:cNvSpPr>
          <p:nvPr>
            <p:ph type="body"/>
          </p:nvPr>
        </p:nvSpPr>
        <p:spPr>
          <a:xfrm>
            <a:off x="1440000" y="8400960"/>
            <a:ext cx="25923600" cy="23761440"/>
          </a:xfrm>
          <a:prstGeom prst="rect">
            <a:avLst/>
          </a:prstGeom>
        </p:spPr>
        <p:txBody>
          <a:bodyPr lIns="370440" tIns="185040" rIns="370440" bIns="185040">
            <a:noAutofit/>
          </a:bodyPr>
          <a:lstStyle/>
          <a:p>
            <a:pPr marL="1387440" indent="-1387080">
              <a:lnSpc>
                <a:spcPct val="100000"/>
              </a:lnSpc>
              <a:spcBef>
                <a:spcPts val="2599"/>
              </a:spcBef>
              <a:buClr>
                <a:srgbClr val="000000"/>
              </a:buClr>
              <a:buFont typeface="Arial"/>
              <a:buChar char="•"/>
            </a:pPr>
            <a:r>
              <a:rPr lang="en-US" sz="13000" b="0" strike="noStrike" spc="-1">
                <a:solidFill>
                  <a:srgbClr val="000000"/>
                </a:solidFill>
                <a:latin typeface="Calibri"/>
              </a:rPr>
              <a:t>Образец текста</a:t>
            </a:r>
          </a:p>
          <a:p>
            <a:pPr marL="3008160" lvl="1" indent="-1155240">
              <a:lnSpc>
                <a:spcPct val="100000"/>
              </a:lnSpc>
              <a:spcBef>
                <a:spcPts val="2259"/>
              </a:spcBef>
              <a:buClr>
                <a:srgbClr val="000000"/>
              </a:buClr>
              <a:buFont typeface="Arial"/>
              <a:buChar char="–"/>
            </a:pPr>
            <a:r>
              <a:rPr lang="en-US" sz="11300" b="0" strike="noStrike" spc="-1">
                <a:solidFill>
                  <a:srgbClr val="000000"/>
                </a:solidFill>
                <a:latin typeface="Calibri"/>
              </a:rPr>
              <a:t>Второй уровень</a:t>
            </a:r>
          </a:p>
          <a:p>
            <a:pPr marL="4627440" lvl="2" indent="-925200">
              <a:lnSpc>
                <a:spcPct val="100000"/>
              </a:lnSpc>
              <a:spcBef>
                <a:spcPts val="1939"/>
              </a:spcBef>
              <a:buClr>
                <a:srgbClr val="000000"/>
              </a:buClr>
              <a:buFont typeface="Arial"/>
              <a:buChar char="•"/>
            </a:pPr>
            <a:r>
              <a:rPr lang="en-US" sz="9700" b="0" strike="noStrike" spc="-1">
                <a:solidFill>
                  <a:srgbClr val="000000"/>
                </a:solidFill>
                <a:latin typeface="Calibri"/>
              </a:rPr>
              <a:t>Третий уровень</a:t>
            </a:r>
          </a:p>
          <a:p>
            <a:pPr marL="6478560" lvl="3" indent="-925200">
              <a:lnSpc>
                <a:spcPct val="100000"/>
              </a:lnSpc>
              <a:spcBef>
                <a:spcPts val="1621"/>
              </a:spcBef>
              <a:buClr>
                <a:srgbClr val="000000"/>
              </a:buClr>
              <a:buFont typeface="Arial"/>
              <a:buChar char="–"/>
            </a:pPr>
            <a:r>
              <a:rPr lang="en-US" sz="8100" b="0" strike="noStrike" spc="-1">
                <a:solidFill>
                  <a:srgbClr val="000000"/>
                </a:solidFill>
                <a:latin typeface="Calibri"/>
              </a:rPr>
              <a:t>Четвертый уровень</a:t>
            </a:r>
          </a:p>
          <a:p>
            <a:pPr marL="8331120" lvl="4" indent="-925200">
              <a:lnSpc>
                <a:spcPct val="100000"/>
              </a:lnSpc>
              <a:spcBef>
                <a:spcPts val="1621"/>
              </a:spcBef>
              <a:buClr>
                <a:srgbClr val="000000"/>
              </a:buClr>
              <a:buFont typeface="Arial"/>
              <a:buChar char="»"/>
            </a:pPr>
            <a:r>
              <a:rPr lang="en-US" sz="8100" b="0" strike="noStrike" spc="-1">
                <a:solidFill>
                  <a:srgbClr val="000000"/>
                </a:solidFill>
                <a:latin typeface="Calibri"/>
              </a:rPr>
              <a:t>Пятый уровень</a:t>
            </a:r>
          </a:p>
        </p:txBody>
      </p:sp>
      <p:sp>
        <p:nvSpPr>
          <p:cNvPr id="2" name="PlaceHolder 3"/>
          <p:cNvSpPr>
            <a:spLocks noGrp="1"/>
          </p:cNvSpPr>
          <p:nvPr>
            <p:ph type="dt"/>
          </p:nvPr>
        </p:nvSpPr>
        <p:spPr>
          <a:xfrm>
            <a:off x="1440000" y="33370920"/>
            <a:ext cx="6721200" cy="1917360"/>
          </a:xfrm>
          <a:prstGeom prst="rect">
            <a:avLst/>
          </a:prstGeom>
        </p:spPr>
        <p:txBody>
          <a:bodyPr lIns="370440" tIns="185040" rIns="370440" bIns="185040" anchor="ctr">
            <a:noAutofit/>
          </a:bodyPr>
          <a:lstStyle/>
          <a:p>
            <a:endParaRPr lang="ru-RU" sz="2400" b="0" strike="noStrike" spc="-1">
              <a:latin typeface="Times New Roman"/>
            </a:endParaRPr>
          </a:p>
        </p:txBody>
      </p:sp>
      <p:sp>
        <p:nvSpPr>
          <p:cNvPr id="3" name="PlaceHolder 4"/>
          <p:cNvSpPr>
            <a:spLocks noGrp="1"/>
          </p:cNvSpPr>
          <p:nvPr>
            <p:ph type="ftr"/>
          </p:nvPr>
        </p:nvSpPr>
        <p:spPr>
          <a:xfrm>
            <a:off x="9840960" y="33370920"/>
            <a:ext cx="9121320" cy="1917360"/>
          </a:xfrm>
          <a:prstGeom prst="rect">
            <a:avLst/>
          </a:prstGeom>
        </p:spPr>
        <p:txBody>
          <a:bodyPr lIns="370440" tIns="185040" rIns="370440" bIns="185040" anchor="ctr">
            <a:noAutofit/>
          </a:bodyPr>
          <a:lstStyle/>
          <a:p>
            <a:endParaRPr lang="ru-RU" sz="2400" b="0" strike="noStrike" spc="-1">
              <a:latin typeface="Times New Roman"/>
            </a:endParaRPr>
          </a:p>
        </p:txBody>
      </p:sp>
      <p:sp>
        <p:nvSpPr>
          <p:cNvPr id="4" name="PlaceHolder 5"/>
          <p:cNvSpPr>
            <a:spLocks noGrp="1"/>
          </p:cNvSpPr>
          <p:nvPr>
            <p:ph type="sldNum"/>
          </p:nvPr>
        </p:nvSpPr>
        <p:spPr>
          <a:xfrm>
            <a:off x="20642400" y="33370920"/>
            <a:ext cx="6721200" cy="1917360"/>
          </a:xfrm>
          <a:prstGeom prst="rect">
            <a:avLst/>
          </a:prstGeom>
        </p:spPr>
        <p:txBody>
          <a:bodyPr lIns="370440" tIns="185040" rIns="370440" bIns="185040" anchor="ctr">
            <a:noAutofit/>
          </a:bodyPr>
          <a:lstStyle/>
          <a:p>
            <a:pPr algn="r">
              <a:lnSpc>
                <a:spcPct val="100000"/>
              </a:lnSpc>
            </a:pPr>
            <a:fld id="{1B352CE8-5EE2-4A98-A556-BFAC8ACE6DAD}" type="slidenum">
              <a:rPr lang="ru-RU" sz="4900" b="0" strike="noStrike" spc="-1">
                <a:solidFill>
                  <a:srgbClr val="8B8B8B"/>
                </a:solidFill>
                <a:latin typeface="Arial"/>
              </a:rPr>
              <a:t>‹#›</a:t>
            </a:fld>
            <a:endParaRPr lang="ru-RU" sz="4900" b="0" strike="noStrike" spc="-1">
              <a:latin typeface="Times New Roman"/>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CustomShape 1"/>
          <p:cNvSpPr/>
          <p:nvPr/>
        </p:nvSpPr>
        <p:spPr>
          <a:xfrm>
            <a:off x="0" y="0"/>
            <a:ext cx="28803240" cy="5976720"/>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p:style>
      </p:sp>
      <p:pic>
        <p:nvPicPr>
          <p:cNvPr id="42" name="Picture 174"/>
          <p:cNvPicPr/>
          <p:nvPr/>
        </p:nvPicPr>
        <p:blipFill>
          <a:blip r:embed="rId2">
            <a:lum bright="10000"/>
          </a:blip>
          <a:stretch/>
        </p:blipFill>
        <p:spPr>
          <a:xfrm>
            <a:off x="360" y="216360"/>
            <a:ext cx="9241200" cy="5544360"/>
          </a:xfrm>
          <a:prstGeom prst="rect">
            <a:avLst/>
          </a:prstGeom>
          <a:ln>
            <a:noFill/>
          </a:ln>
        </p:spPr>
      </p:pic>
      <p:sp>
        <p:nvSpPr>
          <p:cNvPr id="43" name="CustomShape 2"/>
          <p:cNvSpPr/>
          <p:nvPr/>
        </p:nvSpPr>
        <p:spPr>
          <a:xfrm>
            <a:off x="0" y="288360"/>
            <a:ext cx="28803240" cy="10047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spAutoFit/>
          </a:bodyPr>
          <a:lstStyle/>
          <a:p>
            <a:pPr algn="ctr">
              <a:lnSpc>
                <a:spcPct val="100000"/>
              </a:lnSpc>
            </a:pPr>
            <a:r>
              <a:rPr lang="ru-RU" sz="6000" b="1" strike="noStrike" spc="-1" dirty="0" smtClean="0">
                <a:solidFill>
                  <a:srgbClr val="1F497D"/>
                </a:solidFill>
                <a:latin typeface="Times New Roman"/>
              </a:rPr>
              <a:t>I</a:t>
            </a:r>
            <a:r>
              <a:rPr lang="en-US" sz="6000" b="1" strike="noStrike" spc="-1" dirty="0" smtClean="0">
                <a:solidFill>
                  <a:srgbClr val="1F497D"/>
                </a:solidFill>
                <a:latin typeface="Times New Roman"/>
              </a:rPr>
              <a:t>V</a:t>
            </a:r>
            <a:r>
              <a:rPr lang="ru-RU" sz="6000" b="1" strike="noStrike" spc="-1" dirty="0" smtClean="0">
                <a:solidFill>
                  <a:srgbClr val="1F497D"/>
                </a:solidFill>
                <a:latin typeface="Times New Roman"/>
              </a:rPr>
              <a:t> </a:t>
            </a:r>
            <a:r>
              <a:rPr lang="ru-RU" sz="6000" b="1" strike="noStrike" spc="-1" dirty="0">
                <a:solidFill>
                  <a:srgbClr val="1F497D"/>
                </a:solidFill>
                <a:latin typeface="Times New Roman"/>
              </a:rPr>
              <a:t>Международная конференция</a:t>
            </a:r>
            <a:endParaRPr lang="ru-RU" sz="6000" b="0" strike="noStrike" spc="-1" dirty="0">
              <a:latin typeface="Arial"/>
            </a:endParaRPr>
          </a:p>
        </p:txBody>
      </p:sp>
      <p:sp>
        <p:nvSpPr>
          <p:cNvPr id="44" name="CustomShape 3"/>
          <p:cNvSpPr/>
          <p:nvPr/>
        </p:nvSpPr>
        <p:spPr>
          <a:xfrm>
            <a:off x="1315410" y="25140636"/>
            <a:ext cx="10584720" cy="6998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spAutoFit/>
          </a:bodyPr>
          <a:lstStyle/>
          <a:p>
            <a:pPr>
              <a:lnSpc>
                <a:spcPct val="100000"/>
              </a:lnSpc>
            </a:pPr>
            <a:r>
              <a:rPr lang="ru-RU" sz="4000" b="1" strike="noStrike" spc="-1" dirty="0">
                <a:solidFill>
                  <a:srgbClr val="1F497D"/>
                </a:solidFill>
                <a:latin typeface="Times New Roman"/>
              </a:rPr>
              <a:t>Литература</a:t>
            </a:r>
            <a:endParaRPr lang="ru-RU" sz="4000" b="0" strike="noStrike" spc="-1" dirty="0">
              <a:latin typeface="Arial"/>
            </a:endParaRPr>
          </a:p>
        </p:txBody>
      </p:sp>
      <p:sp>
        <p:nvSpPr>
          <p:cNvPr id="45" name="CustomShape 4"/>
          <p:cNvSpPr/>
          <p:nvPr/>
        </p:nvSpPr>
        <p:spPr>
          <a:xfrm>
            <a:off x="0" y="5905080"/>
            <a:ext cx="28803240" cy="2306870"/>
          </a:xfrm>
          <a:prstGeom prst="rect">
            <a:avLst/>
          </a:prstGeom>
          <a:ln>
            <a:solidFill>
              <a:schemeClr val="bg1"/>
            </a:solidFill>
            <a:round/>
          </a:ln>
        </p:spPr>
        <p:style>
          <a:lnRef idx="2">
            <a:schemeClr val="dk1"/>
          </a:lnRef>
          <a:fillRef idx="1">
            <a:schemeClr val="lt1"/>
          </a:fillRef>
          <a:effectRef idx="0">
            <a:schemeClr val="dk1"/>
          </a:effectRef>
          <a:fontRef idx="minor"/>
        </p:style>
        <p:txBody>
          <a:bodyPr lIns="90000" tIns="45000" rIns="90000" bIns="45000">
            <a:spAutoFit/>
          </a:bodyPr>
          <a:lstStyle/>
          <a:p>
            <a:pPr algn="ctr">
              <a:lnSpc>
                <a:spcPct val="100000"/>
              </a:lnSpc>
            </a:pPr>
            <a:r>
              <a:rPr lang="ru-RU" sz="4800" b="1" strike="noStrike" spc="-1" dirty="0">
                <a:solidFill>
                  <a:srgbClr val="1F497D"/>
                </a:solidFill>
                <a:latin typeface="Times New Roman"/>
              </a:rPr>
              <a:t>Математическое моделирование элементов систем питания удаленных</a:t>
            </a:r>
          </a:p>
          <a:p>
            <a:pPr algn="ctr">
              <a:lnSpc>
                <a:spcPct val="100000"/>
              </a:lnSpc>
            </a:pPr>
            <a:r>
              <a:rPr lang="ru-RU" sz="4800" b="1" strike="noStrike" spc="-1" dirty="0">
                <a:solidFill>
                  <a:srgbClr val="1F497D"/>
                </a:solidFill>
                <a:latin typeface="Times New Roman"/>
              </a:rPr>
              <a:t> электронных устройств оптическим излучением</a:t>
            </a:r>
            <a:endParaRPr lang="ru-RU" sz="4800" b="0" strike="noStrike" spc="-1" dirty="0">
              <a:latin typeface="Arial"/>
            </a:endParaRPr>
          </a:p>
          <a:p>
            <a:pPr algn="ctr">
              <a:lnSpc>
                <a:spcPct val="100000"/>
              </a:lnSpc>
            </a:pPr>
            <a:r>
              <a:rPr lang="ru-RU" sz="4800" b="1" strike="noStrike" spc="-1" dirty="0">
                <a:solidFill>
                  <a:srgbClr val="1F497D"/>
                </a:solidFill>
                <a:latin typeface="Times New Roman"/>
              </a:rPr>
              <a:t>Литвинов В.Л., Литвинова К.В.</a:t>
            </a:r>
            <a:endParaRPr lang="ru-RU" sz="4800" b="0" strike="noStrike" spc="-1" dirty="0">
              <a:latin typeface="Arial"/>
            </a:endParaRPr>
          </a:p>
        </p:txBody>
      </p:sp>
      <p:sp>
        <p:nvSpPr>
          <p:cNvPr id="46" name="Line 5"/>
          <p:cNvSpPr/>
          <p:nvPr/>
        </p:nvSpPr>
        <p:spPr>
          <a:xfrm>
            <a:off x="0" y="24822900"/>
            <a:ext cx="28803600" cy="1440"/>
          </a:xfrm>
          <a:prstGeom prst="line">
            <a:avLst/>
          </a:prstGeom>
          <a:ln w="63360">
            <a:solidFill>
              <a:schemeClr val="tx2">
                <a:lumMod val="75000"/>
              </a:schemeClr>
            </a:solidFill>
            <a:round/>
          </a:ln>
        </p:spPr>
        <p:style>
          <a:lnRef idx="1">
            <a:schemeClr val="accent1"/>
          </a:lnRef>
          <a:fillRef idx="0">
            <a:schemeClr val="accent1"/>
          </a:fillRef>
          <a:effectRef idx="0">
            <a:schemeClr val="accent1"/>
          </a:effectRef>
          <a:fontRef idx="minor"/>
        </p:style>
      </p:sp>
      <p:sp>
        <p:nvSpPr>
          <p:cNvPr id="47" name="CustomShape 6"/>
          <p:cNvSpPr/>
          <p:nvPr/>
        </p:nvSpPr>
        <p:spPr>
          <a:xfrm>
            <a:off x="25779240" y="189000"/>
            <a:ext cx="2808000" cy="1321985"/>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spAutoFit/>
          </a:bodyPr>
          <a:lstStyle/>
          <a:p>
            <a:pPr>
              <a:lnSpc>
                <a:spcPct val="100000"/>
              </a:lnSpc>
            </a:pPr>
            <a:r>
              <a:rPr lang="ru-RU" sz="4000" b="1" strike="noStrike" spc="-1" dirty="0">
                <a:solidFill>
                  <a:srgbClr val="1F497D"/>
                </a:solidFill>
                <a:latin typeface="Times New Roman"/>
              </a:rPr>
              <a:t>МОСКВА</a:t>
            </a:r>
            <a:endParaRPr lang="ru-RU" sz="4000" b="0" strike="noStrike" spc="-1" dirty="0">
              <a:latin typeface="Arial"/>
            </a:endParaRPr>
          </a:p>
          <a:p>
            <a:pPr>
              <a:lnSpc>
                <a:spcPct val="100000"/>
              </a:lnSpc>
            </a:pPr>
            <a:r>
              <a:rPr lang="en-US" sz="4000" b="1" spc="-1" dirty="0" smtClean="0">
                <a:solidFill>
                  <a:srgbClr val="1F497D"/>
                </a:solidFill>
                <a:latin typeface="Times New Roman"/>
              </a:rPr>
              <a:t>24</a:t>
            </a:r>
            <a:r>
              <a:rPr lang="ru-RU" sz="4000" b="1" strike="noStrike" spc="-1" dirty="0" smtClean="0">
                <a:solidFill>
                  <a:srgbClr val="1F497D"/>
                </a:solidFill>
                <a:latin typeface="Times New Roman"/>
              </a:rPr>
              <a:t>-2</a:t>
            </a:r>
            <a:r>
              <a:rPr lang="en-US" sz="4000" b="1" strike="noStrike" spc="-1" dirty="0" smtClean="0">
                <a:solidFill>
                  <a:srgbClr val="1F497D"/>
                </a:solidFill>
                <a:latin typeface="Times New Roman"/>
              </a:rPr>
              <a:t>6</a:t>
            </a:r>
            <a:r>
              <a:rPr lang="ru-RU" sz="4000" b="1" strike="noStrike" spc="-1" dirty="0" smtClean="0">
                <a:solidFill>
                  <a:srgbClr val="1F497D"/>
                </a:solidFill>
                <a:latin typeface="Times New Roman"/>
              </a:rPr>
              <a:t> </a:t>
            </a:r>
            <a:r>
              <a:rPr lang="ru-RU" sz="4000" b="1" strike="noStrike" spc="-1" dirty="0">
                <a:solidFill>
                  <a:srgbClr val="1F497D"/>
                </a:solidFill>
                <a:latin typeface="Times New Roman"/>
              </a:rPr>
              <a:t>ОКТ</a:t>
            </a:r>
            <a:endParaRPr lang="ru-RU" sz="4000" b="0" strike="noStrike" spc="-1" dirty="0">
              <a:latin typeface="Arial"/>
            </a:endParaRPr>
          </a:p>
        </p:txBody>
      </p:sp>
      <p:sp>
        <p:nvSpPr>
          <p:cNvPr id="48" name="CustomShape 7"/>
          <p:cNvSpPr/>
          <p:nvPr/>
        </p:nvSpPr>
        <p:spPr>
          <a:xfrm>
            <a:off x="0" y="1368360"/>
            <a:ext cx="28803240" cy="9133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spAutoFit/>
          </a:bodyPr>
          <a:lstStyle/>
          <a:p>
            <a:pPr algn="ctr">
              <a:lnSpc>
                <a:spcPct val="100000"/>
              </a:lnSpc>
            </a:pPr>
            <a:r>
              <a:rPr lang="ru-RU" sz="5400" b="1" strike="noStrike" spc="-1">
                <a:solidFill>
                  <a:srgbClr val="000000"/>
                </a:solidFill>
                <a:latin typeface="Times New Roman"/>
              </a:rPr>
              <a:t>Математическое моделирование в материаловедении электронных компонентов</a:t>
            </a:r>
            <a:endParaRPr lang="ru-RU" sz="5400" b="0" strike="noStrike" spc="-1">
              <a:latin typeface="Arial"/>
            </a:endParaRPr>
          </a:p>
        </p:txBody>
      </p:sp>
      <p:sp>
        <p:nvSpPr>
          <p:cNvPr id="49" name="CustomShape 8"/>
          <p:cNvSpPr/>
          <p:nvPr/>
        </p:nvSpPr>
        <p:spPr>
          <a:xfrm rot="16200000">
            <a:off x="24912269" y="536342"/>
            <a:ext cx="1219863" cy="644877"/>
          </a:xfrm>
          <a:prstGeom prst="rect">
            <a:avLst/>
          </a:prstGeom>
          <a:noFill/>
          <a:ln>
            <a:noFill/>
          </a:ln>
        </p:spPr>
        <p:style>
          <a:lnRef idx="0">
            <a:scrgbClr r="0" g="0" b="0"/>
          </a:lnRef>
          <a:fillRef idx="0">
            <a:scrgbClr r="0" g="0" b="0"/>
          </a:fillRef>
          <a:effectRef idx="0">
            <a:scrgbClr r="0" g="0" b="0"/>
          </a:effectRef>
          <a:fontRef idx="minor"/>
        </p:style>
        <p:txBody>
          <a:bodyPr wrap="none" lIns="90000" tIns="45000" rIns="90000" bIns="45000">
            <a:spAutoFit/>
          </a:bodyPr>
          <a:lstStyle/>
          <a:p>
            <a:pPr>
              <a:lnSpc>
                <a:spcPct val="100000"/>
              </a:lnSpc>
            </a:pPr>
            <a:r>
              <a:rPr lang="ru-RU" sz="3600" b="1" strike="noStrike" spc="-1" dirty="0">
                <a:solidFill>
                  <a:srgbClr val="FFFFFF"/>
                </a:solidFill>
                <a:latin typeface="Times New Roman"/>
              </a:rPr>
              <a:t> </a:t>
            </a:r>
            <a:r>
              <a:rPr lang="ru-RU" sz="3600" b="0" strike="noStrike" spc="-1" dirty="0" smtClean="0">
                <a:solidFill>
                  <a:srgbClr val="1F497D"/>
                </a:solidFill>
                <a:latin typeface="Times New Roman"/>
              </a:rPr>
              <a:t>202</a:t>
            </a:r>
            <a:r>
              <a:rPr lang="en-US" sz="3600" b="0" strike="noStrike" spc="-1" dirty="0" smtClean="0">
                <a:solidFill>
                  <a:srgbClr val="1F497D"/>
                </a:solidFill>
                <a:latin typeface="Times New Roman"/>
              </a:rPr>
              <a:t>2</a:t>
            </a:r>
            <a:endParaRPr lang="ru-RU" sz="3600" b="0" strike="noStrike" spc="-1" dirty="0">
              <a:latin typeface="Arial"/>
            </a:endParaRPr>
          </a:p>
        </p:txBody>
      </p:sp>
      <p:sp>
        <p:nvSpPr>
          <p:cNvPr id="50" name="CustomShape 9"/>
          <p:cNvSpPr/>
          <p:nvPr/>
        </p:nvSpPr>
        <p:spPr>
          <a:xfrm>
            <a:off x="0" y="31899960"/>
            <a:ext cx="28803240" cy="4104000"/>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p:style>
      </p:sp>
      <p:sp>
        <p:nvSpPr>
          <p:cNvPr id="4" name="TextBox 3">
            <a:extLst>
              <a:ext uri="{FF2B5EF4-FFF2-40B4-BE49-F238E27FC236}">
                <a16:creationId xmlns:a16="http://schemas.microsoft.com/office/drawing/2014/main" xmlns="" id="{C3915F51-F15F-1886-E24B-916804B78583}"/>
              </a:ext>
            </a:extLst>
          </p:cNvPr>
          <p:cNvSpPr txBox="1"/>
          <p:nvPr/>
        </p:nvSpPr>
        <p:spPr>
          <a:xfrm>
            <a:off x="1703070" y="8416001"/>
            <a:ext cx="25397460" cy="15860239"/>
          </a:xfrm>
          <a:prstGeom prst="rect">
            <a:avLst/>
          </a:prstGeom>
          <a:noFill/>
        </p:spPr>
        <p:txBody>
          <a:bodyPr wrap="square">
            <a:spAutoFit/>
          </a:bodyPr>
          <a:lstStyle/>
          <a:p>
            <a:pPr algn="just">
              <a:lnSpc>
                <a:spcPct val="115000"/>
              </a:lnSpc>
              <a:spcAft>
                <a:spcPts val="1000"/>
              </a:spcAft>
            </a:pPr>
            <a:r>
              <a:rPr lang="ru-RU" sz="4600" dirty="0">
                <a:effectLst/>
                <a:latin typeface="Times New Roman" panose="02020603050405020304" pitchFamily="18" charset="0"/>
                <a:ea typeface="Times New Roman" panose="02020603050405020304" pitchFamily="18" charset="0"/>
                <a:cs typeface="Times New Roman" panose="02020603050405020304" pitchFamily="18" charset="0"/>
              </a:rPr>
              <a:t>Разработана математическая модель вычисления основных параметров фотовольтаического преобразователя, входящих в уравнение ВАХ, для определения эффективности преобразования энергии монохроматического излучения в электрическую энергию. Важной практической задачей для получения высокоэффективных фотовольтаических преобразователей является снижение величины последовательного сопротивления и повышение значения параллельного сопротивления [1-3]. </a:t>
            </a:r>
            <a:endParaRPr lang="ru-RU" sz="4600"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1000"/>
              </a:spcAft>
            </a:pPr>
            <a:r>
              <a:rPr lang="ru-RU" sz="4600" dirty="0">
                <a:effectLst/>
                <a:latin typeface="Times New Roman" panose="02020603050405020304" pitchFamily="18" charset="0"/>
                <a:ea typeface="Times New Roman" panose="02020603050405020304" pitchFamily="18" charset="0"/>
                <a:cs typeface="Times New Roman" panose="02020603050405020304" pitchFamily="18" charset="0"/>
              </a:rPr>
              <a:t>Построена математическая модель согласования элементов волоконных световодов с фотовольтаическим преобразователем с использованием диэлектрических фоконов в качестве согласующих элементов. При апертуре волокна, в которое вводится излучение, в качестве согласующих элементов целесообразно использовать фоконы с углом конусности не более 0,5 град. </a:t>
            </a:r>
            <a:endParaRPr lang="ru-RU" sz="4600"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1000"/>
              </a:spcAft>
            </a:pPr>
            <a:r>
              <a:rPr lang="ru-RU" sz="4600" dirty="0">
                <a:effectLst/>
                <a:latin typeface="Times New Roman" panose="02020603050405020304" pitchFamily="18" charset="0"/>
                <a:ea typeface="Times New Roman" panose="02020603050405020304" pitchFamily="18" charset="0"/>
                <a:cs typeface="Times New Roman" panose="02020603050405020304" pitchFamily="18" charset="0"/>
              </a:rPr>
              <a:t>Разработана методика математического моделирования элементов систем питания оптическим излучением, позволяющая получить расчет максимальной длины фокона, при которой отсутствуют потери световой энергии, связанные с излучением через боковую поверхность.</a:t>
            </a:r>
            <a:endParaRPr lang="ru-RU" sz="4600"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1000"/>
              </a:spcAft>
            </a:pPr>
            <a:r>
              <a:rPr lang="ru-RU" sz="4600" dirty="0">
                <a:effectLst/>
                <a:latin typeface="Times New Roman" panose="02020603050405020304" pitchFamily="18" charset="0"/>
                <a:ea typeface="Times New Roman" panose="02020603050405020304" pitchFamily="18" charset="0"/>
                <a:cs typeface="Times New Roman" panose="02020603050405020304" pitchFamily="18" charset="0"/>
              </a:rPr>
              <a:t>Для математического моделирования элементов систем питания удаленных электронных устройств оптическим излучением получены выражения, определяющие оптимальную длину градиентных линз для непараксиальных световых пучков. Выбор оптимальной длины линзы позволяет снизить потери при стыковке волоконных световодов с фотовольтаическими преобразователями. </a:t>
            </a:r>
            <a:endParaRPr lang="ru-RU" sz="4600" dirty="0">
              <a:effectLst/>
              <a:latin typeface="Calibri" panose="020F0502020204030204" pitchFamily="34" charset="0"/>
              <a:ea typeface="Times New Roman" panose="02020603050405020304" pitchFamily="18" charset="0"/>
              <a:cs typeface="Times New Roman" panose="02020603050405020304" pitchFamily="18" charset="0"/>
            </a:endParaRPr>
          </a:p>
          <a:p>
            <a:r>
              <a:rPr lang="ru-RU" sz="4600" dirty="0">
                <a:effectLst/>
                <a:latin typeface="Times New Roman" panose="02020603050405020304" pitchFamily="18" charset="0"/>
                <a:ea typeface="Times New Roman" panose="02020603050405020304" pitchFamily="18" charset="0"/>
              </a:rPr>
              <a:t>Разработанные математические модели реализованы в программном комплексе Simulink пакета MatLab при моделировании переходных процессов [4,5]. </a:t>
            </a:r>
            <a:endParaRPr lang="ru-RU" sz="4600" dirty="0"/>
          </a:p>
        </p:txBody>
      </p:sp>
      <p:sp>
        <p:nvSpPr>
          <p:cNvPr id="7" name="TextBox 6">
            <a:extLst>
              <a:ext uri="{FF2B5EF4-FFF2-40B4-BE49-F238E27FC236}">
                <a16:creationId xmlns:a16="http://schemas.microsoft.com/office/drawing/2014/main" xmlns="" id="{B9127D6D-7FE1-F32E-22E7-F17F90E776B4}"/>
              </a:ext>
            </a:extLst>
          </p:cNvPr>
          <p:cNvSpPr txBox="1"/>
          <p:nvPr/>
        </p:nvSpPr>
        <p:spPr>
          <a:xfrm>
            <a:off x="1703070" y="26056879"/>
            <a:ext cx="25397460" cy="5509200"/>
          </a:xfrm>
          <a:prstGeom prst="rect">
            <a:avLst/>
          </a:prstGeom>
          <a:noFill/>
        </p:spPr>
        <p:txBody>
          <a:bodyPr wrap="square">
            <a:spAutoFit/>
          </a:bodyPr>
          <a:lstStyle/>
          <a:p>
            <a:pPr algn="just"/>
            <a:r>
              <a:rPr lang="ru-RU" sz="3200" dirty="0">
                <a:effectLst/>
                <a:latin typeface="Times New Roman" panose="02020603050405020304" pitchFamily="18" charset="0"/>
                <a:ea typeface="Times New Roman" panose="02020603050405020304" pitchFamily="18" charset="0"/>
                <a:cs typeface="Times New Roman" panose="02020603050405020304" pitchFamily="18" charset="0"/>
              </a:rPr>
              <a:t>1. Володин, В.Я. LTspice. Компьютерное моделирование электронных схем. - СПб: БХВ Петербург. 2010. – 392 c.</a:t>
            </a:r>
            <a:endParaRPr lang="ru-RU" sz="3200"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r>
              <a:rPr lang="ru-RU" sz="3200" dirty="0">
                <a:effectLst/>
                <a:latin typeface="Times New Roman" panose="02020603050405020304" pitchFamily="18" charset="0"/>
                <a:ea typeface="Times New Roman" panose="02020603050405020304" pitchFamily="18" charset="0"/>
                <a:cs typeface="Times New Roman" panose="02020603050405020304" pitchFamily="18" charset="0"/>
              </a:rPr>
              <a:t>2. Пригарин, С. М.  Методы численного моделирования случайных процессов и полей / С. М. Пригарин. – Новосибирск : Изд–во ИВМиМГ СО РАН, 2005. – 259 с.</a:t>
            </a:r>
            <a:endParaRPr lang="ru-RU" sz="3200"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r>
              <a:rPr lang="ru-RU" sz="3200" dirty="0">
                <a:effectLst/>
                <a:latin typeface="Times New Roman" panose="02020603050405020304" pitchFamily="18" charset="0"/>
                <a:ea typeface="Times New Roman" panose="02020603050405020304" pitchFamily="18" charset="0"/>
                <a:cs typeface="Times New Roman" panose="02020603050405020304" pitchFamily="18" charset="0"/>
              </a:rPr>
              <a:t>3. Васильев, К. К. Математическое моделирование систем связи: учебное пособие / К. К. Васильев, М. Н. Служивый. – 2–изд., перераб. и доп. – Ульяновск: УлГТУ, 2010.– 170 с.</a:t>
            </a:r>
            <a:endParaRPr lang="ru-RU" sz="3200"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r>
              <a:rPr lang="ru-RU" sz="3200" dirty="0">
                <a:effectLst/>
                <a:latin typeface="Times New Roman" panose="02020603050405020304" pitchFamily="18" charset="0"/>
                <a:ea typeface="Times New Roman" panose="02020603050405020304" pitchFamily="18" charset="0"/>
                <a:cs typeface="Times New Roman" panose="02020603050405020304" pitchFamily="18" charset="0"/>
              </a:rPr>
              <a:t>4. Литвинов, В.Л. Программа динамического управления мощностью лазера в системе оптического питания «MO_OPT_WIN / Литвинов В.Л., Светличный В.Ю. – Федеральная служба по интеллектуальной собственности.  Свидетельство о государственной регистрации программы для ЭВМ № 2020663924 от 05.11.2020г.</a:t>
            </a:r>
            <a:endParaRPr lang="ru-RU" sz="3200"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r>
              <a:rPr lang="ru-RU" sz="3200" dirty="0">
                <a:effectLst/>
                <a:latin typeface="Times New Roman" panose="02020603050405020304" pitchFamily="18" charset="0"/>
                <a:ea typeface="Times New Roman" panose="02020603050405020304" pitchFamily="18" charset="0"/>
                <a:cs typeface="Times New Roman" panose="02020603050405020304" pitchFamily="18" charset="0"/>
              </a:rPr>
              <a:t>5. Литвинов, В.Л. Программа динамического управления мощностью лазера в системе оптического питания «MO_OPT» / Литвинов В.Л., Светличный В.Ю. – Федеральная служба по интеллектуальной собственности.  Свидетельство о государственной регистрации программы для ЭВМ № 2020663925 от 05.11.2020г.</a:t>
            </a:r>
            <a:endParaRPr lang="ru-RU" sz="32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4020</TotalTime>
  <Words>406</Words>
  <Application>Microsoft Office PowerPoint</Application>
  <PresentationFormat>Custom</PresentationFormat>
  <Paragraphs>19</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Карина</dc:creator>
  <cp:lastModifiedBy>Polina</cp:lastModifiedBy>
  <cp:revision>394</cp:revision>
  <dcterms:created xsi:type="dcterms:W3CDTF">2010-04-06T13:27:58Z</dcterms:created>
  <dcterms:modified xsi:type="dcterms:W3CDTF">2022-10-23T08:57:57Z</dcterms:modified>
  <dc:language>ru-RU</dc:languag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12.0000</vt:lpwstr>
  </property>
  <property fmtid="{D5CDD505-2E9C-101B-9397-08002B2CF9AE}" pid="3" name="HiddenSlides">
    <vt:i4>0</vt:i4>
  </property>
  <property fmtid="{D5CDD505-2E9C-101B-9397-08002B2CF9AE}" pid="4" name="HyperlinksChanged">
    <vt:bool>false</vt:bool>
  </property>
  <property fmtid="{D5CDD505-2E9C-101B-9397-08002B2CF9AE}" pid="5" name="LinksUpToDate">
    <vt:bool>false</vt:bool>
  </property>
  <property fmtid="{D5CDD505-2E9C-101B-9397-08002B2CF9AE}" pid="6" name="MMClips">
    <vt:i4>0</vt:i4>
  </property>
  <property fmtid="{D5CDD505-2E9C-101B-9397-08002B2CF9AE}" pid="7" name="Notes">
    <vt:i4>0</vt:i4>
  </property>
  <property fmtid="{D5CDD505-2E9C-101B-9397-08002B2CF9AE}" pid="8" name="PresentationFormat">
    <vt:lpwstr>Произвольный</vt:lpwstr>
  </property>
  <property fmtid="{D5CDD505-2E9C-101B-9397-08002B2CF9AE}" pid="9" name="ScaleCrop">
    <vt:bool>false</vt:bool>
  </property>
  <property fmtid="{D5CDD505-2E9C-101B-9397-08002B2CF9AE}" pid="10" name="ShareDoc">
    <vt:bool>false</vt:bool>
  </property>
  <property fmtid="{D5CDD505-2E9C-101B-9397-08002B2CF9AE}" pid="11" name="Slides">
    <vt:i4>1</vt:i4>
  </property>
</Properties>
</file>