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5" d="100"/>
          <a:sy n="35" d="100"/>
        </p:scale>
        <p:origin x="156" y="-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20456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8969480" y="842508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896948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20456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834696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440000" y="1436400"/>
            <a:ext cx="25922880" cy="27870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28802880" cy="597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0840" cy="55440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0" y="288360"/>
            <a:ext cx="2880288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III Международная конференция</a:t>
            </a:r>
            <a:endParaRPr lang="ru-RU" sz="6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878348" y="26231866"/>
            <a:ext cx="1058436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Литература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0" y="5905080"/>
            <a:ext cx="28802880" cy="228312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4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ИЗМЕРЕНИЕ РЕКОМБИНАЦИОННОГО ВРЕМЕНИ ЖИЗНИ В ДИОДНЫХ СТРУКТУРАХ МЕТОДОМ ОБРАТНОГО ВОССТАНОВЛЕНИЯ</a:t>
            </a:r>
            <a:endParaRPr lang="ru-RU" sz="4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Кирилов В.Д. </a:t>
            </a:r>
            <a:r>
              <a:rPr lang="ru-RU" sz="36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Щемеров</a:t>
            </a:r>
            <a:r>
              <a:rPr lang="ru-RU" sz="36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И.В. Кобелева С.П.</a:t>
            </a:r>
            <a:endParaRPr lang="ru-RU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Line 5"/>
          <p:cNvSpPr/>
          <p:nvPr/>
        </p:nvSpPr>
        <p:spPr>
          <a:xfrm>
            <a:off x="25560" y="26154533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25779240" y="189000"/>
            <a:ext cx="28076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МОСКВА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25-27 ОКТ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0" y="1368360"/>
            <a:ext cx="2880288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 rot="16200000">
            <a:off x="24917760" y="539640"/>
            <a:ext cx="120888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3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2021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0" y="31694579"/>
            <a:ext cx="28802880" cy="4103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Picture 2"/>
          <p:cNvPicPr/>
          <p:nvPr/>
        </p:nvPicPr>
        <p:blipFill>
          <a:blip r:embed="rId3"/>
          <a:stretch/>
        </p:blipFill>
        <p:spPr>
          <a:xfrm>
            <a:off x="26283240" y="4032720"/>
            <a:ext cx="1744200" cy="1680480"/>
          </a:xfrm>
          <a:prstGeom prst="rect">
            <a:avLst/>
          </a:prstGeom>
          <a:ln>
            <a:noFill/>
          </a:ln>
        </p:spPr>
      </p:pic>
      <p:sp>
        <p:nvSpPr>
          <p:cNvPr id="49" name="TextShape 10"/>
          <p:cNvSpPr txBox="1"/>
          <p:nvPr/>
        </p:nvSpPr>
        <p:spPr>
          <a:xfrm>
            <a:off x="116203" y="27133260"/>
            <a:ext cx="28803600" cy="545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Lax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B.,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Neustadter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S.F. //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Transient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a p-n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Junction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MIT.: «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»-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25 1954. p.1148-1154;</a:t>
            </a:r>
          </a:p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Kingston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R.H. //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junction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diodes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junction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transistors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MIT.: «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I R E» 1954. p. 829-834;</a:t>
            </a:r>
          </a:p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Jiancheng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F.,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Tadjer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Pearton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S. J.,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Kuramata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A.// 2300V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Breakdown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11"/>
          <p:cNvSpPr txBox="1"/>
          <p:nvPr/>
        </p:nvSpPr>
        <p:spPr>
          <a:xfrm>
            <a:off x="116203" y="9447530"/>
            <a:ext cx="21545640" cy="190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Рисунок 50"/>
          <p:cNvPicPr/>
          <p:nvPr/>
        </p:nvPicPr>
        <p:blipFill>
          <a:blip r:embed="rId4"/>
          <a:stretch/>
        </p:blipFill>
        <p:spPr>
          <a:xfrm rot="31200">
            <a:off x="12645873" y="10808766"/>
            <a:ext cx="2567819" cy="1272626"/>
          </a:xfrm>
          <a:prstGeom prst="rect">
            <a:avLst/>
          </a:prstGeom>
          <a:ln>
            <a:noFill/>
          </a:ln>
        </p:spPr>
      </p:pic>
      <p:sp>
        <p:nvSpPr>
          <p:cNvPr id="52" name="TextShape 12"/>
          <p:cNvSpPr txBox="1"/>
          <p:nvPr/>
        </p:nvSpPr>
        <p:spPr>
          <a:xfrm>
            <a:off x="506159" y="9961655"/>
            <a:ext cx="27219491" cy="404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сследуемой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рассматривается метод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Лакса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Лакса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том, что через диод пропускают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разнополярные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прямоугольные импульсы тока, измеряют интервал постоянства обратного тока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tп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достаточно больших времён - длительность «полочки») и определяют время жизни из соотношения:</a:t>
            </a:r>
          </a:p>
          <a:p>
            <a:pPr algn="just"/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13"/>
          <p:cNvSpPr txBox="1"/>
          <p:nvPr/>
        </p:nvSpPr>
        <p:spPr>
          <a:xfrm>
            <a:off x="412183" y="12737200"/>
            <a:ext cx="27512186" cy="5164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азработана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аналоговой схемы измерителя времени восстановления обратного тока в программе моделирования «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Multisim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». Схема построена на основе транзисторного ключа, который переключается при помощи RS триггера, управляемого переменным напряжением. Переключаемое напряжение может достигать 200В при прямом токе 1А в течении 200мкс. Генератор тока построен на биполярном транзисторе управляемым полевым транзистором. Задаваемый ток контролируется операционным усилителем с низким уровнем смещения нуля. Измерение обратного тока производится по падению напряжения на постоянном сопротивлении 0,1 Ом. Преобразователь тока в напряжение построен на быстродействующем операционном усилителе. Управляющий импульсы переключения задаются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микроконтроллера серии STM-32. Быстродействие схемы ограничено скоростью нарастания и спада управления (300нс на фронт) и скоростью работы в строенных АЦП (2MSPS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построенной модели были проведены виртуальные измерения выпрямительного диода 1N4004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моделирования измерений диода «1N4004» были получены следующее данные: время обратного восстановления при прямом токе 0,25А и обратном 0,5А составляет 2,5+-0,5мкс.</a:t>
            </a:r>
          </a:p>
          <a:p>
            <a:pPr algn="just"/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восстановления обратного тока диода напрямую связанно с временем жизни неравновесных носителей заряда в базовых областях структуры. Время жизни, рассчитанное по результатам измерений и исходя из соотношений прямого и обратного токов составило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25+-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5мкс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Рисунок 53"/>
          <p:cNvPicPr/>
          <p:nvPr/>
        </p:nvPicPr>
        <p:blipFill>
          <a:blip r:embed="rId5"/>
          <a:stretch/>
        </p:blipFill>
        <p:spPr>
          <a:xfrm>
            <a:off x="3334367" y="16666833"/>
            <a:ext cx="10781537" cy="6657973"/>
          </a:xfrm>
          <a:prstGeom prst="rect">
            <a:avLst/>
          </a:prstGeom>
          <a:ln>
            <a:noFill/>
          </a:ln>
        </p:spPr>
      </p:pic>
      <p:pic>
        <p:nvPicPr>
          <p:cNvPr id="55" name="Рисунок 54"/>
          <p:cNvPicPr/>
          <p:nvPr/>
        </p:nvPicPr>
        <p:blipFill>
          <a:blip r:embed="rId6"/>
          <a:stretch/>
        </p:blipFill>
        <p:spPr>
          <a:xfrm>
            <a:off x="16345388" y="16540560"/>
            <a:ext cx="9433852" cy="6963923"/>
          </a:xfrm>
          <a:prstGeom prst="rect">
            <a:avLst/>
          </a:prstGeom>
          <a:ln>
            <a:noFill/>
          </a:ln>
        </p:spPr>
      </p:pic>
      <p:sp>
        <p:nvSpPr>
          <p:cNvPr id="56" name="TextShape 14"/>
          <p:cNvSpPr txBox="1"/>
          <p:nvPr/>
        </p:nvSpPr>
        <p:spPr>
          <a:xfrm>
            <a:off x="412183" y="12243663"/>
            <a:ext cx="13032000" cy="172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где α – отношение обратного тока к прямому.</a:t>
            </a:r>
          </a:p>
          <a:p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161" y="8741059"/>
            <a:ext cx="27219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Аннотация: В работе проводилось моделирование работы электронной схемы для измерения времени восстановления обратного тока диода по методу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Лакса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Моделирование проводилось в среде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«NI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Multisim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встроенных библиотек коммерчески доступных транзисторных и диодных структур. Было показано, что построенная схема позволяет измерять времена обратного восстановления в микросекундном диапазоне.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7079" y="24139505"/>
            <a:ext cx="27943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Разработана экспериментальная модель схемы, реализующей метод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измерения времени восстановления обратного тока диода. Модель построена в программе моделирования «NI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Multisim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Проведено моделирование измерений переходных параметров диода 1N4004. Данная работа показала, что разработанная и смоделированная схема, позволяет определять и рассчитывать рекомбинационное время жизни.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01361" y="23486683"/>
            <a:ext cx="27943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Осциллограмма падения напряжения от времени на диоде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N4004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506203" y="23468883"/>
            <a:ext cx="27943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Схема для измерения времени восстановления обратного тока диода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N4004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переменном напряжении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4532</TotalTime>
  <Words>511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Гришаева Наталья Андреевна</cp:lastModifiedBy>
  <cp:revision>404</cp:revision>
  <dcterms:created xsi:type="dcterms:W3CDTF">2010-04-06T13:27:58Z</dcterms:created>
  <dcterms:modified xsi:type="dcterms:W3CDTF">2021-10-23T16:47:22Z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