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36004500" cx="288036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1340">
          <p15:clr>
            <a:srgbClr val="A4A3A4"/>
          </p15:clr>
        </p15:guide>
        <p15:guide id="2" pos="9072">
          <p15:clr>
            <a:srgbClr val="A4A3A4"/>
          </p15:clr>
        </p15:guide>
      </p15:sldGuideLst>
    </p:ext>
    <p:ext uri="http://customooxmlschemas.google.com/">
      <go:slidesCustomData xmlns:go="http://customooxmlschemas.google.com/" r:id="rId7" roundtripDataSignature="AMtx7mifz3kr7Mm9hpbztlFkoueXIWb2t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1340" orient="horz"/>
        <p:guide pos="9072"/>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Заголовок и объект" type="obj">
  <p:cSld name="OBJECT">
    <p:spTree>
      <p:nvGrpSpPr>
        <p:cNvPr id="11" name="Shape 11"/>
        <p:cNvGrpSpPr/>
        <p:nvPr/>
      </p:nvGrpSpPr>
      <p:grpSpPr>
        <a:xfrm>
          <a:off x="0" y="0"/>
          <a:ext cx="0" cy="0"/>
          <a:chOff x="0" y="0"/>
          <a:chExt cx="0" cy="0"/>
        </a:xfrm>
      </p:grpSpPr>
      <p:sp>
        <p:nvSpPr>
          <p:cNvPr id="12" name="Google Shape;12;p3"/>
          <p:cNvSpPr txBox="1"/>
          <p:nvPr>
            <p:ph type="title"/>
          </p:nvPr>
        </p:nvSpPr>
        <p:spPr>
          <a:xfrm>
            <a:off x="1439863" y="1441450"/>
            <a:ext cx="25923875" cy="6000750"/>
          </a:xfrm>
          <a:prstGeom prst="rect">
            <a:avLst/>
          </a:prstGeom>
          <a:noFill/>
          <a:ln>
            <a:noFill/>
          </a:ln>
        </p:spPr>
        <p:txBody>
          <a:bodyPr anchorCtr="0" anchor="ctr" bIns="185125" lIns="370275" spcFirstLastPara="1" rIns="370275" wrap="square" tIns="18512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3" name="Google Shape;13;p3"/>
          <p:cNvSpPr txBox="1"/>
          <p:nvPr>
            <p:ph idx="1" type="body"/>
          </p:nvPr>
        </p:nvSpPr>
        <p:spPr>
          <a:xfrm>
            <a:off x="1439863" y="8401050"/>
            <a:ext cx="25923875" cy="23761700"/>
          </a:xfrm>
          <a:prstGeom prst="rect">
            <a:avLst/>
          </a:prstGeom>
          <a:noFill/>
          <a:ln>
            <a:noFill/>
          </a:ln>
        </p:spPr>
        <p:txBody>
          <a:bodyPr anchorCtr="0" anchor="t" bIns="185125" lIns="370275" spcFirstLastPara="1" rIns="370275" wrap="square" tIns="185125">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4" name="Google Shape;14;p3"/>
          <p:cNvSpPr txBox="1"/>
          <p:nvPr>
            <p:ph idx="10" type="dt"/>
          </p:nvPr>
        </p:nvSpPr>
        <p:spPr>
          <a:xfrm>
            <a:off x="1439863" y="33370838"/>
            <a:ext cx="6721475" cy="1917700"/>
          </a:xfrm>
          <a:prstGeom prst="rect">
            <a:avLst/>
          </a:prstGeom>
          <a:noFill/>
          <a:ln>
            <a:noFill/>
          </a:ln>
        </p:spPr>
        <p:txBody>
          <a:bodyPr anchorCtr="0" anchor="ctr" bIns="185125" lIns="370275" spcFirstLastPara="1" rIns="370275" wrap="square" tIns="1851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3"/>
          <p:cNvSpPr txBox="1"/>
          <p:nvPr>
            <p:ph idx="11" type="ftr"/>
          </p:nvPr>
        </p:nvSpPr>
        <p:spPr>
          <a:xfrm>
            <a:off x="9840913" y="33370838"/>
            <a:ext cx="9121775" cy="1917700"/>
          </a:xfrm>
          <a:prstGeom prst="rect">
            <a:avLst/>
          </a:prstGeom>
          <a:noFill/>
          <a:ln>
            <a:noFill/>
          </a:ln>
        </p:spPr>
        <p:txBody>
          <a:bodyPr anchorCtr="0" anchor="ctr" bIns="185125" lIns="370275" spcFirstLastPara="1" rIns="370275" wrap="square" tIns="1851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3"/>
          <p:cNvSpPr txBox="1"/>
          <p:nvPr>
            <p:ph idx="12" type="sldNum"/>
          </p:nvPr>
        </p:nvSpPr>
        <p:spPr>
          <a:xfrm>
            <a:off x="20642263" y="33370838"/>
            <a:ext cx="6721475" cy="1917700"/>
          </a:xfrm>
          <a:prstGeom prst="rect">
            <a:avLst/>
          </a:prstGeom>
          <a:noFill/>
          <a:ln>
            <a:noFill/>
          </a:ln>
        </p:spPr>
        <p:txBody>
          <a:bodyPr anchorCtr="0" anchor="ctr" bIns="185125" lIns="370275" spcFirstLastPara="1" rIns="370275" wrap="square" tIns="185125">
            <a:noAutofit/>
          </a:bodyPr>
          <a:lstStyle>
            <a:lvl1pPr indent="0" lvl="0" marL="0" marR="0" algn="r">
              <a:spcBef>
                <a:spcPts val="0"/>
              </a:spcBef>
              <a:spcAft>
                <a:spcPts val="0"/>
              </a:spcAft>
              <a:buNone/>
              <a:defRPr b="0" i="0" sz="4900" u="none" cap="none" strike="noStrike">
                <a:solidFill>
                  <a:srgbClr val="888888"/>
                </a:solidFill>
                <a:latin typeface="Arial"/>
                <a:ea typeface="Arial"/>
                <a:cs typeface="Arial"/>
                <a:sym typeface="Arial"/>
              </a:defRPr>
            </a:lvl1pPr>
            <a:lvl2pPr indent="0" lvl="1" marL="0" marR="0" algn="r">
              <a:spcBef>
                <a:spcPts val="0"/>
              </a:spcBef>
              <a:spcAft>
                <a:spcPts val="0"/>
              </a:spcAft>
              <a:buNone/>
              <a:defRPr b="0" i="0" sz="4900" u="none" cap="none" strike="noStrike">
                <a:solidFill>
                  <a:srgbClr val="888888"/>
                </a:solidFill>
                <a:latin typeface="Arial"/>
                <a:ea typeface="Arial"/>
                <a:cs typeface="Arial"/>
                <a:sym typeface="Arial"/>
              </a:defRPr>
            </a:lvl2pPr>
            <a:lvl3pPr indent="0" lvl="2" marL="0" marR="0" algn="r">
              <a:spcBef>
                <a:spcPts val="0"/>
              </a:spcBef>
              <a:spcAft>
                <a:spcPts val="0"/>
              </a:spcAft>
              <a:buNone/>
              <a:defRPr b="0" i="0" sz="4900" u="none" cap="none" strike="noStrike">
                <a:solidFill>
                  <a:srgbClr val="888888"/>
                </a:solidFill>
                <a:latin typeface="Arial"/>
                <a:ea typeface="Arial"/>
                <a:cs typeface="Arial"/>
                <a:sym typeface="Arial"/>
              </a:defRPr>
            </a:lvl3pPr>
            <a:lvl4pPr indent="0" lvl="3" marL="0" marR="0" algn="r">
              <a:spcBef>
                <a:spcPts val="0"/>
              </a:spcBef>
              <a:spcAft>
                <a:spcPts val="0"/>
              </a:spcAft>
              <a:buNone/>
              <a:defRPr b="0" i="0" sz="4900" u="none" cap="none" strike="noStrike">
                <a:solidFill>
                  <a:srgbClr val="888888"/>
                </a:solidFill>
                <a:latin typeface="Arial"/>
                <a:ea typeface="Arial"/>
                <a:cs typeface="Arial"/>
                <a:sym typeface="Arial"/>
              </a:defRPr>
            </a:lvl4pPr>
            <a:lvl5pPr indent="0" lvl="4" marL="0" marR="0" algn="r">
              <a:spcBef>
                <a:spcPts val="0"/>
              </a:spcBef>
              <a:spcAft>
                <a:spcPts val="0"/>
              </a:spcAft>
              <a:buNone/>
              <a:defRPr b="0" i="0" sz="4900" u="none" cap="none" strike="noStrike">
                <a:solidFill>
                  <a:srgbClr val="888888"/>
                </a:solidFill>
                <a:latin typeface="Arial"/>
                <a:ea typeface="Arial"/>
                <a:cs typeface="Arial"/>
                <a:sym typeface="Arial"/>
              </a:defRPr>
            </a:lvl5pPr>
            <a:lvl6pPr indent="0" lvl="5" marL="0" marR="0" algn="r">
              <a:spcBef>
                <a:spcPts val="0"/>
              </a:spcBef>
              <a:spcAft>
                <a:spcPts val="0"/>
              </a:spcAft>
              <a:buNone/>
              <a:defRPr b="0" i="0" sz="4900" u="none" cap="none" strike="noStrike">
                <a:solidFill>
                  <a:srgbClr val="888888"/>
                </a:solidFill>
                <a:latin typeface="Arial"/>
                <a:ea typeface="Arial"/>
                <a:cs typeface="Arial"/>
                <a:sym typeface="Arial"/>
              </a:defRPr>
            </a:lvl6pPr>
            <a:lvl7pPr indent="0" lvl="6" marL="0" marR="0" algn="r">
              <a:spcBef>
                <a:spcPts val="0"/>
              </a:spcBef>
              <a:spcAft>
                <a:spcPts val="0"/>
              </a:spcAft>
              <a:buNone/>
              <a:defRPr b="0" i="0" sz="4900" u="none" cap="none" strike="noStrike">
                <a:solidFill>
                  <a:srgbClr val="888888"/>
                </a:solidFill>
                <a:latin typeface="Arial"/>
                <a:ea typeface="Arial"/>
                <a:cs typeface="Arial"/>
                <a:sym typeface="Arial"/>
              </a:defRPr>
            </a:lvl7pPr>
            <a:lvl8pPr indent="0" lvl="7" marL="0" marR="0" algn="r">
              <a:spcBef>
                <a:spcPts val="0"/>
              </a:spcBef>
              <a:spcAft>
                <a:spcPts val="0"/>
              </a:spcAft>
              <a:buNone/>
              <a:defRPr b="0" i="0" sz="4900" u="none" cap="none" strike="noStrike">
                <a:solidFill>
                  <a:srgbClr val="888888"/>
                </a:solidFill>
                <a:latin typeface="Arial"/>
                <a:ea typeface="Arial"/>
                <a:cs typeface="Arial"/>
                <a:sym typeface="Arial"/>
              </a:defRPr>
            </a:lvl8pPr>
            <a:lvl9pPr indent="0" lvl="8" marL="0" marR="0" algn="r">
              <a:spcBef>
                <a:spcPts val="0"/>
              </a:spcBef>
              <a:spcAft>
                <a:spcPts val="0"/>
              </a:spcAft>
              <a:buNone/>
              <a:defRPr b="0" i="0" sz="49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Заголовок и вертикальный текст" type="vertTx">
  <p:cSld name="VERTICAL_TEXT">
    <p:spTree>
      <p:nvGrpSpPr>
        <p:cNvPr id="68" name="Shape 68"/>
        <p:cNvGrpSpPr/>
        <p:nvPr/>
      </p:nvGrpSpPr>
      <p:grpSpPr>
        <a:xfrm>
          <a:off x="0" y="0"/>
          <a:ext cx="0" cy="0"/>
          <a:chOff x="0" y="0"/>
          <a:chExt cx="0" cy="0"/>
        </a:xfrm>
      </p:grpSpPr>
      <p:sp>
        <p:nvSpPr>
          <p:cNvPr id="69" name="Google Shape;69;p12"/>
          <p:cNvSpPr txBox="1"/>
          <p:nvPr>
            <p:ph type="title"/>
          </p:nvPr>
        </p:nvSpPr>
        <p:spPr>
          <a:xfrm>
            <a:off x="1439863" y="1441450"/>
            <a:ext cx="25923875" cy="6000750"/>
          </a:xfrm>
          <a:prstGeom prst="rect">
            <a:avLst/>
          </a:prstGeom>
          <a:noFill/>
          <a:ln>
            <a:noFill/>
          </a:ln>
        </p:spPr>
        <p:txBody>
          <a:bodyPr anchorCtr="0" anchor="ctr" bIns="185125" lIns="370275" spcFirstLastPara="1" rIns="370275" wrap="square" tIns="18512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0" name="Google Shape;70;p12"/>
          <p:cNvSpPr txBox="1"/>
          <p:nvPr>
            <p:ph idx="1" type="body"/>
          </p:nvPr>
        </p:nvSpPr>
        <p:spPr>
          <a:xfrm rot="5400000">
            <a:off x="2520950" y="7319962"/>
            <a:ext cx="23761700" cy="25923875"/>
          </a:xfrm>
          <a:prstGeom prst="rect">
            <a:avLst/>
          </a:prstGeom>
          <a:noFill/>
          <a:ln>
            <a:noFill/>
          </a:ln>
        </p:spPr>
        <p:txBody>
          <a:bodyPr anchorCtr="0" anchor="t" bIns="185125" lIns="370275" spcFirstLastPara="1" rIns="370275" wrap="square" tIns="185125">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12"/>
          <p:cNvSpPr txBox="1"/>
          <p:nvPr>
            <p:ph idx="10" type="dt"/>
          </p:nvPr>
        </p:nvSpPr>
        <p:spPr>
          <a:xfrm>
            <a:off x="1439863" y="33370838"/>
            <a:ext cx="6721475" cy="1917700"/>
          </a:xfrm>
          <a:prstGeom prst="rect">
            <a:avLst/>
          </a:prstGeom>
          <a:noFill/>
          <a:ln>
            <a:noFill/>
          </a:ln>
        </p:spPr>
        <p:txBody>
          <a:bodyPr anchorCtr="0" anchor="ctr" bIns="185125" lIns="370275" spcFirstLastPara="1" rIns="370275" wrap="square" tIns="1851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2"/>
          <p:cNvSpPr txBox="1"/>
          <p:nvPr>
            <p:ph idx="11" type="ftr"/>
          </p:nvPr>
        </p:nvSpPr>
        <p:spPr>
          <a:xfrm>
            <a:off x="9840913" y="33370838"/>
            <a:ext cx="9121775" cy="1917700"/>
          </a:xfrm>
          <a:prstGeom prst="rect">
            <a:avLst/>
          </a:prstGeom>
          <a:noFill/>
          <a:ln>
            <a:noFill/>
          </a:ln>
        </p:spPr>
        <p:txBody>
          <a:bodyPr anchorCtr="0" anchor="ctr" bIns="185125" lIns="370275" spcFirstLastPara="1" rIns="370275" wrap="square" tIns="1851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2"/>
          <p:cNvSpPr txBox="1"/>
          <p:nvPr>
            <p:ph idx="12" type="sldNum"/>
          </p:nvPr>
        </p:nvSpPr>
        <p:spPr>
          <a:xfrm>
            <a:off x="20642263" y="33370838"/>
            <a:ext cx="6721475" cy="1917700"/>
          </a:xfrm>
          <a:prstGeom prst="rect">
            <a:avLst/>
          </a:prstGeom>
          <a:noFill/>
          <a:ln>
            <a:noFill/>
          </a:ln>
        </p:spPr>
        <p:txBody>
          <a:bodyPr anchorCtr="0" anchor="ctr" bIns="185125" lIns="370275" spcFirstLastPara="1" rIns="370275" wrap="square" tIns="185125">
            <a:noAutofit/>
          </a:bodyPr>
          <a:lstStyle>
            <a:lvl1pPr indent="0" lvl="0" marL="0" marR="0" algn="r">
              <a:spcBef>
                <a:spcPts val="0"/>
              </a:spcBef>
              <a:spcAft>
                <a:spcPts val="0"/>
              </a:spcAft>
              <a:buNone/>
              <a:defRPr sz="4900">
                <a:solidFill>
                  <a:srgbClr val="888888"/>
                </a:solidFill>
                <a:latin typeface="Arial"/>
                <a:ea typeface="Arial"/>
                <a:cs typeface="Arial"/>
                <a:sym typeface="Arial"/>
              </a:defRPr>
            </a:lvl1pPr>
            <a:lvl2pPr indent="0" lvl="1" marL="0" marR="0" algn="r">
              <a:spcBef>
                <a:spcPts val="0"/>
              </a:spcBef>
              <a:spcAft>
                <a:spcPts val="0"/>
              </a:spcAft>
              <a:buNone/>
              <a:defRPr sz="4900">
                <a:solidFill>
                  <a:srgbClr val="888888"/>
                </a:solidFill>
                <a:latin typeface="Arial"/>
                <a:ea typeface="Arial"/>
                <a:cs typeface="Arial"/>
                <a:sym typeface="Arial"/>
              </a:defRPr>
            </a:lvl2pPr>
            <a:lvl3pPr indent="0" lvl="2" marL="0" marR="0" algn="r">
              <a:spcBef>
                <a:spcPts val="0"/>
              </a:spcBef>
              <a:spcAft>
                <a:spcPts val="0"/>
              </a:spcAft>
              <a:buNone/>
              <a:defRPr sz="4900">
                <a:solidFill>
                  <a:srgbClr val="888888"/>
                </a:solidFill>
                <a:latin typeface="Arial"/>
                <a:ea typeface="Arial"/>
                <a:cs typeface="Arial"/>
                <a:sym typeface="Arial"/>
              </a:defRPr>
            </a:lvl3pPr>
            <a:lvl4pPr indent="0" lvl="3" marL="0" marR="0" algn="r">
              <a:spcBef>
                <a:spcPts val="0"/>
              </a:spcBef>
              <a:spcAft>
                <a:spcPts val="0"/>
              </a:spcAft>
              <a:buNone/>
              <a:defRPr sz="4900">
                <a:solidFill>
                  <a:srgbClr val="888888"/>
                </a:solidFill>
                <a:latin typeface="Arial"/>
                <a:ea typeface="Arial"/>
                <a:cs typeface="Arial"/>
                <a:sym typeface="Arial"/>
              </a:defRPr>
            </a:lvl4pPr>
            <a:lvl5pPr indent="0" lvl="4" marL="0" marR="0" algn="r">
              <a:spcBef>
                <a:spcPts val="0"/>
              </a:spcBef>
              <a:spcAft>
                <a:spcPts val="0"/>
              </a:spcAft>
              <a:buNone/>
              <a:defRPr sz="4900">
                <a:solidFill>
                  <a:srgbClr val="888888"/>
                </a:solidFill>
                <a:latin typeface="Arial"/>
                <a:ea typeface="Arial"/>
                <a:cs typeface="Arial"/>
                <a:sym typeface="Arial"/>
              </a:defRPr>
            </a:lvl5pPr>
            <a:lvl6pPr indent="0" lvl="5" marL="0" marR="0" algn="r">
              <a:spcBef>
                <a:spcPts val="0"/>
              </a:spcBef>
              <a:spcAft>
                <a:spcPts val="0"/>
              </a:spcAft>
              <a:buNone/>
              <a:defRPr sz="4900">
                <a:solidFill>
                  <a:srgbClr val="888888"/>
                </a:solidFill>
                <a:latin typeface="Arial"/>
                <a:ea typeface="Arial"/>
                <a:cs typeface="Arial"/>
                <a:sym typeface="Arial"/>
              </a:defRPr>
            </a:lvl6pPr>
            <a:lvl7pPr indent="0" lvl="6" marL="0" marR="0" algn="r">
              <a:spcBef>
                <a:spcPts val="0"/>
              </a:spcBef>
              <a:spcAft>
                <a:spcPts val="0"/>
              </a:spcAft>
              <a:buNone/>
              <a:defRPr sz="4900">
                <a:solidFill>
                  <a:srgbClr val="888888"/>
                </a:solidFill>
                <a:latin typeface="Arial"/>
                <a:ea typeface="Arial"/>
                <a:cs typeface="Arial"/>
                <a:sym typeface="Arial"/>
              </a:defRPr>
            </a:lvl7pPr>
            <a:lvl8pPr indent="0" lvl="7" marL="0" marR="0" algn="r">
              <a:spcBef>
                <a:spcPts val="0"/>
              </a:spcBef>
              <a:spcAft>
                <a:spcPts val="0"/>
              </a:spcAft>
              <a:buNone/>
              <a:defRPr sz="4900">
                <a:solidFill>
                  <a:srgbClr val="888888"/>
                </a:solidFill>
                <a:latin typeface="Arial"/>
                <a:ea typeface="Arial"/>
                <a:cs typeface="Arial"/>
                <a:sym typeface="Arial"/>
              </a:defRPr>
            </a:lvl8pPr>
            <a:lvl9pPr indent="0" lvl="8" marL="0" marR="0" algn="r">
              <a:spcBef>
                <a:spcPts val="0"/>
              </a:spcBef>
              <a:spcAft>
                <a:spcPts val="0"/>
              </a:spcAft>
              <a:buNone/>
              <a:defRPr sz="4900">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Вертикальный заголовок и текст" type="vertTitleAndTx">
  <p:cSld name="VERTICAL_TITLE_AND_VERTICAL_TEXT">
    <p:spTree>
      <p:nvGrpSpPr>
        <p:cNvPr id="74" name="Shape 74"/>
        <p:cNvGrpSpPr/>
        <p:nvPr/>
      </p:nvGrpSpPr>
      <p:grpSpPr>
        <a:xfrm>
          <a:off x="0" y="0"/>
          <a:ext cx="0" cy="0"/>
          <a:chOff x="0" y="0"/>
          <a:chExt cx="0" cy="0"/>
        </a:xfrm>
      </p:grpSpPr>
      <p:sp>
        <p:nvSpPr>
          <p:cNvPr id="75" name="Google Shape;75;p13"/>
          <p:cNvSpPr txBox="1"/>
          <p:nvPr>
            <p:ph type="title"/>
          </p:nvPr>
        </p:nvSpPr>
        <p:spPr>
          <a:xfrm rot="5400000">
            <a:off x="8762761" y="13561700"/>
            <a:ext cx="30720506" cy="6480810"/>
          </a:xfrm>
          <a:prstGeom prst="rect">
            <a:avLst/>
          </a:prstGeom>
          <a:noFill/>
          <a:ln>
            <a:noFill/>
          </a:ln>
        </p:spPr>
        <p:txBody>
          <a:bodyPr anchorCtr="0" anchor="ctr" bIns="185125" lIns="370275" spcFirstLastPara="1" rIns="370275" wrap="square" tIns="18512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6" name="Google Shape;76;p13"/>
          <p:cNvSpPr txBox="1"/>
          <p:nvPr>
            <p:ph idx="1" type="body"/>
          </p:nvPr>
        </p:nvSpPr>
        <p:spPr>
          <a:xfrm rot="5400000">
            <a:off x="-4438888" y="7320920"/>
            <a:ext cx="30720506" cy="18962369"/>
          </a:xfrm>
          <a:prstGeom prst="rect">
            <a:avLst/>
          </a:prstGeom>
          <a:noFill/>
          <a:ln>
            <a:noFill/>
          </a:ln>
        </p:spPr>
        <p:txBody>
          <a:bodyPr anchorCtr="0" anchor="t" bIns="185125" lIns="370275" spcFirstLastPara="1" rIns="370275" wrap="square" tIns="185125">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13"/>
          <p:cNvSpPr txBox="1"/>
          <p:nvPr>
            <p:ph idx="10" type="dt"/>
          </p:nvPr>
        </p:nvSpPr>
        <p:spPr>
          <a:xfrm>
            <a:off x="1439863" y="33370838"/>
            <a:ext cx="6721475" cy="1917700"/>
          </a:xfrm>
          <a:prstGeom prst="rect">
            <a:avLst/>
          </a:prstGeom>
          <a:noFill/>
          <a:ln>
            <a:noFill/>
          </a:ln>
        </p:spPr>
        <p:txBody>
          <a:bodyPr anchorCtr="0" anchor="ctr" bIns="185125" lIns="370275" spcFirstLastPara="1" rIns="370275" wrap="square" tIns="1851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3"/>
          <p:cNvSpPr txBox="1"/>
          <p:nvPr>
            <p:ph idx="11" type="ftr"/>
          </p:nvPr>
        </p:nvSpPr>
        <p:spPr>
          <a:xfrm>
            <a:off x="9840913" y="33370838"/>
            <a:ext cx="9121775" cy="1917700"/>
          </a:xfrm>
          <a:prstGeom prst="rect">
            <a:avLst/>
          </a:prstGeom>
          <a:noFill/>
          <a:ln>
            <a:noFill/>
          </a:ln>
        </p:spPr>
        <p:txBody>
          <a:bodyPr anchorCtr="0" anchor="ctr" bIns="185125" lIns="370275" spcFirstLastPara="1" rIns="370275" wrap="square" tIns="1851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3"/>
          <p:cNvSpPr txBox="1"/>
          <p:nvPr>
            <p:ph idx="12" type="sldNum"/>
          </p:nvPr>
        </p:nvSpPr>
        <p:spPr>
          <a:xfrm>
            <a:off x="20642263" y="33370838"/>
            <a:ext cx="6721475" cy="1917700"/>
          </a:xfrm>
          <a:prstGeom prst="rect">
            <a:avLst/>
          </a:prstGeom>
          <a:noFill/>
          <a:ln>
            <a:noFill/>
          </a:ln>
        </p:spPr>
        <p:txBody>
          <a:bodyPr anchorCtr="0" anchor="ctr" bIns="185125" lIns="370275" spcFirstLastPara="1" rIns="370275" wrap="square" tIns="185125">
            <a:noAutofit/>
          </a:bodyPr>
          <a:lstStyle>
            <a:lvl1pPr indent="0" lvl="0" marL="0" marR="0" algn="r">
              <a:spcBef>
                <a:spcPts val="0"/>
              </a:spcBef>
              <a:spcAft>
                <a:spcPts val="0"/>
              </a:spcAft>
              <a:buNone/>
              <a:defRPr sz="4900">
                <a:solidFill>
                  <a:srgbClr val="888888"/>
                </a:solidFill>
                <a:latin typeface="Arial"/>
                <a:ea typeface="Arial"/>
                <a:cs typeface="Arial"/>
                <a:sym typeface="Arial"/>
              </a:defRPr>
            </a:lvl1pPr>
            <a:lvl2pPr indent="0" lvl="1" marL="0" marR="0" algn="r">
              <a:spcBef>
                <a:spcPts val="0"/>
              </a:spcBef>
              <a:spcAft>
                <a:spcPts val="0"/>
              </a:spcAft>
              <a:buNone/>
              <a:defRPr sz="4900">
                <a:solidFill>
                  <a:srgbClr val="888888"/>
                </a:solidFill>
                <a:latin typeface="Arial"/>
                <a:ea typeface="Arial"/>
                <a:cs typeface="Arial"/>
                <a:sym typeface="Arial"/>
              </a:defRPr>
            </a:lvl2pPr>
            <a:lvl3pPr indent="0" lvl="2" marL="0" marR="0" algn="r">
              <a:spcBef>
                <a:spcPts val="0"/>
              </a:spcBef>
              <a:spcAft>
                <a:spcPts val="0"/>
              </a:spcAft>
              <a:buNone/>
              <a:defRPr sz="4900">
                <a:solidFill>
                  <a:srgbClr val="888888"/>
                </a:solidFill>
                <a:latin typeface="Arial"/>
                <a:ea typeface="Arial"/>
                <a:cs typeface="Arial"/>
                <a:sym typeface="Arial"/>
              </a:defRPr>
            </a:lvl3pPr>
            <a:lvl4pPr indent="0" lvl="3" marL="0" marR="0" algn="r">
              <a:spcBef>
                <a:spcPts val="0"/>
              </a:spcBef>
              <a:spcAft>
                <a:spcPts val="0"/>
              </a:spcAft>
              <a:buNone/>
              <a:defRPr sz="4900">
                <a:solidFill>
                  <a:srgbClr val="888888"/>
                </a:solidFill>
                <a:latin typeface="Arial"/>
                <a:ea typeface="Arial"/>
                <a:cs typeface="Arial"/>
                <a:sym typeface="Arial"/>
              </a:defRPr>
            </a:lvl4pPr>
            <a:lvl5pPr indent="0" lvl="4" marL="0" marR="0" algn="r">
              <a:spcBef>
                <a:spcPts val="0"/>
              </a:spcBef>
              <a:spcAft>
                <a:spcPts val="0"/>
              </a:spcAft>
              <a:buNone/>
              <a:defRPr sz="4900">
                <a:solidFill>
                  <a:srgbClr val="888888"/>
                </a:solidFill>
                <a:latin typeface="Arial"/>
                <a:ea typeface="Arial"/>
                <a:cs typeface="Arial"/>
                <a:sym typeface="Arial"/>
              </a:defRPr>
            </a:lvl5pPr>
            <a:lvl6pPr indent="0" lvl="5" marL="0" marR="0" algn="r">
              <a:spcBef>
                <a:spcPts val="0"/>
              </a:spcBef>
              <a:spcAft>
                <a:spcPts val="0"/>
              </a:spcAft>
              <a:buNone/>
              <a:defRPr sz="4900">
                <a:solidFill>
                  <a:srgbClr val="888888"/>
                </a:solidFill>
                <a:latin typeface="Arial"/>
                <a:ea typeface="Arial"/>
                <a:cs typeface="Arial"/>
                <a:sym typeface="Arial"/>
              </a:defRPr>
            </a:lvl6pPr>
            <a:lvl7pPr indent="0" lvl="6" marL="0" marR="0" algn="r">
              <a:spcBef>
                <a:spcPts val="0"/>
              </a:spcBef>
              <a:spcAft>
                <a:spcPts val="0"/>
              </a:spcAft>
              <a:buNone/>
              <a:defRPr sz="4900">
                <a:solidFill>
                  <a:srgbClr val="888888"/>
                </a:solidFill>
                <a:latin typeface="Arial"/>
                <a:ea typeface="Arial"/>
                <a:cs typeface="Arial"/>
                <a:sym typeface="Arial"/>
              </a:defRPr>
            </a:lvl7pPr>
            <a:lvl8pPr indent="0" lvl="7" marL="0" marR="0" algn="r">
              <a:spcBef>
                <a:spcPts val="0"/>
              </a:spcBef>
              <a:spcAft>
                <a:spcPts val="0"/>
              </a:spcAft>
              <a:buNone/>
              <a:defRPr sz="4900">
                <a:solidFill>
                  <a:srgbClr val="888888"/>
                </a:solidFill>
                <a:latin typeface="Arial"/>
                <a:ea typeface="Arial"/>
                <a:cs typeface="Arial"/>
                <a:sym typeface="Arial"/>
              </a:defRPr>
            </a:lvl8pPr>
            <a:lvl9pPr indent="0" lvl="8" marL="0" marR="0" algn="r">
              <a:spcBef>
                <a:spcPts val="0"/>
              </a:spcBef>
              <a:spcAft>
                <a:spcPts val="0"/>
              </a:spcAft>
              <a:buNone/>
              <a:defRPr sz="4900">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Титульный слайд" type="title">
  <p:cSld name="TITLE">
    <p:spTree>
      <p:nvGrpSpPr>
        <p:cNvPr id="17" name="Shape 17"/>
        <p:cNvGrpSpPr/>
        <p:nvPr/>
      </p:nvGrpSpPr>
      <p:grpSpPr>
        <a:xfrm>
          <a:off x="0" y="0"/>
          <a:ext cx="0" cy="0"/>
          <a:chOff x="0" y="0"/>
          <a:chExt cx="0" cy="0"/>
        </a:xfrm>
      </p:grpSpPr>
      <p:sp>
        <p:nvSpPr>
          <p:cNvPr id="18" name="Google Shape;18;p4"/>
          <p:cNvSpPr txBox="1"/>
          <p:nvPr>
            <p:ph type="ctrTitle"/>
          </p:nvPr>
        </p:nvSpPr>
        <p:spPr>
          <a:xfrm>
            <a:off x="2160270" y="11184745"/>
            <a:ext cx="24483061" cy="7717631"/>
          </a:xfrm>
          <a:prstGeom prst="rect">
            <a:avLst/>
          </a:prstGeom>
          <a:noFill/>
          <a:ln>
            <a:noFill/>
          </a:ln>
        </p:spPr>
        <p:txBody>
          <a:bodyPr anchorCtr="0" anchor="ctr" bIns="185125" lIns="370275" spcFirstLastPara="1" rIns="370275" wrap="square" tIns="18512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9" name="Google Shape;19;p4"/>
          <p:cNvSpPr txBox="1"/>
          <p:nvPr>
            <p:ph idx="1" type="subTitle"/>
          </p:nvPr>
        </p:nvSpPr>
        <p:spPr>
          <a:xfrm>
            <a:off x="4320540" y="20402550"/>
            <a:ext cx="20162520" cy="9201150"/>
          </a:xfrm>
          <a:prstGeom prst="rect">
            <a:avLst/>
          </a:prstGeom>
          <a:noFill/>
          <a:ln>
            <a:noFill/>
          </a:ln>
        </p:spPr>
        <p:txBody>
          <a:bodyPr anchorCtr="0" anchor="t" bIns="185125" lIns="370275" spcFirstLastPara="1" rIns="370275" wrap="square" tIns="185125">
            <a:noAutofit/>
          </a:bodyPr>
          <a:lstStyle>
            <a:lvl1pPr lvl="0" algn="ctr">
              <a:spcBef>
                <a:spcPts val="2600"/>
              </a:spcBef>
              <a:spcAft>
                <a:spcPts val="0"/>
              </a:spcAft>
              <a:buClr>
                <a:srgbClr val="888888"/>
              </a:buClr>
              <a:buSzPts val="13000"/>
              <a:buNone/>
              <a:defRPr>
                <a:solidFill>
                  <a:srgbClr val="888888"/>
                </a:solidFill>
              </a:defRPr>
            </a:lvl1pPr>
            <a:lvl2pPr lvl="1" algn="ctr">
              <a:spcBef>
                <a:spcPts val="2260"/>
              </a:spcBef>
              <a:spcAft>
                <a:spcPts val="0"/>
              </a:spcAft>
              <a:buClr>
                <a:srgbClr val="888888"/>
              </a:buClr>
              <a:buSzPts val="11300"/>
              <a:buNone/>
              <a:defRPr>
                <a:solidFill>
                  <a:srgbClr val="888888"/>
                </a:solidFill>
              </a:defRPr>
            </a:lvl2pPr>
            <a:lvl3pPr lvl="2" algn="ctr">
              <a:spcBef>
                <a:spcPts val="1940"/>
              </a:spcBef>
              <a:spcAft>
                <a:spcPts val="0"/>
              </a:spcAft>
              <a:buClr>
                <a:srgbClr val="888888"/>
              </a:buClr>
              <a:buSzPts val="9700"/>
              <a:buNone/>
              <a:defRPr>
                <a:solidFill>
                  <a:srgbClr val="888888"/>
                </a:solidFill>
              </a:defRPr>
            </a:lvl3pPr>
            <a:lvl4pPr lvl="3" algn="ctr">
              <a:spcBef>
                <a:spcPts val="1620"/>
              </a:spcBef>
              <a:spcAft>
                <a:spcPts val="0"/>
              </a:spcAft>
              <a:buClr>
                <a:srgbClr val="888888"/>
              </a:buClr>
              <a:buSzPts val="8100"/>
              <a:buNone/>
              <a:defRPr>
                <a:solidFill>
                  <a:srgbClr val="888888"/>
                </a:solidFill>
              </a:defRPr>
            </a:lvl4pPr>
            <a:lvl5pPr lvl="4" algn="ctr">
              <a:spcBef>
                <a:spcPts val="1620"/>
              </a:spcBef>
              <a:spcAft>
                <a:spcPts val="0"/>
              </a:spcAft>
              <a:buClr>
                <a:srgbClr val="888888"/>
              </a:buClr>
              <a:buSzPts val="8100"/>
              <a:buNone/>
              <a:defRPr>
                <a:solidFill>
                  <a:srgbClr val="888888"/>
                </a:solidFill>
              </a:defRPr>
            </a:lvl5pPr>
            <a:lvl6pPr lvl="5" algn="ctr">
              <a:spcBef>
                <a:spcPts val="1620"/>
              </a:spcBef>
              <a:spcAft>
                <a:spcPts val="0"/>
              </a:spcAft>
              <a:buClr>
                <a:srgbClr val="888888"/>
              </a:buClr>
              <a:buSzPts val="8100"/>
              <a:buNone/>
              <a:defRPr>
                <a:solidFill>
                  <a:srgbClr val="888888"/>
                </a:solidFill>
              </a:defRPr>
            </a:lvl6pPr>
            <a:lvl7pPr lvl="6" algn="ctr">
              <a:spcBef>
                <a:spcPts val="1620"/>
              </a:spcBef>
              <a:spcAft>
                <a:spcPts val="0"/>
              </a:spcAft>
              <a:buClr>
                <a:srgbClr val="888888"/>
              </a:buClr>
              <a:buSzPts val="8100"/>
              <a:buNone/>
              <a:defRPr>
                <a:solidFill>
                  <a:srgbClr val="888888"/>
                </a:solidFill>
              </a:defRPr>
            </a:lvl7pPr>
            <a:lvl8pPr lvl="7" algn="ctr">
              <a:spcBef>
                <a:spcPts val="1620"/>
              </a:spcBef>
              <a:spcAft>
                <a:spcPts val="0"/>
              </a:spcAft>
              <a:buClr>
                <a:srgbClr val="888888"/>
              </a:buClr>
              <a:buSzPts val="8100"/>
              <a:buNone/>
              <a:defRPr>
                <a:solidFill>
                  <a:srgbClr val="888888"/>
                </a:solidFill>
              </a:defRPr>
            </a:lvl8pPr>
            <a:lvl9pPr lvl="8" algn="ctr">
              <a:spcBef>
                <a:spcPts val="1620"/>
              </a:spcBef>
              <a:spcAft>
                <a:spcPts val="0"/>
              </a:spcAft>
              <a:buClr>
                <a:srgbClr val="888888"/>
              </a:buClr>
              <a:buSzPts val="8100"/>
              <a:buNone/>
              <a:defRPr>
                <a:solidFill>
                  <a:srgbClr val="888888"/>
                </a:solidFill>
              </a:defRPr>
            </a:lvl9pPr>
          </a:lstStyle>
          <a:p/>
        </p:txBody>
      </p:sp>
      <p:sp>
        <p:nvSpPr>
          <p:cNvPr id="20" name="Google Shape;20;p4"/>
          <p:cNvSpPr txBox="1"/>
          <p:nvPr>
            <p:ph idx="10" type="dt"/>
          </p:nvPr>
        </p:nvSpPr>
        <p:spPr>
          <a:xfrm>
            <a:off x="1439863" y="33370838"/>
            <a:ext cx="6721475" cy="1917700"/>
          </a:xfrm>
          <a:prstGeom prst="rect">
            <a:avLst/>
          </a:prstGeom>
          <a:noFill/>
          <a:ln>
            <a:noFill/>
          </a:ln>
        </p:spPr>
        <p:txBody>
          <a:bodyPr anchorCtr="0" anchor="ctr" bIns="185125" lIns="370275" spcFirstLastPara="1" rIns="370275" wrap="square" tIns="1851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4"/>
          <p:cNvSpPr txBox="1"/>
          <p:nvPr>
            <p:ph idx="11" type="ftr"/>
          </p:nvPr>
        </p:nvSpPr>
        <p:spPr>
          <a:xfrm>
            <a:off x="9840913" y="33370838"/>
            <a:ext cx="9121775" cy="1917700"/>
          </a:xfrm>
          <a:prstGeom prst="rect">
            <a:avLst/>
          </a:prstGeom>
          <a:noFill/>
          <a:ln>
            <a:noFill/>
          </a:ln>
        </p:spPr>
        <p:txBody>
          <a:bodyPr anchorCtr="0" anchor="ctr" bIns="185125" lIns="370275" spcFirstLastPara="1" rIns="370275" wrap="square" tIns="1851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4"/>
          <p:cNvSpPr txBox="1"/>
          <p:nvPr>
            <p:ph idx="12" type="sldNum"/>
          </p:nvPr>
        </p:nvSpPr>
        <p:spPr>
          <a:xfrm>
            <a:off x="20642263" y="33370838"/>
            <a:ext cx="6721475" cy="1917700"/>
          </a:xfrm>
          <a:prstGeom prst="rect">
            <a:avLst/>
          </a:prstGeom>
          <a:noFill/>
          <a:ln>
            <a:noFill/>
          </a:ln>
        </p:spPr>
        <p:txBody>
          <a:bodyPr anchorCtr="0" anchor="ctr" bIns="185125" lIns="370275" spcFirstLastPara="1" rIns="370275" wrap="square" tIns="185125">
            <a:noAutofit/>
          </a:bodyPr>
          <a:lstStyle>
            <a:lvl1pPr indent="0" lvl="0" marL="0" marR="0" algn="r">
              <a:spcBef>
                <a:spcPts val="0"/>
              </a:spcBef>
              <a:spcAft>
                <a:spcPts val="0"/>
              </a:spcAft>
              <a:buNone/>
              <a:defRPr sz="4900">
                <a:solidFill>
                  <a:srgbClr val="888888"/>
                </a:solidFill>
                <a:latin typeface="Arial"/>
                <a:ea typeface="Arial"/>
                <a:cs typeface="Arial"/>
                <a:sym typeface="Arial"/>
              </a:defRPr>
            </a:lvl1pPr>
            <a:lvl2pPr indent="0" lvl="1" marL="0" marR="0" algn="r">
              <a:spcBef>
                <a:spcPts val="0"/>
              </a:spcBef>
              <a:spcAft>
                <a:spcPts val="0"/>
              </a:spcAft>
              <a:buNone/>
              <a:defRPr sz="4900">
                <a:solidFill>
                  <a:srgbClr val="888888"/>
                </a:solidFill>
                <a:latin typeface="Arial"/>
                <a:ea typeface="Arial"/>
                <a:cs typeface="Arial"/>
                <a:sym typeface="Arial"/>
              </a:defRPr>
            </a:lvl2pPr>
            <a:lvl3pPr indent="0" lvl="2" marL="0" marR="0" algn="r">
              <a:spcBef>
                <a:spcPts val="0"/>
              </a:spcBef>
              <a:spcAft>
                <a:spcPts val="0"/>
              </a:spcAft>
              <a:buNone/>
              <a:defRPr sz="4900">
                <a:solidFill>
                  <a:srgbClr val="888888"/>
                </a:solidFill>
                <a:latin typeface="Arial"/>
                <a:ea typeface="Arial"/>
                <a:cs typeface="Arial"/>
                <a:sym typeface="Arial"/>
              </a:defRPr>
            </a:lvl3pPr>
            <a:lvl4pPr indent="0" lvl="3" marL="0" marR="0" algn="r">
              <a:spcBef>
                <a:spcPts val="0"/>
              </a:spcBef>
              <a:spcAft>
                <a:spcPts val="0"/>
              </a:spcAft>
              <a:buNone/>
              <a:defRPr sz="4900">
                <a:solidFill>
                  <a:srgbClr val="888888"/>
                </a:solidFill>
                <a:latin typeface="Arial"/>
                <a:ea typeface="Arial"/>
                <a:cs typeface="Arial"/>
                <a:sym typeface="Arial"/>
              </a:defRPr>
            </a:lvl4pPr>
            <a:lvl5pPr indent="0" lvl="4" marL="0" marR="0" algn="r">
              <a:spcBef>
                <a:spcPts val="0"/>
              </a:spcBef>
              <a:spcAft>
                <a:spcPts val="0"/>
              </a:spcAft>
              <a:buNone/>
              <a:defRPr sz="4900">
                <a:solidFill>
                  <a:srgbClr val="888888"/>
                </a:solidFill>
                <a:latin typeface="Arial"/>
                <a:ea typeface="Arial"/>
                <a:cs typeface="Arial"/>
                <a:sym typeface="Arial"/>
              </a:defRPr>
            </a:lvl5pPr>
            <a:lvl6pPr indent="0" lvl="5" marL="0" marR="0" algn="r">
              <a:spcBef>
                <a:spcPts val="0"/>
              </a:spcBef>
              <a:spcAft>
                <a:spcPts val="0"/>
              </a:spcAft>
              <a:buNone/>
              <a:defRPr sz="4900">
                <a:solidFill>
                  <a:srgbClr val="888888"/>
                </a:solidFill>
                <a:latin typeface="Arial"/>
                <a:ea typeface="Arial"/>
                <a:cs typeface="Arial"/>
                <a:sym typeface="Arial"/>
              </a:defRPr>
            </a:lvl6pPr>
            <a:lvl7pPr indent="0" lvl="6" marL="0" marR="0" algn="r">
              <a:spcBef>
                <a:spcPts val="0"/>
              </a:spcBef>
              <a:spcAft>
                <a:spcPts val="0"/>
              </a:spcAft>
              <a:buNone/>
              <a:defRPr sz="4900">
                <a:solidFill>
                  <a:srgbClr val="888888"/>
                </a:solidFill>
                <a:latin typeface="Arial"/>
                <a:ea typeface="Arial"/>
                <a:cs typeface="Arial"/>
                <a:sym typeface="Arial"/>
              </a:defRPr>
            </a:lvl7pPr>
            <a:lvl8pPr indent="0" lvl="7" marL="0" marR="0" algn="r">
              <a:spcBef>
                <a:spcPts val="0"/>
              </a:spcBef>
              <a:spcAft>
                <a:spcPts val="0"/>
              </a:spcAft>
              <a:buNone/>
              <a:defRPr sz="4900">
                <a:solidFill>
                  <a:srgbClr val="888888"/>
                </a:solidFill>
                <a:latin typeface="Arial"/>
                <a:ea typeface="Arial"/>
                <a:cs typeface="Arial"/>
                <a:sym typeface="Arial"/>
              </a:defRPr>
            </a:lvl8pPr>
            <a:lvl9pPr indent="0" lvl="8" marL="0" marR="0" algn="r">
              <a:spcBef>
                <a:spcPts val="0"/>
              </a:spcBef>
              <a:spcAft>
                <a:spcPts val="0"/>
              </a:spcAft>
              <a:buNone/>
              <a:defRPr sz="4900">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Заголовок раздела" type="secHead">
  <p:cSld name="SECTION_HEADER">
    <p:spTree>
      <p:nvGrpSpPr>
        <p:cNvPr id="23" name="Shape 23"/>
        <p:cNvGrpSpPr/>
        <p:nvPr/>
      </p:nvGrpSpPr>
      <p:grpSpPr>
        <a:xfrm>
          <a:off x="0" y="0"/>
          <a:ext cx="0" cy="0"/>
          <a:chOff x="0" y="0"/>
          <a:chExt cx="0" cy="0"/>
        </a:xfrm>
      </p:grpSpPr>
      <p:sp>
        <p:nvSpPr>
          <p:cNvPr id="24" name="Google Shape;24;p5"/>
          <p:cNvSpPr txBox="1"/>
          <p:nvPr>
            <p:ph type="title"/>
          </p:nvPr>
        </p:nvSpPr>
        <p:spPr>
          <a:xfrm>
            <a:off x="2275286" y="23136238"/>
            <a:ext cx="24483061" cy="7150894"/>
          </a:xfrm>
          <a:prstGeom prst="rect">
            <a:avLst/>
          </a:prstGeom>
          <a:noFill/>
          <a:ln>
            <a:noFill/>
          </a:ln>
        </p:spPr>
        <p:txBody>
          <a:bodyPr anchorCtr="0" anchor="t" bIns="185125" lIns="370275" spcFirstLastPara="1" rIns="370275" wrap="square" tIns="185125">
            <a:noAutofit/>
          </a:bodyPr>
          <a:lstStyle>
            <a:lvl1pPr lvl="0" algn="l">
              <a:spcBef>
                <a:spcPts val="0"/>
              </a:spcBef>
              <a:spcAft>
                <a:spcPts val="0"/>
              </a:spcAft>
              <a:buSzPts val="1400"/>
              <a:buNone/>
              <a:defRPr b="1" sz="162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5" name="Google Shape;25;p5"/>
          <p:cNvSpPr txBox="1"/>
          <p:nvPr>
            <p:ph idx="1" type="body"/>
          </p:nvPr>
        </p:nvSpPr>
        <p:spPr>
          <a:xfrm>
            <a:off x="2275286" y="15260256"/>
            <a:ext cx="24483061" cy="7875982"/>
          </a:xfrm>
          <a:prstGeom prst="rect">
            <a:avLst/>
          </a:prstGeom>
          <a:noFill/>
          <a:ln>
            <a:noFill/>
          </a:ln>
        </p:spPr>
        <p:txBody>
          <a:bodyPr anchorCtr="0" anchor="b" bIns="185125" lIns="370275" spcFirstLastPara="1" rIns="370275" wrap="square" tIns="185125">
            <a:noAutofit/>
          </a:bodyPr>
          <a:lstStyle>
            <a:lvl1pPr indent="-228600" lvl="0" marL="457200" algn="l">
              <a:spcBef>
                <a:spcPts val="1620"/>
              </a:spcBef>
              <a:spcAft>
                <a:spcPts val="0"/>
              </a:spcAft>
              <a:buClr>
                <a:srgbClr val="888888"/>
              </a:buClr>
              <a:buSzPts val="8100"/>
              <a:buNone/>
              <a:defRPr sz="8100">
                <a:solidFill>
                  <a:srgbClr val="888888"/>
                </a:solidFill>
              </a:defRPr>
            </a:lvl1pPr>
            <a:lvl2pPr indent="-228600" lvl="1" marL="914400" algn="l">
              <a:spcBef>
                <a:spcPts val="1460"/>
              </a:spcBef>
              <a:spcAft>
                <a:spcPts val="0"/>
              </a:spcAft>
              <a:buClr>
                <a:srgbClr val="888888"/>
              </a:buClr>
              <a:buSzPts val="7300"/>
              <a:buNone/>
              <a:defRPr sz="7300">
                <a:solidFill>
                  <a:srgbClr val="888888"/>
                </a:solidFill>
              </a:defRPr>
            </a:lvl2pPr>
            <a:lvl3pPr indent="-228600" lvl="2" marL="1371600" algn="l">
              <a:spcBef>
                <a:spcPts val="1300"/>
              </a:spcBef>
              <a:spcAft>
                <a:spcPts val="0"/>
              </a:spcAft>
              <a:buClr>
                <a:srgbClr val="888888"/>
              </a:buClr>
              <a:buSzPts val="6500"/>
              <a:buNone/>
              <a:defRPr sz="6500">
                <a:solidFill>
                  <a:srgbClr val="888888"/>
                </a:solidFill>
              </a:defRPr>
            </a:lvl3pPr>
            <a:lvl4pPr indent="-228600" lvl="3" marL="1828800" algn="l">
              <a:spcBef>
                <a:spcPts val="1140"/>
              </a:spcBef>
              <a:spcAft>
                <a:spcPts val="0"/>
              </a:spcAft>
              <a:buClr>
                <a:srgbClr val="888888"/>
              </a:buClr>
              <a:buSzPts val="5700"/>
              <a:buNone/>
              <a:defRPr sz="5700">
                <a:solidFill>
                  <a:srgbClr val="888888"/>
                </a:solidFill>
              </a:defRPr>
            </a:lvl4pPr>
            <a:lvl5pPr indent="-228600" lvl="4" marL="2286000" algn="l">
              <a:spcBef>
                <a:spcPts val="1140"/>
              </a:spcBef>
              <a:spcAft>
                <a:spcPts val="0"/>
              </a:spcAft>
              <a:buClr>
                <a:srgbClr val="888888"/>
              </a:buClr>
              <a:buSzPts val="5700"/>
              <a:buNone/>
              <a:defRPr sz="5700">
                <a:solidFill>
                  <a:srgbClr val="888888"/>
                </a:solidFill>
              </a:defRPr>
            </a:lvl5pPr>
            <a:lvl6pPr indent="-228600" lvl="5" marL="2743200" algn="l">
              <a:spcBef>
                <a:spcPts val="1140"/>
              </a:spcBef>
              <a:spcAft>
                <a:spcPts val="0"/>
              </a:spcAft>
              <a:buClr>
                <a:srgbClr val="888888"/>
              </a:buClr>
              <a:buSzPts val="5700"/>
              <a:buNone/>
              <a:defRPr sz="5700">
                <a:solidFill>
                  <a:srgbClr val="888888"/>
                </a:solidFill>
              </a:defRPr>
            </a:lvl6pPr>
            <a:lvl7pPr indent="-228600" lvl="6" marL="3200400" algn="l">
              <a:spcBef>
                <a:spcPts val="1140"/>
              </a:spcBef>
              <a:spcAft>
                <a:spcPts val="0"/>
              </a:spcAft>
              <a:buClr>
                <a:srgbClr val="888888"/>
              </a:buClr>
              <a:buSzPts val="5700"/>
              <a:buNone/>
              <a:defRPr sz="5700">
                <a:solidFill>
                  <a:srgbClr val="888888"/>
                </a:solidFill>
              </a:defRPr>
            </a:lvl7pPr>
            <a:lvl8pPr indent="-228600" lvl="7" marL="3657600" algn="l">
              <a:spcBef>
                <a:spcPts val="1140"/>
              </a:spcBef>
              <a:spcAft>
                <a:spcPts val="0"/>
              </a:spcAft>
              <a:buClr>
                <a:srgbClr val="888888"/>
              </a:buClr>
              <a:buSzPts val="5700"/>
              <a:buNone/>
              <a:defRPr sz="5700">
                <a:solidFill>
                  <a:srgbClr val="888888"/>
                </a:solidFill>
              </a:defRPr>
            </a:lvl8pPr>
            <a:lvl9pPr indent="-228600" lvl="8" marL="4114800" algn="l">
              <a:spcBef>
                <a:spcPts val="1140"/>
              </a:spcBef>
              <a:spcAft>
                <a:spcPts val="0"/>
              </a:spcAft>
              <a:buClr>
                <a:srgbClr val="888888"/>
              </a:buClr>
              <a:buSzPts val="5700"/>
              <a:buNone/>
              <a:defRPr sz="5700">
                <a:solidFill>
                  <a:srgbClr val="888888"/>
                </a:solidFill>
              </a:defRPr>
            </a:lvl9pPr>
          </a:lstStyle>
          <a:p/>
        </p:txBody>
      </p:sp>
      <p:sp>
        <p:nvSpPr>
          <p:cNvPr id="26" name="Google Shape;26;p5"/>
          <p:cNvSpPr txBox="1"/>
          <p:nvPr>
            <p:ph idx="10" type="dt"/>
          </p:nvPr>
        </p:nvSpPr>
        <p:spPr>
          <a:xfrm>
            <a:off x="1439863" y="33370838"/>
            <a:ext cx="6721475" cy="1917700"/>
          </a:xfrm>
          <a:prstGeom prst="rect">
            <a:avLst/>
          </a:prstGeom>
          <a:noFill/>
          <a:ln>
            <a:noFill/>
          </a:ln>
        </p:spPr>
        <p:txBody>
          <a:bodyPr anchorCtr="0" anchor="ctr" bIns="185125" lIns="370275" spcFirstLastPara="1" rIns="370275" wrap="square" tIns="1851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5"/>
          <p:cNvSpPr txBox="1"/>
          <p:nvPr>
            <p:ph idx="11" type="ftr"/>
          </p:nvPr>
        </p:nvSpPr>
        <p:spPr>
          <a:xfrm>
            <a:off x="9840913" y="33370838"/>
            <a:ext cx="9121775" cy="1917700"/>
          </a:xfrm>
          <a:prstGeom prst="rect">
            <a:avLst/>
          </a:prstGeom>
          <a:noFill/>
          <a:ln>
            <a:noFill/>
          </a:ln>
        </p:spPr>
        <p:txBody>
          <a:bodyPr anchorCtr="0" anchor="ctr" bIns="185125" lIns="370275" spcFirstLastPara="1" rIns="370275" wrap="square" tIns="1851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5"/>
          <p:cNvSpPr txBox="1"/>
          <p:nvPr>
            <p:ph idx="12" type="sldNum"/>
          </p:nvPr>
        </p:nvSpPr>
        <p:spPr>
          <a:xfrm>
            <a:off x="20642263" y="33370838"/>
            <a:ext cx="6721475" cy="1917700"/>
          </a:xfrm>
          <a:prstGeom prst="rect">
            <a:avLst/>
          </a:prstGeom>
          <a:noFill/>
          <a:ln>
            <a:noFill/>
          </a:ln>
        </p:spPr>
        <p:txBody>
          <a:bodyPr anchorCtr="0" anchor="ctr" bIns="185125" lIns="370275" spcFirstLastPara="1" rIns="370275" wrap="square" tIns="185125">
            <a:noAutofit/>
          </a:bodyPr>
          <a:lstStyle>
            <a:lvl1pPr indent="0" lvl="0" marL="0" marR="0" algn="r">
              <a:spcBef>
                <a:spcPts val="0"/>
              </a:spcBef>
              <a:spcAft>
                <a:spcPts val="0"/>
              </a:spcAft>
              <a:buNone/>
              <a:defRPr sz="4900">
                <a:solidFill>
                  <a:srgbClr val="888888"/>
                </a:solidFill>
                <a:latin typeface="Arial"/>
                <a:ea typeface="Arial"/>
                <a:cs typeface="Arial"/>
                <a:sym typeface="Arial"/>
              </a:defRPr>
            </a:lvl1pPr>
            <a:lvl2pPr indent="0" lvl="1" marL="0" marR="0" algn="r">
              <a:spcBef>
                <a:spcPts val="0"/>
              </a:spcBef>
              <a:spcAft>
                <a:spcPts val="0"/>
              </a:spcAft>
              <a:buNone/>
              <a:defRPr sz="4900">
                <a:solidFill>
                  <a:srgbClr val="888888"/>
                </a:solidFill>
                <a:latin typeface="Arial"/>
                <a:ea typeface="Arial"/>
                <a:cs typeface="Arial"/>
                <a:sym typeface="Arial"/>
              </a:defRPr>
            </a:lvl2pPr>
            <a:lvl3pPr indent="0" lvl="2" marL="0" marR="0" algn="r">
              <a:spcBef>
                <a:spcPts val="0"/>
              </a:spcBef>
              <a:spcAft>
                <a:spcPts val="0"/>
              </a:spcAft>
              <a:buNone/>
              <a:defRPr sz="4900">
                <a:solidFill>
                  <a:srgbClr val="888888"/>
                </a:solidFill>
                <a:latin typeface="Arial"/>
                <a:ea typeface="Arial"/>
                <a:cs typeface="Arial"/>
                <a:sym typeface="Arial"/>
              </a:defRPr>
            </a:lvl3pPr>
            <a:lvl4pPr indent="0" lvl="3" marL="0" marR="0" algn="r">
              <a:spcBef>
                <a:spcPts val="0"/>
              </a:spcBef>
              <a:spcAft>
                <a:spcPts val="0"/>
              </a:spcAft>
              <a:buNone/>
              <a:defRPr sz="4900">
                <a:solidFill>
                  <a:srgbClr val="888888"/>
                </a:solidFill>
                <a:latin typeface="Arial"/>
                <a:ea typeface="Arial"/>
                <a:cs typeface="Arial"/>
                <a:sym typeface="Arial"/>
              </a:defRPr>
            </a:lvl4pPr>
            <a:lvl5pPr indent="0" lvl="4" marL="0" marR="0" algn="r">
              <a:spcBef>
                <a:spcPts val="0"/>
              </a:spcBef>
              <a:spcAft>
                <a:spcPts val="0"/>
              </a:spcAft>
              <a:buNone/>
              <a:defRPr sz="4900">
                <a:solidFill>
                  <a:srgbClr val="888888"/>
                </a:solidFill>
                <a:latin typeface="Arial"/>
                <a:ea typeface="Arial"/>
                <a:cs typeface="Arial"/>
                <a:sym typeface="Arial"/>
              </a:defRPr>
            </a:lvl5pPr>
            <a:lvl6pPr indent="0" lvl="5" marL="0" marR="0" algn="r">
              <a:spcBef>
                <a:spcPts val="0"/>
              </a:spcBef>
              <a:spcAft>
                <a:spcPts val="0"/>
              </a:spcAft>
              <a:buNone/>
              <a:defRPr sz="4900">
                <a:solidFill>
                  <a:srgbClr val="888888"/>
                </a:solidFill>
                <a:latin typeface="Arial"/>
                <a:ea typeface="Arial"/>
                <a:cs typeface="Arial"/>
                <a:sym typeface="Arial"/>
              </a:defRPr>
            </a:lvl6pPr>
            <a:lvl7pPr indent="0" lvl="6" marL="0" marR="0" algn="r">
              <a:spcBef>
                <a:spcPts val="0"/>
              </a:spcBef>
              <a:spcAft>
                <a:spcPts val="0"/>
              </a:spcAft>
              <a:buNone/>
              <a:defRPr sz="4900">
                <a:solidFill>
                  <a:srgbClr val="888888"/>
                </a:solidFill>
                <a:latin typeface="Arial"/>
                <a:ea typeface="Arial"/>
                <a:cs typeface="Arial"/>
                <a:sym typeface="Arial"/>
              </a:defRPr>
            </a:lvl7pPr>
            <a:lvl8pPr indent="0" lvl="7" marL="0" marR="0" algn="r">
              <a:spcBef>
                <a:spcPts val="0"/>
              </a:spcBef>
              <a:spcAft>
                <a:spcPts val="0"/>
              </a:spcAft>
              <a:buNone/>
              <a:defRPr sz="4900">
                <a:solidFill>
                  <a:srgbClr val="888888"/>
                </a:solidFill>
                <a:latin typeface="Arial"/>
                <a:ea typeface="Arial"/>
                <a:cs typeface="Arial"/>
                <a:sym typeface="Arial"/>
              </a:defRPr>
            </a:lvl8pPr>
            <a:lvl9pPr indent="0" lvl="8" marL="0" marR="0" algn="r">
              <a:spcBef>
                <a:spcPts val="0"/>
              </a:spcBef>
              <a:spcAft>
                <a:spcPts val="0"/>
              </a:spcAft>
              <a:buNone/>
              <a:defRPr sz="4900">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Два объекта" type="twoObj">
  <p:cSld name="TWO_OBJECTS">
    <p:spTree>
      <p:nvGrpSpPr>
        <p:cNvPr id="29" name="Shape 29"/>
        <p:cNvGrpSpPr/>
        <p:nvPr/>
      </p:nvGrpSpPr>
      <p:grpSpPr>
        <a:xfrm>
          <a:off x="0" y="0"/>
          <a:ext cx="0" cy="0"/>
          <a:chOff x="0" y="0"/>
          <a:chExt cx="0" cy="0"/>
        </a:xfrm>
      </p:grpSpPr>
      <p:sp>
        <p:nvSpPr>
          <p:cNvPr id="30" name="Google Shape;30;p6"/>
          <p:cNvSpPr txBox="1"/>
          <p:nvPr>
            <p:ph type="title"/>
          </p:nvPr>
        </p:nvSpPr>
        <p:spPr>
          <a:xfrm>
            <a:off x="1439863" y="1441450"/>
            <a:ext cx="25923875" cy="6000750"/>
          </a:xfrm>
          <a:prstGeom prst="rect">
            <a:avLst/>
          </a:prstGeom>
          <a:noFill/>
          <a:ln>
            <a:noFill/>
          </a:ln>
        </p:spPr>
        <p:txBody>
          <a:bodyPr anchorCtr="0" anchor="ctr" bIns="185125" lIns="370275" spcFirstLastPara="1" rIns="370275" wrap="square" tIns="18512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1" name="Google Shape;31;p6"/>
          <p:cNvSpPr txBox="1"/>
          <p:nvPr>
            <p:ph idx="1" type="body"/>
          </p:nvPr>
        </p:nvSpPr>
        <p:spPr>
          <a:xfrm>
            <a:off x="1440180" y="8401063"/>
            <a:ext cx="12721590" cy="23761306"/>
          </a:xfrm>
          <a:prstGeom prst="rect">
            <a:avLst/>
          </a:prstGeom>
          <a:noFill/>
          <a:ln>
            <a:noFill/>
          </a:ln>
        </p:spPr>
        <p:txBody>
          <a:bodyPr anchorCtr="0" anchor="t" bIns="185125" lIns="370275" spcFirstLastPara="1" rIns="370275" wrap="square" tIns="185125">
            <a:noAutofit/>
          </a:bodyPr>
          <a:lstStyle>
            <a:lvl1pPr indent="-946150" lvl="0" marL="457200" algn="l">
              <a:spcBef>
                <a:spcPts val="2260"/>
              </a:spcBef>
              <a:spcAft>
                <a:spcPts val="0"/>
              </a:spcAft>
              <a:buClr>
                <a:schemeClr val="dk1"/>
              </a:buClr>
              <a:buSzPts val="11300"/>
              <a:buChar char="•"/>
              <a:defRPr sz="11300"/>
            </a:lvl1pPr>
            <a:lvl2pPr indent="-844550" lvl="1" marL="914400" algn="l">
              <a:spcBef>
                <a:spcPts val="1940"/>
              </a:spcBef>
              <a:spcAft>
                <a:spcPts val="0"/>
              </a:spcAft>
              <a:buClr>
                <a:schemeClr val="dk1"/>
              </a:buClr>
              <a:buSzPts val="9700"/>
              <a:buChar char="–"/>
              <a:defRPr sz="9700"/>
            </a:lvl2pPr>
            <a:lvl3pPr indent="-742950" lvl="2" marL="1371600" algn="l">
              <a:spcBef>
                <a:spcPts val="1620"/>
              </a:spcBef>
              <a:spcAft>
                <a:spcPts val="0"/>
              </a:spcAft>
              <a:buClr>
                <a:schemeClr val="dk1"/>
              </a:buClr>
              <a:buSzPts val="8100"/>
              <a:buChar char="•"/>
              <a:defRPr sz="8100"/>
            </a:lvl3pPr>
            <a:lvl4pPr indent="-692150" lvl="3" marL="1828800" algn="l">
              <a:spcBef>
                <a:spcPts val="1460"/>
              </a:spcBef>
              <a:spcAft>
                <a:spcPts val="0"/>
              </a:spcAft>
              <a:buClr>
                <a:schemeClr val="dk1"/>
              </a:buClr>
              <a:buSzPts val="7300"/>
              <a:buChar char="–"/>
              <a:defRPr sz="7300"/>
            </a:lvl4pPr>
            <a:lvl5pPr indent="-692150" lvl="4" marL="2286000" algn="l">
              <a:spcBef>
                <a:spcPts val="1460"/>
              </a:spcBef>
              <a:spcAft>
                <a:spcPts val="0"/>
              </a:spcAft>
              <a:buClr>
                <a:schemeClr val="dk1"/>
              </a:buClr>
              <a:buSzPts val="7300"/>
              <a:buChar char="»"/>
              <a:defRPr sz="7300"/>
            </a:lvl5pPr>
            <a:lvl6pPr indent="-692150" lvl="5" marL="2743200" algn="l">
              <a:spcBef>
                <a:spcPts val="1460"/>
              </a:spcBef>
              <a:spcAft>
                <a:spcPts val="0"/>
              </a:spcAft>
              <a:buClr>
                <a:schemeClr val="dk1"/>
              </a:buClr>
              <a:buSzPts val="7300"/>
              <a:buChar char="•"/>
              <a:defRPr sz="7300"/>
            </a:lvl6pPr>
            <a:lvl7pPr indent="-692150" lvl="6" marL="3200400" algn="l">
              <a:spcBef>
                <a:spcPts val="1460"/>
              </a:spcBef>
              <a:spcAft>
                <a:spcPts val="0"/>
              </a:spcAft>
              <a:buClr>
                <a:schemeClr val="dk1"/>
              </a:buClr>
              <a:buSzPts val="7300"/>
              <a:buChar char="•"/>
              <a:defRPr sz="7300"/>
            </a:lvl7pPr>
            <a:lvl8pPr indent="-692150" lvl="7" marL="3657600" algn="l">
              <a:spcBef>
                <a:spcPts val="1460"/>
              </a:spcBef>
              <a:spcAft>
                <a:spcPts val="0"/>
              </a:spcAft>
              <a:buClr>
                <a:schemeClr val="dk1"/>
              </a:buClr>
              <a:buSzPts val="7300"/>
              <a:buChar char="•"/>
              <a:defRPr sz="7300"/>
            </a:lvl8pPr>
            <a:lvl9pPr indent="-692150" lvl="8" marL="4114800" algn="l">
              <a:spcBef>
                <a:spcPts val="1460"/>
              </a:spcBef>
              <a:spcAft>
                <a:spcPts val="0"/>
              </a:spcAft>
              <a:buClr>
                <a:schemeClr val="dk1"/>
              </a:buClr>
              <a:buSzPts val="7300"/>
              <a:buChar char="•"/>
              <a:defRPr sz="7300"/>
            </a:lvl9pPr>
          </a:lstStyle>
          <a:p/>
        </p:txBody>
      </p:sp>
      <p:sp>
        <p:nvSpPr>
          <p:cNvPr id="32" name="Google Shape;32;p6"/>
          <p:cNvSpPr txBox="1"/>
          <p:nvPr>
            <p:ph idx="2" type="body"/>
          </p:nvPr>
        </p:nvSpPr>
        <p:spPr>
          <a:xfrm>
            <a:off x="14641830" y="8401063"/>
            <a:ext cx="12721590" cy="23761306"/>
          </a:xfrm>
          <a:prstGeom prst="rect">
            <a:avLst/>
          </a:prstGeom>
          <a:noFill/>
          <a:ln>
            <a:noFill/>
          </a:ln>
        </p:spPr>
        <p:txBody>
          <a:bodyPr anchorCtr="0" anchor="t" bIns="185125" lIns="370275" spcFirstLastPara="1" rIns="370275" wrap="square" tIns="185125">
            <a:noAutofit/>
          </a:bodyPr>
          <a:lstStyle>
            <a:lvl1pPr indent="-946150" lvl="0" marL="457200" algn="l">
              <a:spcBef>
                <a:spcPts val="2260"/>
              </a:spcBef>
              <a:spcAft>
                <a:spcPts val="0"/>
              </a:spcAft>
              <a:buClr>
                <a:schemeClr val="dk1"/>
              </a:buClr>
              <a:buSzPts val="11300"/>
              <a:buChar char="•"/>
              <a:defRPr sz="11300"/>
            </a:lvl1pPr>
            <a:lvl2pPr indent="-844550" lvl="1" marL="914400" algn="l">
              <a:spcBef>
                <a:spcPts val="1940"/>
              </a:spcBef>
              <a:spcAft>
                <a:spcPts val="0"/>
              </a:spcAft>
              <a:buClr>
                <a:schemeClr val="dk1"/>
              </a:buClr>
              <a:buSzPts val="9700"/>
              <a:buChar char="–"/>
              <a:defRPr sz="9700"/>
            </a:lvl2pPr>
            <a:lvl3pPr indent="-742950" lvl="2" marL="1371600" algn="l">
              <a:spcBef>
                <a:spcPts val="1620"/>
              </a:spcBef>
              <a:spcAft>
                <a:spcPts val="0"/>
              </a:spcAft>
              <a:buClr>
                <a:schemeClr val="dk1"/>
              </a:buClr>
              <a:buSzPts val="8100"/>
              <a:buChar char="•"/>
              <a:defRPr sz="8100"/>
            </a:lvl3pPr>
            <a:lvl4pPr indent="-692150" lvl="3" marL="1828800" algn="l">
              <a:spcBef>
                <a:spcPts val="1460"/>
              </a:spcBef>
              <a:spcAft>
                <a:spcPts val="0"/>
              </a:spcAft>
              <a:buClr>
                <a:schemeClr val="dk1"/>
              </a:buClr>
              <a:buSzPts val="7300"/>
              <a:buChar char="–"/>
              <a:defRPr sz="7300"/>
            </a:lvl4pPr>
            <a:lvl5pPr indent="-692150" lvl="4" marL="2286000" algn="l">
              <a:spcBef>
                <a:spcPts val="1460"/>
              </a:spcBef>
              <a:spcAft>
                <a:spcPts val="0"/>
              </a:spcAft>
              <a:buClr>
                <a:schemeClr val="dk1"/>
              </a:buClr>
              <a:buSzPts val="7300"/>
              <a:buChar char="»"/>
              <a:defRPr sz="7300"/>
            </a:lvl5pPr>
            <a:lvl6pPr indent="-692150" lvl="5" marL="2743200" algn="l">
              <a:spcBef>
                <a:spcPts val="1460"/>
              </a:spcBef>
              <a:spcAft>
                <a:spcPts val="0"/>
              </a:spcAft>
              <a:buClr>
                <a:schemeClr val="dk1"/>
              </a:buClr>
              <a:buSzPts val="7300"/>
              <a:buChar char="•"/>
              <a:defRPr sz="7300"/>
            </a:lvl6pPr>
            <a:lvl7pPr indent="-692150" lvl="6" marL="3200400" algn="l">
              <a:spcBef>
                <a:spcPts val="1460"/>
              </a:spcBef>
              <a:spcAft>
                <a:spcPts val="0"/>
              </a:spcAft>
              <a:buClr>
                <a:schemeClr val="dk1"/>
              </a:buClr>
              <a:buSzPts val="7300"/>
              <a:buChar char="•"/>
              <a:defRPr sz="7300"/>
            </a:lvl7pPr>
            <a:lvl8pPr indent="-692150" lvl="7" marL="3657600" algn="l">
              <a:spcBef>
                <a:spcPts val="1460"/>
              </a:spcBef>
              <a:spcAft>
                <a:spcPts val="0"/>
              </a:spcAft>
              <a:buClr>
                <a:schemeClr val="dk1"/>
              </a:buClr>
              <a:buSzPts val="7300"/>
              <a:buChar char="•"/>
              <a:defRPr sz="7300"/>
            </a:lvl8pPr>
            <a:lvl9pPr indent="-692150" lvl="8" marL="4114800" algn="l">
              <a:spcBef>
                <a:spcPts val="1460"/>
              </a:spcBef>
              <a:spcAft>
                <a:spcPts val="0"/>
              </a:spcAft>
              <a:buClr>
                <a:schemeClr val="dk1"/>
              </a:buClr>
              <a:buSzPts val="7300"/>
              <a:buChar char="•"/>
              <a:defRPr sz="7300"/>
            </a:lvl9pPr>
          </a:lstStyle>
          <a:p/>
        </p:txBody>
      </p:sp>
      <p:sp>
        <p:nvSpPr>
          <p:cNvPr id="33" name="Google Shape;33;p6"/>
          <p:cNvSpPr txBox="1"/>
          <p:nvPr>
            <p:ph idx="10" type="dt"/>
          </p:nvPr>
        </p:nvSpPr>
        <p:spPr>
          <a:xfrm>
            <a:off x="1439863" y="33370838"/>
            <a:ext cx="6721475" cy="1917700"/>
          </a:xfrm>
          <a:prstGeom prst="rect">
            <a:avLst/>
          </a:prstGeom>
          <a:noFill/>
          <a:ln>
            <a:noFill/>
          </a:ln>
        </p:spPr>
        <p:txBody>
          <a:bodyPr anchorCtr="0" anchor="ctr" bIns="185125" lIns="370275" spcFirstLastPara="1" rIns="370275" wrap="square" tIns="1851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6"/>
          <p:cNvSpPr txBox="1"/>
          <p:nvPr>
            <p:ph idx="11" type="ftr"/>
          </p:nvPr>
        </p:nvSpPr>
        <p:spPr>
          <a:xfrm>
            <a:off x="9840913" y="33370838"/>
            <a:ext cx="9121775" cy="1917700"/>
          </a:xfrm>
          <a:prstGeom prst="rect">
            <a:avLst/>
          </a:prstGeom>
          <a:noFill/>
          <a:ln>
            <a:noFill/>
          </a:ln>
        </p:spPr>
        <p:txBody>
          <a:bodyPr anchorCtr="0" anchor="ctr" bIns="185125" lIns="370275" spcFirstLastPara="1" rIns="370275" wrap="square" tIns="1851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6"/>
          <p:cNvSpPr txBox="1"/>
          <p:nvPr>
            <p:ph idx="12" type="sldNum"/>
          </p:nvPr>
        </p:nvSpPr>
        <p:spPr>
          <a:xfrm>
            <a:off x="20642263" y="33370838"/>
            <a:ext cx="6721475" cy="1917700"/>
          </a:xfrm>
          <a:prstGeom prst="rect">
            <a:avLst/>
          </a:prstGeom>
          <a:noFill/>
          <a:ln>
            <a:noFill/>
          </a:ln>
        </p:spPr>
        <p:txBody>
          <a:bodyPr anchorCtr="0" anchor="ctr" bIns="185125" lIns="370275" spcFirstLastPara="1" rIns="370275" wrap="square" tIns="185125">
            <a:noAutofit/>
          </a:bodyPr>
          <a:lstStyle>
            <a:lvl1pPr indent="0" lvl="0" marL="0" marR="0" algn="r">
              <a:spcBef>
                <a:spcPts val="0"/>
              </a:spcBef>
              <a:spcAft>
                <a:spcPts val="0"/>
              </a:spcAft>
              <a:buNone/>
              <a:defRPr sz="4900">
                <a:solidFill>
                  <a:srgbClr val="888888"/>
                </a:solidFill>
                <a:latin typeface="Arial"/>
                <a:ea typeface="Arial"/>
                <a:cs typeface="Arial"/>
                <a:sym typeface="Arial"/>
              </a:defRPr>
            </a:lvl1pPr>
            <a:lvl2pPr indent="0" lvl="1" marL="0" marR="0" algn="r">
              <a:spcBef>
                <a:spcPts val="0"/>
              </a:spcBef>
              <a:spcAft>
                <a:spcPts val="0"/>
              </a:spcAft>
              <a:buNone/>
              <a:defRPr sz="4900">
                <a:solidFill>
                  <a:srgbClr val="888888"/>
                </a:solidFill>
                <a:latin typeface="Arial"/>
                <a:ea typeface="Arial"/>
                <a:cs typeface="Arial"/>
                <a:sym typeface="Arial"/>
              </a:defRPr>
            </a:lvl2pPr>
            <a:lvl3pPr indent="0" lvl="2" marL="0" marR="0" algn="r">
              <a:spcBef>
                <a:spcPts val="0"/>
              </a:spcBef>
              <a:spcAft>
                <a:spcPts val="0"/>
              </a:spcAft>
              <a:buNone/>
              <a:defRPr sz="4900">
                <a:solidFill>
                  <a:srgbClr val="888888"/>
                </a:solidFill>
                <a:latin typeface="Arial"/>
                <a:ea typeface="Arial"/>
                <a:cs typeface="Arial"/>
                <a:sym typeface="Arial"/>
              </a:defRPr>
            </a:lvl3pPr>
            <a:lvl4pPr indent="0" lvl="3" marL="0" marR="0" algn="r">
              <a:spcBef>
                <a:spcPts val="0"/>
              </a:spcBef>
              <a:spcAft>
                <a:spcPts val="0"/>
              </a:spcAft>
              <a:buNone/>
              <a:defRPr sz="4900">
                <a:solidFill>
                  <a:srgbClr val="888888"/>
                </a:solidFill>
                <a:latin typeface="Arial"/>
                <a:ea typeface="Arial"/>
                <a:cs typeface="Arial"/>
                <a:sym typeface="Arial"/>
              </a:defRPr>
            </a:lvl4pPr>
            <a:lvl5pPr indent="0" lvl="4" marL="0" marR="0" algn="r">
              <a:spcBef>
                <a:spcPts val="0"/>
              </a:spcBef>
              <a:spcAft>
                <a:spcPts val="0"/>
              </a:spcAft>
              <a:buNone/>
              <a:defRPr sz="4900">
                <a:solidFill>
                  <a:srgbClr val="888888"/>
                </a:solidFill>
                <a:latin typeface="Arial"/>
                <a:ea typeface="Arial"/>
                <a:cs typeface="Arial"/>
                <a:sym typeface="Arial"/>
              </a:defRPr>
            </a:lvl5pPr>
            <a:lvl6pPr indent="0" lvl="5" marL="0" marR="0" algn="r">
              <a:spcBef>
                <a:spcPts val="0"/>
              </a:spcBef>
              <a:spcAft>
                <a:spcPts val="0"/>
              </a:spcAft>
              <a:buNone/>
              <a:defRPr sz="4900">
                <a:solidFill>
                  <a:srgbClr val="888888"/>
                </a:solidFill>
                <a:latin typeface="Arial"/>
                <a:ea typeface="Arial"/>
                <a:cs typeface="Arial"/>
                <a:sym typeface="Arial"/>
              </a:defRPr>
            </a:lvl6pPr>
            <a:lvl7pPr indent="0" lvl="6" marL="0" marR="0" algn="r">
              <a:spcBef>
                <a:spcPts val="0"/>
              </a:spcBef>
              <a:spcAft>
                <a:spcPts val="0"/>
              </a:spcAft>
              <a:buNone/>
              <a:defRPr sz="4900">
                <a:solidFill>
                  <a:srgbClr val="888888"/>
                </a:solidFill>
                <a:latin typeface="Arial"/>
                <a:ea typeface="Arial"/>
                <a:cs typeface="Arial"/>
                <a:sym typeface="Arial"/>
              </a:defRPr>
            </a:lvl7pPr>
            <a:lvl8pPr indent="0" lvl="7" marL="0" marR="0" algn="r">
              <a:spcBef>
                <a:spcPts val="0"/>
              </a:spcBef>
              <a:spcAft>
                <a:spcPts val="0"/>
              </a:spcAft>
              <a:buNone/>
              <a:defRPr sz="4900">
                <a:solidFill>
                  <a:srgbClr val="888888"/>
                </a:solidFill>
                <a:latin typeface="Arial"/>
                <a:ea typeface="Arial"/>
                <a:cs typeface="Arial"/>
                <a:sym typeface="Arial"/>
              </a:defRPr>
            </a:lvl8pPr>
            <a:lvl9pPr indent="0" lvl="8" marL="0" marR="0" algn="r">
              <a:spcBef>
                <a:spcPts val="0"/>
              </a:spcBef>
              <a:spcAft>
                <a:spcPts val="0"/>
              </a:spcAft>
              <a:buNone/>
              <a:defRPr sz="4900">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Сравнение" type="twoTxTwoObj">
  <p:cSld name="TWO_OBJECTS_WITH_TEXT">
    <p:spTree>
      <p:nvGrpSpPr>
        <p:cNvPr id="36" name="Shape 36"/>
        <p:cNvGrpSpPr/>
        <p:nvPr/>
      </p:nvGrpSpPr>
      <p:grpSpPr>
        <a:xfrm>
          <a:off x="0" y="0"/>
          <a:ext cx="0" cy="0"/>
          <a:chOff x="0" y="0"/>
          <a:chExt cx="0" cy="0"/>
        </a:xfrm>
      </p:grpSpPr>
      <p:sp>
        <p:nvSpPr>
          <p:cNvPr id="37" name="Google Shape;37;p7"/>
          <p:cNvSpPr txBox="1"/>
          <p:nvPr>
            <p:ph type="title"/>
          </p:nvPr>
        </p:nvSpPr>
        <p:spPr>
          <a:xfrm>
            <a:off x="1439863" y="1441450"/>
            <a:ext cx="25923875" cy="6000750"/>
          </a:xfrm>
          <a:prstGeom prst="rect">
            <a:avLst/>
          </a:prstGeom>
          <a:noFill/>
          <a:ln>
            <a:noFill/>
          </a:ln>
        </p:spPr>
        <p:txBody>
          <a:bodyPr anchorCtr="0" anchor="ctr" bIns="185125" lIns="370275" spcFirstLastPara="1" rIns="370275" wrap="square" tIns="18512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8" name="Google Shape;38;p7"/>
          <p:cNvSpPr txBox="1"/>
          <p:nvPr>
            <p:ph idx="1" type="body"/>
          </p:nvPr>
        </p:nvSpPr>
        <p:spPr>
          <a:xfrm>
            <a:off x="1440180" y="8059343"/>
            <a:ext cx="12726593" cy="3358751"/>
          </a:xfrm>
          <a:prstGeom prst="rect">
            <a:avLst/>
          </a:prstGeom>
          <a:noFill/>
          <a:ln>
            <a:noFill/>
          </a:ln>
        </p:spPr>
        <p:txBody>
          <a:bodyPr anchorCtr="0" anchor="b" bIns="185125" lIns="370275" spcFirstLastPara="1" rIns="370275" wrap="square" tIns="185125">
            <a:noAutofit/>
          </a:bodyPr>
          <a:lstStyle>
            <a:lvl1pPr indent="-228600" lvl="0" marL="457200" algn="l">
              <a:spcBef>
                <a:spcPts val="1940"/>
              </a:spcBef>
              <a:spcAft>
                <a:spcPts val="0"/>
              </a:spcAft>
              <a:buClr>
                <a:schemeClr val="dk1"/>
              </a:buClr>
              <a:buSzPts val="9700"/>
              <a:buNone/>
              <a:defRPr b="1" sz="9700"/>
            </a:lvl1pPr>
            <a:lvl2pPr indent="-228600" lvl="1" marL="914400" algn="l">
              <a:spcBef>
                <a:spcPts val="1620"/>
              </a:spcBef>
              <a:spcAft>
                <a:spcPts val="0"/>
              </a:spcAft>
              <a:buClr>
                <a:schemeClr val="dk1"/>
              </a:buClr>
              <a:buSzPts val="8100"/>
              <a:buNone/>
              <a:defRPr b="1" sz="8100"/>
            </a:lvl2pPr>
            <a:lvl3pPr indent="-228600" lvl="2" marL="1371600" algn="l">
              <a:spcBef>
                <a:spcPts val="1460"/>
              </a:spcBef>
              <a:spcAft>
                <a:spcPts val="0"/>
              </a:spcAft>
              <a:buClr>
                <a:schemeClr val="dk1"/>
              </a:buClr>
              <a:buSzPts val="7300"/>
              <a:buNone/>
              <a:defRPr b="1" sz="7300"/>
            </a:lvl3pPr>
            <a:lvl4pPr indent="-228600" lvl="3" marL="1828800" algn="l">
              <a:spcBef>
                <a:spcPts val="1300"/>
              </a:spcBef>
              <a:spcAft>
                <a:spcPts val="0"/>
              </a:spcAft>
              <a:buClr>
                <a:schemeClr val="dk1"/>
              </a:buClr>
              <a:buSzPts val="6500"/>
              <a:buNone/>
              <a:defRPr b="1" sz="6500"/>
            </a:lvl4pPr>
            <a:lvl5pPr indent="-228600" lvl="4" marL="2286000" algn="l">
              <a:spcBef>
                <a:spcPts val="1300"/>
              </a:spcBef>
              <a:spcAft>
                <a:spcPts val="0"/>
              </a:spcAft>
              <a:buClr>
                <a:schemeClr val="dk1"/>
              </a:buClr>
              <a:buSzPts val="6500"/>
              <a:buNone/>
              <a:defRPr b="1" sz="6500"/>
            </a:lvl5pPr>
            <a:lvl6pPr indent="-228600" lvl="5" marL="2743200" algn="l">
              <a:spcBef>
                <a:spcPts val="1300"/>
              </a:spcBef>
              <a:spcAft>
                <a:spcPts val="0"/>
              </a:spcAft>
              <a:buClr>
                <a:schemeClr val="dk1"/>
              </a:buClr>
              <a:buSzPts val="6500"/>
              <a:buNone/>
              <a:defRPr b="1" sz="6500"/>
            </a:lvl6pPr>
            <a:lvl7pPr indent="-228600" lvl="6" marL="3200400" algn="l">
              <a:spcBef>
                <a:spcPts val="1300"/>
              </a:spcBef>
              <a:spcAft>
                <a:spcPts val="0"/>
              </a:spcAft>
              <a:buClr>
                <a:schemeClr val="dk1"/>
              </a:buClr>
              <a:buSzPts val="6500"/>
              <a:buNone/>
              <a:defRPr b="1" sz="6500"/>
            </a:lvl7pPr>
            <a:lvl8pPr indent="-228600" lvl="7" marL="3657600" algn="l">
              <a:spcBef>
                <a:spcPts val="1300"/>
              </a:spcBef>
              <a:spcAft>
                <a:spcPts val="0"/>
              </a:spcAft>
              <a:buClr>
                <a:schemeClr val="dk1"/>
              </a:buClr>
              <a:buSzPts val="6500"/>
              <a:buNone/>
              <a:defRPr b="1" sz="6500"/>
            </a:lvl8pPr>
            <a:lvl9pPr indent="-228600" lvl="8" marL="4114800" algn="l">
              <a:spcBef>
                <a:spcPts val="1300"/>
              </a:spcBef>
              <a:spcAft>
                <a:spcPts val="0"/>
              </a:spcAft>
              <a:buClr>
                <a:schemeClr val="dk1"/>
              </a:buClr>
              <a:buSzPts val="6500"/>
              <a:buNone/>
              <a:defRPr b="1" sz="6500"/>
            </a:lvl9pPr>
          </a:lstStyle>
          <a:p/>
        </p:txBody>
      </p:sp>
      <p:sp>
        <p:nvSpPr>
          <p:cNvPr id="39" name="Google Shape;39;p7"/>
          <p:cNvSpPr txBox="1"/>
          <p:nvPr>
            <p:ph idx="2" type="body"/>
          </p:nvPr>
        </p:nvSpPr>
        <p:spPr>
          <a:xfrm>
            <a:off x="1440180" y="11418094"/>
            <a:ext cx="12726593" cy="20744262"/>
          </a:xfrm>
          <a:prstGeom prst="rect">
            <a:avLst/>
          </a:prstGeom>
          <a:noFill/>
          <a:ln>
            <a:noFill/>
          </a:ln>
        </p:spPr>
        <p:txBody>
          <a:bodyPr anchorCtr="0" anchor="t" bIns="185125" lIns="370275" spcFirstLastPara="1" rIns="370275" wrap="square" tIns="185125">
            <a:noAutofit/>
          </a:bodyPr>
          <a:lstStyle>
            <a:lvl1pPr indent="-844550" lvl="0" marL="457200" algn="l">
              <a:spcBef>
                <a:spcPts val="1940"/>
              </a:spcBef>
              <a:spcAft>
                <a:spcPts val="0"/>
              </a:spcAft>
              <a:buClr>
                <a:schemeClr val="dk1"/>
              </a:buClr>
              <a:buSzPts val="9700"/>
              <a:buChar char="•"/>
              <a:defRPr sz="9700"/>
            </a:lvl1pPr>
            <a:lvl2pPr indent="-742950" lvl="1" marL="914400" algn="l">
              <a:spcBef>
                <a:spcPts val="1620"/>
              </a:spcBef>
              <a:spcAft>
                <a:spcPts val="0"/>
              </a:spcAft>
              <a:buClr>
                <a:schemeClr val="dk1"/>
              </a:buClr>
              <a:buSzPts val="8100"/>
              <a:buChar char="–"/>
              <a:defRPr sz="8100"/>
            </a:lvl2pPr>
            <a:lvl3pPr indent="-692150" lvl="2" marL="1371600" algn="l">
              <a:spcBef>
                <a:spcPts val="1460"/>
              </a:spcBef>
              <a:spcAft>
                <a:spcPts val="0"/>
              </a:spcAft>
              <a:buClr>
                <a:schemeClr val="dk1"/>
              </a:buClr>
              <a:buSzPts val="7300"/>
              <a:buChar char="•"/>
              <a:defRPr sz="7300"/>
            </a:lvl3pPr>
            <a:lvl4pPr indent="-641350" lvl="3" marL="1828800" algn="l">
              <a:spcBef>
                <a:spcPts val="1300"/>
              </a:spcBef>
              <a:spcAft>
                <a:spcPts val="0"/>
              </a:spcAft>
              <a:buClr>
                <a:schemeClr val="dk1"/>
              </a:buClr>
              <a:buSzPts val="6500"/>
              <a:buChar char="–"/>
              <a:defRPr sz="6500"/>
            </a:lvl4pPr>
            <a:lvl5pPr indent="-641350" lvl="4" marL="2286000" algn="l">
              <a:spcBef>
                <a:spcPts val="1300"/>
              </a:spcBef>
              <a:spcAft>
                <a:spcPts val="0"/>
              </a:spcAft>
              <a:buClr>
                <a:schemeClr val="dk1"/>
              </a:buClr>
              <a:buSzPts val="6500"/>
              <a:buChar char="»"/>
              <a:defRPr sz="6500"/>
            </a:lvl5pPr>
            <a:lvl6pPr indent="-641350" lvl="5" marL="2743200" algn="l">
              <a:spcBef>
                <a:spcPts val="1300"/>
              </a:spcBef>
              <a:spcAft>
                <a:spcPts val="0"/>
              </a:spcAft>
              <a:buClr>
                <a:schemeClr val="dk1"/>
              </a:buClr>
              <a:buSzPts val="6500"/>
              <a:buChar char="•"/>
              <a:defRPr sz="6500"/>
            </a:lvl6pPr>
            <a:lvl7pPr indent="-641350" lvl="6" marL="3200400" algn="l">
              <a:spcBef>
                <a:spcPts val="1300"/>
              </a:spcBef>
              <a:spcAft>
                <a:spcPts val="0"/>
              </a:spcAft>
              <a:buClr>
                <a:schemeClr val="dk1"/>
              </a:buClr>
              <a:buSzPts val="6500"/>
              <a:buChar char="•"/>
              <a:defRPr sz="6500"/>
            </a:lvl7pPr>
            <a:lvl8pPr indent="-641350" lvl="7" marL="3657600" algn="l">
              <a:spcBef>
                <a:spcPts val="1300"/>
              </a:spcBef>
              <a:spcAft>
                <a:spcPts val="0"/>
              </a:spcAft>
              <a:buClr>
                <a:schemeClr val="dk1"/>
              </a:buClr>
              <a:buSzPts val="6500"/>
              <a:buChar char="•"/>
              <a:defRPr sz="6500"/>
            </a:lvl8pPr>
            <a:lvl9pPr indent="-641350" lvl="8" marL="4114800" algn="l">
              <a:spcBef>
                <a:spcPts val="1300"/>
              </a:spcBef>
              <a:spcAft>
                <a:spcPts val="0"/>
              </a:spcAft>
              <a:buClr>
                <a:schemeClr val="dk1"/>
              </a:buClr>
              <a:buSzPts val="6500"/>
              <a:buChar char="•"/>
              <a:defRPr sz="6500"/>
            </a:lvl9pPr>
          </a:lstStyle>
          <a:p/>
        </p:txBody>
      </p:sp>
      <p:sp>
        <p:nvSpPr>
          <p:cNvPr id="40" name="Google Shape;40;p7"/>
          <p:cNvSpPr txBox="1"/>
          <p:nvPr>
            <p:ph idx="3" type="body"/>
          </p:nvPr>
        </p:nvSpPr>
        <p:spPr>
          <a:xfrm>
            <a:off x="14631838" y="8059343"/>
            <a:ext cx="12731591" cy="3358751"/>
          </a:xfrm>
          <a:prstGeom prst="rect">
            <a:avLst/>
          </a:prstGeom>
          <a:noFill/>
          <a:ln>
            <a:noFill/>
          </a:ln>
        </p:spPr>
        <p:txBody>
          <a:bodyPr anchorCtr="0" anchor="b" bIns="185125" lIns="370275" spcFirstLastPara="1" rIns="370275" wrap="square" tIns="185125">
            <a:noAutofit/>
          </a:bodyPr>
          <a:lstStyle>
            <a:lvl1pPr indent="-228600" lvl="0" marL="457200" algn="l">
              <a:spcBef>
                <a:spcPts val="1940"/>
              </a:spcBef>
              <a:spcAft>
                <a:spcPts val="0"/>
              </a:spcAft>
              <a:buClr>
                <a:schemeClr val="dk1"/>
              </a:buClr>
              <a:buSzPts val="9700"/>
              <a:buNone/>
              <a:defRPr b="1" sz="9700"/>
            </a:lvl1pPr>
            <a:lvl2pPr indent="-228600" lvl="1" marL="914400" algn="l">
              <a:spcBef>
                <a:spcPts val="1620"/>
              </a:spcBef>
              <a:spcAft>
                <a:spcPts val="0"/>
              </a:spcAft>
              <a:buClr>
                <a:schemeClr val="dk1"/>
              </a:buClr>
              <a:buSzPts val="8100"/>
              <a:buNone/>
              <a:defRPr b="1" sz="8100"/>
            </a:lvl2pPr>
            <a:lvl3pPr indent="-228600" lvl="2" marL="1371600" algn="l">
              <a:spcBef>
                <a:spcPts val="1460"/>
              </a:spcBef>
              <a:spcAft>
                <a:spcPts val="0"/>
              </a:spcAft>
              <a:buClr>
                <a:schemeClr val="dk1"/>
              </a:buClr>
              <a:buSzPts val="7300"/>
              <a:buNone/>
              <a:defRPr b="1" sz="7300"/>
            </a:lvl3pPr>
            <a:lvl4pPr indent="-228600" lvl="3" marL="1828800" algn="l">
              <a:spcBef>
                <a:spcPts val="1300"/>
              </a:spcBef>
              <a:spcAft>
                <a:spcPts val="0"/>
              </a:spcAft>
              <a:buClr>
                <a:schemeClr val="dk1"/>
              </a:buClr>
              <a:buSzPts val="6500"/>
              <a:buNone/>
              <a:defRPr b="1" sz="6500"/>
            </a:lvl4pPr>
            <a:lvl5pPr indent="-228600" lvl="4" marL="2286000" algn="l">
              <a:spcBef>
                <a:spcPts val="1300"/>
              </a:spcBef>
              <a:spcAft>
                <a:spcPts val="0"/>
              </a:spcAft>
              <a:buClr>
                <a:schemeClr val="dk1"/>
              </a:buClr>
              <a:buSzPts val="6500"/>
              <a:buNone/>
              <a:defRPr b="1" sz="6500"/>
            </a:lvl5pPr>
            <a:lvl6pPr indent="-228600" lvl="5" marL="2743200" algn="l">
              <a:spcBef>
                <a:spcPts val="1300"/>
              </a:spcBef>
              <a:spcAft>
                <a:spcPts val="0"/>
              </a:spcAft>
              <a:buClr>
                <a:schemeClr val="dk1"/>
              </a:buClr>
              <a:buSzPts val="6500"/>
              <a:buNone/>
              <a:defRPr b="1" sz="6500"/>
            </a:lvl6pPr>
            <a:lvl7pPr indent="-228600" lvl="6" marL="3200400" algn="l">
              <a:spcBef>
                <a:spcPts val="1300"/>
              </a:spcBef>
              <a:spcAft>
                <a:spcPts val="0"/>
              </a:spcAft>
              <a:buClr>
                <a:schemeClr val="dk1"/>
              </a:buClr>
              <a:buSzPts val="6500"/>
              <a:buNone/>
              <a:defRPr b="1" sz="6500"/>
            </a:lvl7pPr>
            <a:lvl8pPr indent="-228600" lvl="7" marL="3657600" algn="l">
              <a:spcBef>
                <a:spcPts val="1300"/>
              </a:spcBef>
              <a:spcAft>
                <a:spcPts val="0"/>
              </a:spcAft>
              <a:buClr>
                <a:schemeClr val="dk1"/>
              </a:buClr>
              <a:buSzPts val="6500"/>
              <a:buNone/>
              <a:defRPr b="1" sz="6500"/>
            </a:lvl8pPr>
            <a:lvl9pPr indent="-228600" lvl="8" marL="4114800" algn="l">
              <a:spcBef>
                <a:spcPts val="1300"/>
              </a:spcBef>
              <a:spcAft>
                <a:spcPts val="0"/>
              </a:spcAft>
              <a:buClr>
                <a:schemeClr val="dk1"/>
              </a:buClr>
              <a:buSzPts val="6500"/>
              <a:buNone/>
              <a:defRPr b="1" sz="6500"/>
            </a:lvl9pPr>
          </a:lstStyle>
          <a:p/>
        </p:txBody>
      </p:sp>
      <p:sp>
        <p:nvSpPr>
          <p:cNvPr id="41" name="Google Shape;41;p7"/>
          <p:cNvSpPr txBox="1"/>
          <p:nvPr>
            <p:ph idx="4" type="body"/>
          </p:nvPr>
        </p:nvSpPr>
        <p:spPr>
          <a:xfrm>
            <a:off x="14631838" y="11418094"/>
            <a:ext cx="12731591" cy="20744262"/>
          </a:xfrm>
          <a:prstGeom prst="rect">
            <a:avLst/>
          </a:prstGeom>
          <a:noFill/>
          <a:ln>
            <a:noFill/>
          </a:ln>
        </p:spPr>
        <p:txBody>
          <a:bodyPr anchorCtr="0" anchor="t" bIns="185125" lIns="370275" spcFirstLastPara="1" rIns="370275" wrap="square" tIns="185125">
            <a:noAutofit/>
          </a:bodyPr>
          <a:lstStyle>
            <a:lvl1pPr indent="-844550" lvl="0" marL="457200" algn="l">
              <a:spcBef>
                <a:spcPts val="1940"/>
              </a:spcBef>
              <a:spcAft>
                <a:spcPts val="0"/>
              </a:spcAft>
              <a:buClr>
                <a:schemeClr val="dk1"/>
              </a:buClr>
              <a:buSzPts val="9700"/>
              <a:buChar char="•"/>
              <a:defRPr sz="9700"/>
            </a:lvl1pPr>
            <a:lvl2pPr indent="-742950" lvl="1" marL="914400" algn="l">
              <a:spcBef>
                <a:spcPts val="1620"/>
              </a:spcBef>
              <a:spcAft>
                <a:spcPts val="0"/>
              </a:spcAft>
              <a:buClr>
                <a:schemeClr val="dk1"/>
              </a:buClr>
              <a:buSzPts val="8100"/>
              <a:buChar char="–"/>
              <a:defRPr sz="8100"/>
            </a:lvl2pPr>
            <a:lvl3pPr indent="-692150" lvl="2" marL="1371600" algn="l">
              <a:spcBef>
                <a:spcPts val="1460"/>
              </a:spcBef>
              <a:spcAft>
                <a:spcPts val="0"/>
              </a:spcAft>
              <a:buClr>
                <a:schemeClr val="dk1"/>
              </a:buClr>
              <a:buSzPts val="7300"/>
              <a:buChar char="•"/>
              <a:defRPr sz="7300"/>
            </a:lvl3pPr>
            <a:lvl4pPr indent="-641350" lvl="3" marL="1828800" algn="l">
              <a:spcBef>
                <a:spcPts val="1300"/>
              </a:spcBef>
              <a:spcAft>
                <a:spcPts val="0"/>
              </a:spcAft>
              <a:buClr>
                <a:schemeClr val="dk1"/>
              </a:buClr>
              <a:buSzPts val="6500"/>
              <a:buChar char="–"/>
              <a:defRPr sz="6500"/>
            </a:lvl4pPr>
            <a:lvl5pPr indent="-641350" lvl="4" marL="2286000" algn="l">
              <a:spcBef>
                <a:spcPts val="1300"/>
              </a:spcBef>
              <a:spcAft>
                <a:spcPts val="0"/>
              </a:spcAft>
              <a:buClr>
                <a:schemeClr val="dk1"/>
              </a:buClr>
              <a:buSzPts val="6500"/>
              <a:buChar char="»"/>
              <a:defRPr sz="6500"/>
            </a:lvl5pPr>
            <a:lvl6pPr indent="-641350" lvl="5" marL="2743200" algn="l">
              <a:spcBef>
                <a:spcPts val="1300"/>
              </a:spcBef>
              <a:spcAft>
                <a:spcPts val="0"/>
              </a:spcAft>
              <a:buClr>
                <a:schemeClr val="dk1"/>
              </a:buClr>
              <a:buSzPts val="6500"/>
              <a:buChar char="•"/>
              <a:defRPr sz="6500"/>
            </a:lvl6pPr>
            <a:lvl7pPr indent="-641350" lvl="6" marL="3200400" algn="l">
              <a:spcBef>
                <a:spcPts val="1300"/>
              </a:spcBef>
              <a:spcAft>
                <a:spcPts val="0"/>
              </a:spcAft>
              <a:buClr>
                <a:schemeClr val="dk1"/>
              </a:buClr>
              <a:buSzPts val="6500"/>
              <a:buChar char="•"/>
              <a:defRPr sz="6500"/>
            </a:lvl7pPr>
            <a:lvl8pPr indent="-641350" lvl="7" marL="3657600" algn="l">
              <a:spcBef>
                <a:spcPts val="1300"/>
              </a:spcBef>
              <a:spcAft>
                <a:spcPts val="0"/>
              </a:spcAft>
              <a:buClr>
                <a:schemeClr val="dk1"/>
              </a:buClr>
              <a:buSzPts val="6500"/>
              <a:buChar char="•"/>
              <a:defRPr sz="6500"/>
            </a:lvl8pPr>
            <a:lvl9pPr indent="-641350" lvl="8" marL="4114800" algn="l">
              <a:spcBef>
                <a:spcPts val="1300"/>
              </a:spcBef>
              <a:spcAft>
                <a:spcPts val="0"/>
              </a:spcAft>
              <a:buClr>
                <a:schemeClr val="dk1"/>
              </a:buClr>
              <a:buSzPts val="6500"/>
              <a:buChar char="•"/>
              <a:defRPr sz="6500"/>
            </a:lvl9pPr>
          </a:lstStyle>
          <a:p/>
        </p:txBody>
      </p:sp>
      <p:sp>
        <p:nvSpPr>
          <p:cNvPr id="42" name="Google Shape;42;p7"/>
          <p:cNvSpPr txBox="1"/>
          <p:nvPr>
            <p:ph idx="10" type="dt"/>
          </p:nvPr>
        </p:nvSpPr>
        <p:spPr>
          <a:xfrm>
            <a:off x="1439863" y="33370838"/>
            <a:ext cx="6721475" cy="1917700"/>
          </a:xfrm>
          <a:prstGeom prst="rect">
            <a:avLst/>
          </a:prstGeom>
          <a:noFill/>
          <a:ln>
            <a:noFill/>
          </a:ln>
        </p:spPr>
        <p:txBody>
          <a:bodyPr anchorCtr="0" anchor="ctr" bIns="185125" lIns="370275" spcFirstLastPara="1" rIns="370275" wrap="square" tIns="1851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7"/>
          <p:cNvSpPr txBox="1"/>
          <p:nvPr>
            <p:ph idx="11" type="ftr"/>
          </p:nvPr>
        </p:nvSpPr>
        <p:spPr>
          <a:xfrm>
            <a:off x="9840913" y="33370838"/>
            <a:ext cx="9121775" cy="1917700"/>
          </a:xfrm>
          <a:prstGeom prst="rect">
            <a:avLst/>
          </a:prstGeom>
          <a:noFill/>
          <a:ln>
            <a:noFill/>
          </a:ln>
        </p:spPr>
        <p:txBody>
          <a:bodyPr anchorCtr="0" anchor="ctr" bIns="185125" lIns="370275" spcFirstLastPara="1" rIns="370275" wrap="square" tIns="1851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7"/>
          <p:cNvSpPr txBox="1"/>
          <p:nvPr>
            <p:ph idx="12" type="sldNum"/>
          </p:nvPr>
        </p:nvSpPr>
        <p:spPr>
          <a:xfrm>
            <a:off x="20642263" y="33370838"/>
            <a:ext cx="6721475" cy="1917700"/>
          </a:xfrm>
          <a:prstGeom prst="rect">
            <a:avLst/>
          </a:prstGeom>
          <a:noFill/>
          <a:ln>
            <a:noFill/>
          </a:ln>
        </p:spPr>
        <p:txBody>
          <a:bodyPr anchorCtr="0" anchor="ctr" bIns="185125" lIns="370275" spcFirstLastPara="1" rIns="370275" wrap="square" tIns="185125">
            <a:noAutofit/>
          </a:bodyPr>
          <a:lstStyle>
            <a:lvl1pPr indent="0" lvl="0" marL="0" marR="0" algn="r">
              <a:spcBef>
                <a:spcPts val="0"/>
              </a:spcBef>
              <a:spcAft>
                <a:spcPts val="0"/>
              </a:spcAft>
              <a:buNone/>
              <a:defRPr sz="4900">
                <a:solidFill>
                  <a:srgbClr val="888888"/>
                </a:solidFill>
                <a:latin typeface="Arial"/>
                <a:ea typeface="Arial"/>
                <a:cs typeface="Arial"/>
                <a:sym typeface="Arial"/>
              </a:defRPr>
            </a:lvl1pPr>
            <a:lvl2pPr indent="0" lvl="1" marL="0" marR="0" algn="r">
              <a:spcBef>
                <a:spcPts val="0"/>
              </a:spcBef>
              <a:spcAft>
                <a:spcPts val="0"/>
              </a:spcAft>
              <a:buNone/>
              <a:defRPr sz="4900">
                <a:solidFill>
                  <a:srgbClr val="888888"/>
                </a:solidFill>
                <a:latin typeface="Arial"/>
                <a:ea typeface="Arial"/>
                <a:cs typeface="Arial"/>
                <a:sym typeface="Arial"/>
              </a:defRPr>
            </a:lvl2pPr>
            <a:lvl3pPr indent="0" lvl="2" marL="0" marR="0" algn="r">
              <a:spcBef>
                <a:spcPts val="0"/>
              </a:spcBef>
              <a:spcAft>
                <a:spcPts val="0"/>
              </a:spcAft>
              <a:buNone/>
              <a:defRPr sz="4900">
                <a:solidFill>
                  <a:srgbClr val="888888"/>
                </a:solidFill>
                <a:latin typeface="Arial"/>
                <a:ea typeface="Arial"/>
                <a:cs typeface="Arial"/>
                <a:sym typeface="Arial"/>
              </a:defRPr>
            </a:lvl3pPr>
            <a:lvl4pPr indent="0" lvl="3" marL="0" marR="0" algn="r">
              <a:spcBef>
                <a:spcPts val="0"/>
              </a:spcBef>
              <a:spcAft>
                <a:spcPts val="0"/>
              </a:spcAft>
              <a:buNone/>
              <a:defRPr sz="4900">
                <a:solidFill>
                  <a:srgbClr val="888888"/>
                </a:solidFill>
                <a:latin typeface="Arial"/>
                <a:ea typeface="Arial"/>
                <a:cs typeface="Arial"/>
                <a:sym typeface="Arial"/>
              </a:defRPr>
            </a:lvl4pPr>
            <a:lvl5pPr indent="0" lvl="4" marL="0" marR="0" algn="r">
              <a:spcBef>
                <a:spcPts val="0"/>
              </a:spcBef>
              <a:spcAft>
                <a:spcPts val="0"/>
              </a:spcAft>
              <a:buNone/>
              <a:defRPr sz="4900">
                <a:solidFill>
                  <a:srgbClr val="888888"/>
                </a:solidFill>
                <a:latin typeface="Arial"/>
                <a:ea typeface="Arial"/>
                <a:cs typeface="Arial"/>
                <a:sym typeface="Arial"/>
              </a:defRPr>
            </a:lvl5pPr>
            <a:lvl6pPr indent="0" lvl="5" marL="0" marR="0" algn="r">
              <a:spcBef>
                <a:spcPts val="0"/>
              </a:spcBef>
              <a:spcAft>
                <a:spcPts val="0"/>
              </a:spcAft>
              <a:buNone/>
              <a:defRPr sz="4900">
                <a:solidFill>
                  <a:srgbClr val="888888"/>
                </a:solidFill>
                <a:latin typeface="Arial"/>
                <a:ea typeface="Arial"/>
                <a:cs typeface="Arial"/>
                <a:sym typeface="Arial"/>
              </a:defRPr>
            </a:lvl6pPr>
            <a:lvl7pPr indent="0" lvl="6" marL="0" marR="0" algn="r">
              <a:spcBef>
                <a:spcPts val="0"/>
              </a:spcBef>
              <a:spcAft>
                <a:spcPts val="0"/>
              </a:spcAft>
              <a:buNone/>
              <a:defRPr sz="4900">
                <a:solidFill>
                  <a:srgbClr val="888888"/>
                </a:solidFill>
                <a:latin typeface="Arial"/>
                <a:ea typeface="Arial"/>
                <a:cs typeface="Arial"/>
                <a:sym typeface="Arial"/>
              </a:defRPr>
            </a:lvl7pPr>
            <a:lvl8pPr indent="0" lvl="7" marL="0" marR="0" algn="r">
              <a:spcBef>
                <a:spcPts val="0"/>
              </a:spcBef>
              <a:spcAft>
                <a:spcPts val="0"/>
              </a:spcAft>
              <a:buNone/>
              <a:defRPr sz="4900">
                <a:solidFill>
                  <a:srgbClr val="888888"/>
                </a:solidFill>
                <a:latin typeface="Arial"/>
                <a:ea typeface="Arial"/>
                <a:cs typeface="Arial"/>
                <a:sym typeface="Arial"/>
              </a:defRPr>
            </a:lvl8pPr>
            <a:lvl9pPr indent="0" lvl="8" marL="0" marR="0" algn="r">
              <a:spcBef>
                <a:spcPts val="0"/>
              </a:spcBef>
              <a:spcAft>
                <a:spcPts val="0"/>
              </a:spcAft>
              <a:buNone/>
              <a:defRPr sz="4900">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Только заголовок" type="titleOnly">
  <p:cSld name="TITLE_ONLY">
    <p:spTree>
      <p:nvGrpSpPr>
        <p:cNvPr id="45" name="Shape 45"/>
        <p:cNvGrpSpPr/>
        <p:nvPr/>
      </p:nvGrpSpPr>
      <p:grpSpPr>
        <a:xfrm>
          <a:off x="0" y="0"/>
          <a:ext cx="0" cy="0"/>
          <a:chOff x="0" y="0"/>
          <a:chExt cx="0" cy="0"/>
        </a:xfrm>
      </p:grpSpPr>
      <p:sp>
        <p:nvSpPr>
          <p:cNvPr id="46" name="Google Shape;46;p8"/>
          <p:cNvSpPr txBox="1"/>
          <p:nvPr>
            <p:ph type="title"/>
          </p:nvPr>
        </p:nvSpPr>
        <p:spPr>
          <a:xfrm>
            <a:off x="1439863" y="1441450"/>
            <a:ext cx="25923875" cy="6000750"/>
          </a:xfrm>
          <a:prstGeom prst="rect">
            <a:avLst/>
          </a:prstGeom>
          <a:noFill/>
          <a:ln>
            <a:noFill/>
          </a:ln>
        </p:spPr>
        <p:txBody>
          <a:bodyPr anchorCtr="0" anchor="ctr" bIns="185125" lIns="370275" spcFirstLastPara="1" rIns="370275" wrap="square" tIns="18512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7" name="Google Shape;47;p8"/>
          <p:cNvSpPr txBox="1"/>
          <p:nvPr>
            <p:ph idx="10" type="dt"/>
          </p:nvPr>
        </p:nvSpPr>
        <p:spPr>
          <a:xfrm>
            <a:off x="1439863" y="33370838"/>
            <a:ext cx="6721475" cy="1917700"/>
          </a:xfrm>
          <a:prstGeom prst="rect">
            <a:avLst/>
          </a:prstGeom>
          <a:noFill/>
          <a:ln>
            <a:noFill/>
          </a:ln>
        </p:spPr>
        <p:txBody>
          <a:bodyPr anchorCtr="0" anchor="ctr" bIns="185125" lIns="370275" spcFirstLastPara="1" rIns="370275" wrap="square" tIns="1851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8"/>
          <p:cNvSpPr txBox="1"/>
          <p:nvPr>
            <p:ph idx="11" type="ftr"/>
          </p:nvPr>
        </p:nvSpPr>
        <p:spPr>
          <a:xfrm>
            <a:off x="9840913" y="33370838"/>
            <a:ext cx="9121775" cy="1917700"/>
          </a:xfrm>
          <a:prstGeom prst="rect">
            <a:avLst/>
          </a:prstGeom>
          <a:noFill/>
          <a:ln>
            <a:noFill/>
          </a:ln>
        </p:spPr>
        <p:txBody>
          <a:bodyPr anchorCtr="0" anchor="ctr" bIns="185125" lIns="370275" spcFirstLastPara="1" rIns="370275" wrap="square" tIns="1851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8"/>
          <p:cNvSpPr txBox="1"/>
          <p:nvPr>
            <p:ph idx="12" type="sldNum"/>
          </p:nvPr>
        </p:nvSpPr>
        <p:spPr>
          <a:xfrm>
            <a:off x="20642263" y="33370838"/>
            <a:ext cx="6721475" cy="1917700"/>
          </a:xfrm>
          <a:prstGeom prst="rect">
            <a:avLst/>
          </a:prstGeom>
          <a:noFill/>
          <a:ln>
            <a:noFill/>
          </a:ln>
        </p:spPr>
        <p:txBody>
          <a:bodyPr anchorCtr="0" anchor="ctr" bIns="185125" lIns="370275" spcFirstLastPara="1" rIns="370275" wrap="square" tIns="185125">
            <a:noAutofit/>
          </a:bodyPr>
          <a:lstStyle>
            <a:lvl1pPr indent="0" lvl="0" marL="0" marR="0" algn="r">
              <a:spcBef>
                <a:spcPts val="0"/>
              </a:spcBef>
              <a:spcAft>
                <a:spcPts val="0"/>
              </a:spcAft>
              <a:buNone/>
              <a:defRPr sz="4900">
                <a:solidFill>
                  <a:srgbClr val="888888"/>
                </a:solidFill>
                <a:latin typeface="Arial"/>
                <a:ea typeface="Arial"/>
                <a:cs typeface="Arial"/>
                <a:sym typeface="Arial"/>
              </a:defRPr>
            </a:lvl1pPr>
            <a:lvl2pPr indent="0" lvl="1" marL="0" marR="0" algn="r">
              <a:spcBef>
                <a:spcPts val="0"/>
              </a:spcBef>
              <a:spcAft>
                <a:spcPts val="0"/>
              </a:spcAft>
              <a:buNone/>
              <a:defRPr sz="4900">
                <a:solidFill>
                  <a:srgbClr val="888888"/>
                </a:solidFill>
                <a:latin typeface="Arial"/>
                <a:ea typeface="Arial"/>
                <a:cs typeface="Arial"/>
                <a:sym typeface="Arial"/>
              </a:defRPr>
            </a:lvl2pPr>
            <a:lvl3pPr indent="0" lvl="2" marL="0" marR="0" algn="r">
              <a:spcBef>
                <a:spcPts val="0"/>
              </a:spcBef>
              <a:spcAft>
                <a:spcPts val="0"/>
              </a:spcAft>
              <a:buNone/>
              <a:defRPr sz="4900">
                <a:solidFill>
                  <a:srgbClr val="888888"/>
                </a:solidFill>
                <a:latin typeface="Arial"/>
                <a:ea typeface="Arial"/>
                <a:cs typeface="Arial"/>
                <a:sym typeface="Arial"/>
              </a:defRPr>
            </a:lvl3pPr>
            <a:lvl4pPr indent="0" lvl="3" marL="0" marR="0" algn="r">
              <a:spcBef>
                <a:spcPts val="0"/>
              </a:spcBef>
              <a:spcAft>
                <a:spcPts val="0"/>
              </a:spcAft>
              <a:buNone/>
              <a:defRPr sz="4900">
                <a:solidFill>
                  <a:srgbClr val="888888"/>
                </a:solidFill>
                <a:latin typeface="Arial"/>
                <a:ea typeface="Arial"/>
                <a:cs typeface="Arial"/>
                <a:sym typeface="Arial"/>
              </a:defRPr>
            </a:lvl4pPr>
            <a:lvl5pPr indent="0" lvl="4" marL="0" marR="0" algn="r">
              <a:spcBef>
                <a:spcPts val="0"/>
              </a:spcBef>
              <a:spcAft>
                <a:spcPts val="0"/>
              </a:spcAft>
              <a:buNone/>
              <a:defRPr sz="4900">
                <a:solidFill>
                  <a:srgbClr val="888888"/>
                </a:solidFill>
                <a:latin typeface="Arial"/>
                <a:ea typeface="Arial"/>
                <a:cs typeface="Arial"/>
                <a:sym typeface="Arial"/>
              </a:defRPr>
            </a:lvl5pPr>
            <a:lvl6pPr indent="0" lvl="5" marL="0" marR="0" algn="r">
              <a:spcBef>
                <a:spcPts val="0"/>
              </a:spcBef>
              <a:spcAft>
                <a:spcPts val="0"/>
              </a:spcAft>
              <a:buNone/>
              <a:defRPr sz="4900">
                <a:solidFill>
                  <a:srgbClr val="888888"/>
                </a:solidFill>
                <a:latin typeface="Arial"/>
                <a:ea typeface="Arial"/>
                <a:cs typeface="Arial"/>
                <a:sym typeface="Arial"/>
              </a:defRPr>
            </a:lvl6pPr>
            <a:lvl7pPr indent="0" lvl="6" marL="0" marR="0" algn="r">
              <a:spcBef>
                <a:spcPts val="0"/>
              </a:spcBef>
              <a:spcAft>
                <a:spcPts val="0"/>
              </a:spcAft>
              <a:buNone/>
              <a:defRPr sz="4900">
                <a:solidFill>
                  <a:srgbClr val="888888"/>
                </a:solidFill>
                <a:latin typeface="Arial"/>
                <a:ea typeface="Arial"/>
                <a:cs typeface="Arial"/>
                <a:sym typeface="Arial"/>
              </a:defRPr>
            </a:lvl7pPr>
            <a:lvl8pPr indent="0" lvl="7" marL="0" marR="0" algn="r">
              <a:spcBef>
                <a:spcPts val="0"/>
              </a:spcBef>
              <a:spcAft>
                <a:spcPts val="0"/>
              </a:spcAft>
              <a:buNone/>
              <a:defRPr sz="4900">
                <a:solidFill>
                  <a:srgbClr val="888888"/>
                </a:solidFill>
                <a:latin typeface="Arial"/>
                <a:ea typeface="Arial"/>
                <a:cs typeface="Arial"/>
                <a:sym typeface="Arial"/>
              </a:defRPr>
            </a:lvl8pPr>
            <a:lvl9pPr indent="0" lvl="8" marL="0" marR="0" algn="r">
              <a:spcBef>
                <a:spcPts val="0"/>
              </a:spcBef>
              <a:spcAft>
                <a:spcPts val="0"/>
              </a:spcAft>
              <a:buNone/>
              <a:defRPr sz="4900">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Пустой слайд" type="blank">
  <p:cSld name="BLANK">
    <p:spTree>
      <p:nvGrpSpPr>
        <p:cNvPr id="50" name="Shape 50"/>
        <p:cNvGrpSpPr/>
        <p:nvPr/>
      </p:nvGrpSpPr>
      <p:grpSpPr>
        <a:xfrm>
          <a:off x="0" y="0"/>
          <a:ext cx="0" cy="0"/>
          <a:chOff x="0" y="0"/>
          <a:chExt cx="0" cy="0"/>
        </a:xfrm>
      </p:grpSpPr>
      <p:sp>
        <p:nvSpPr>
          <p:cNvPr id="51" name="Google Shape;51;p9"/>
          <p:cNvSpPr txBox="1"/>
          <p:nvPr>
            <p:ph idx="10" type="dt"/>
          </p:nvPr>
        </p:nvSpPr>
        <p:spPr>
          <a:xfrm>
            <a:off x="1439863" y="33370838"/>
            <a:ext cx="6721475" cy="1917700"/>
          </a:xfrm>
          <a:prstGeom prst="rect">
            <a:avLst/>
          </a:prstGeom>
          <a:noFill/>
          <a:ln>
            <a:noFill/>
          </a:ln>
        </p:spPr>
        <p:txBody>
          <a:bodyPr anchorCtr="0" anchor="ctr" bIns="185125" lIns="370275" spcFirstLastPara="1" rIns="370275" wrap="square" tIns="1851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9"/>
          <p:cNvSpPr txBox="1"/>
          <p:nvPr>
            <p:ph idx="11" type="ftr"/>
          </p:nvPr>
        </p:nvSpPr>
        <p:spPr>
          <a:xfrm>
            <a:off x="9840913" y="33370838"/>
            <a:ext cx="9121775" cy="1917700"/>
          </a:xfrm>
          <a:prstGeom prst="rect">
            <a:avLst/>
          </a:prstGeom>
          <a:noFill/>
          <a:ln>
            <a:noFill/>
          </a:ln>
        </p:spPr>
        <p:txBody>
          <a:bodyPr anchorCtr="0" anchor="ctr" bIns="185125" lIns="370275" spcFirstLastPara="1" rIns="370275" wrap="square" tIns="1851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9"/>
          <p:cNvSpPr txBox="1"/>
          <p:nvPr>
            <p:ph idx="12" type="sldNum"/>
          </p:nvPr>
        </p:nvSpPr>
        <p:spPr>
          <a:xfrm>
            <a:off x="20642263" y="33370838"/>
            <a:ext cx="6721475" cy="1917700"/>
          </a:xfrm>
          <a:prstGeom prst="rect">
            <a:avLst/>
          </a:prstGeom>
          <a:noFill/>
          <a:ln>
            <a:noFill/>
          </a:ln>
        </p:spPr>
        <p:txBody>
          <a:bodyPr anchorCtr="0" anchor="ctr" bIns="185125" lIns="370275" spcFirstLastPara="1" rIns="370275" wrap="square" tIns="185125">
            <a:noAutofit/>
          </a:bodyPr>
          <a:lstStyle>
            <a:lvl1pPr indent="0" lvl="0" marL="0" marR="0" algn="r">
              <a:spcBef>
                <a:spcPts val="0"/>
              </a:spcBef>
              <a:spcAft>
                <a:spcPts val="0"/>
              </a:spcAft>
              <a:buNone/>
              <a:defRPr sz="4900">
                <a:solidFill>
                  <a:srgbClr val="888888"/>
                </a:solidFill>
                <a:latin typeface="Arial"/>
                <a:ea typeface="Arial"/>
                <a:cs typeface="Arial"/>
                <a:sym typeface="Arial"/>
              </a:defRPr>
            </a:lvl1pPr>
            <a:lvl2pPr indent="0" lvl="1" marL="0" marR="0" algn="r">
              <a:spcBef>
                <a:spcPts val="0"/>
              </a:spcBef>
              <a:spcAft>
                <a:spcPts val="0"/>
              </a:spcAft>
              <a:buNone/>
              <a:defRPr sz="4900">
                <a:solidFill>
                  <a:srgbClr val="888888"/>
                </a:solidFill>
                <a:latin typeface="Arial"/>
                <a:ea typeface="Arial"/>
                <a:cs typeface="Arial"/>
                <a:sym typeface="Arial"/>
              </a:defRPr>
            </a:lvl2pPr>
            <a:lvl3pPr indent="0" lvl="2" marL="0" marR="0" algn="r">
              <a:spcBef>
                <a:spcPts val="0"/>
              </a:spcBef>
              <a:spcAft>
                <a:spcPts val="0"/>
              </a:spcAft>
              <a:buNone/>
              <a:defRPr sz="4900">
                <a:solidFill>
                  <a:srgbClr val="888888"/>
                </a:solidFill>
                <a:latin typeface="Arial"/>
                <a:ea typeface="Arial"/>
                <a:cs typeface="Arial"/>
                <a:sym typeface="Arial"/>
              </a:defRPr>
            </a:lvl3pPr>
            <a:lvl4pPr indent="0" lvl="3" marL="0" marR="0" algn="r">
              <a:spcBef>
                <a:spcPts val="0"/>
              </a:spcBef>
              <a:spcAft>
                <a:spcPts val="0"/>
              </a:spcAft>
              <a:buNone/>
              <a:defRPr sz="4900">
                <a:solidFill>
                  <a:srgbClr val="888888"/>
                </a:solidFill>
                <a:latin typeface="Arial"/>
                <a:ea typeface="Arial"/>
                <a:cs typeface="Arial"/>
                <a:sym typeface="Arial"/>
              </a:defRPr>
            </a:lvl4pPr>
            <a:lvl5pPr indent="0" lvl="4" marL="0" marR="0" algn="r">
              <a:spcBef>
                <a:spcPts val="0"/>
              </a:spcBef>
              <a:spcAft>
                <a:spcPts val="0"/>
              </a:spcAft>
              <a:buNone/>
              <a:defRPr sz="4900">
                <a:solidFill>
                  <a:srgbClr val="888888"/>
                </a:solidFill>
                <a:latin typeface="Arial"/>
                <a:ea typeface="Arial"/>
                <a:cs typeface="Arial"/>
                <a:sym typeface="Arial"/>
              </a:defRPr>
            </a:lvl5pPr>
            <a:lvl6pPr indent="0" lvl="5" marL="0" marR="0" algn="r">
              <a:spcBef>
                <a:spcPts val="0"/>
              </a:spcBef>
              <a:spcAft>
                <a:spcPts val="0"/>
              </a:spcAft>
              <a:buNone/>
              <a:defRPr sz="4900">
                <a:solidFill>
                  <a:srgbClr val="888888"/>
                </a:solidFill>
                <a:latin typeface="Arial"/>
                <a:ea typeface="Arial"/>
                <a:cs typeface="Arial"/>
                <a:sym typeface="Arial"/>
              </a:defRPr>
            </a:lvl6pPr>
            <a:lvl7pPr indent="0" lvl="6" marL="0" marR="0" algn="r">
              <a:spcBef>
                <a:spcPts val="0"/>
              </a:spcBef>
              <a:spcAft>
                <a:spcPts val="0"/>
              </a:spcAft>
              <a:buNone/>
              <a:defRPr sz="4900">
                <a:solidFill>
                  <a:srgbClr val="888888"/>
                </a:solidFill>
                <a:latin typeface="Arial"/>
                <a:ea typeface="Arial"/>
                <a:cs typeface="Arial"/>
                <a:sym typeface="Arial"/>
              </a:defRPr>
            </a:lvl7pPr>
            <a:lvl8pPr indent="0" lvl="7" marL="0" marR="0" algn="r">
              <a:spcBef>
                <a:spcPts val="0"/>
              </a:spcBef>
              <a:spcAft>
                <a:spcPts val="0"/>
              </a:spcAft>
              <a:buNone/>
              <a:defRPr sz="4900">
                <a:solidFill>
                  <a:srgbClr val="888888"/>
                </a:solidFill>
                <a:latin typeface="Arial"/>
                <a:ea typeface="Arial"/>
                <a:cs typeface="Arial"/>
                <a:sym typeface="Arial"/>
              </a:defRPr>
            </a:lvl8pPr>
            <a:lvl9pPr indent="0" lvl="8" marL="0" marR="0" algn="r">
              <a:spcBef>
                <a:spcPts val="0"/>
              </a:spcBef>
              <a:spcAft>
                <a:spcPts val="0"/>
              </a:spcAft>
              <a:buNone/>
              <a:defRPr sz="4900">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Объект с подписью" type="objTx">
  <p:cSld name="OBJECT_WITH_CAPTION_TEXT">
    <p:spTree>
      <p:nvGrpSpPr>
        <p:cNvPr id="54" name="Shape 54"/>
        <p:cNvGrpSpPr/>
        <p:nvPr/>
      </p:nvGrpSpPr>
      <p:grpSpPr>
        <a:xfrm>
          <a:off x="0" y="0"/>
          <a:ext cx="0" cy="0"/>
          <a:chOff x="0" y="0"/>
          <a:chExt cx="0" cy="0"/>
        </a:xfrm>
      </p:grpSpPr>
      <p:sp>
        <p:nvSpPr>
          <p:cNvPr id="55" name="Google Shape;55;p10"/>
          <p:cNvSpPr txBox="1"/>
          <p:nvPr>
            <p:ph type="title"/>
          </p:nvPr>
        </p:nvSpPr>
        <p:spPr>
          <a:xfrm>
            <a:off x="1440188" y="1433512"/>
            <a:ext cx="9476186" cy="6100763"/>
          </a:xfrm>
          <a:prstGeom prst="rect">
            <a:avLst/>
          </a:prstGeom>
          <a:noFill/>
          <a:ln>
            <a:noFill/>
          </a:ln>
        </p:spPr>
        <p:txBody>
          <a:bodyPr anchorCtr="0" anchor="b" bIns="185125" lIns="370275" spcFirstLastPara="1" rIns="370275" wrap="square" tIns="185125">
            <a:noAutofit/>
          </a:bodyPr>
          <a:lstStyle>
            <a:lvl1pPr lvl="0" algn="l">
              <a:spcBef>
                <a:spcPts val="0"/>
              </a:spcBef>
              <a:spcAft>
                <a:spcPts val="0"/>
              </a:spcAft>
              <a:buSzPts val="1400"/>
              <a:buNone/>
              <a:defRPr b="1" sz="81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6" name="Google Shape;56;p10"/>
          <p:cNvSpPr txBox="1"/>
          <p:nvPr>
            <p:ph idx="1" type="body"/>
          </p:nvPr>
        </p:nvSpPr>
        <p:spPr>
          <a:xfrm>
            <a:off x="11261407" y="1433526"/>
            <a:ext cx="16102013" cy="30728843"/>
          </a:xfrm>
          <a:prstGeom prst="rect">
            <a:avLst/>
          </a:prstGeom>
          <a:noFill/>
          <a:ln>
            <a:noFill/>
          </a:ln>
        </p:spPr>
        <p:txBody>
          <a:bodyPr anchorCtr="0" anchor="t" bIns="185125" lIns="370275" spcFirstLastPara="1" rIns="370275" wrap="square" tIns="185125">
            <a:noAutofit/>
          </a:bodyPr>
          <a:lstStyle>
            <a:lvl1pPr indent="-1054100" lvl="0" marL="457200" algn="l">
              <a:spcBef>
                <a:spcPts val="2600"/>
              </a:spcBef>
              <a:spcAft>
                <a:spcPts val="0"/>
              </a:spcAft>
              <a:buClr>
                <a:schemeClr val="dk1"/>
              </a:buClr>
              <a:buSzPts val="13000"/>
              <a:buChar char="•"/>
              <a:defRPr sz="13000"/>
            </a:lvl1pPr>
            <a:lvl2pPr indent="-946150" lvl="1" marL="914400" algn="l">
              <a:spcBef>
                <a:spcPts val="2260"/>
              </a:spcBef>
              <a:spcAft>
                <a:spcPts val="0"/>
              </a:spcAft>
              <a:buClr>
                <a:schemeClr val="dk1"/>
              </a:buClr>
              <a:buSzPts val="11300"/>
              <a:buChar char="–"/>
              <a:defRPr sz="11300"/>
            </a:lvl2pPr>
            <a:lvl3pPr indent="-844550" lvl="2" marL="1371600" algn="l">
              <a:spcBef>
                <a:spcPts val="1940"/>
              </a:spcBef>
              <a:spcAft>
                <a:spcPts val="0"/>
              </a:spcAft>
              <a:buClr>
                <a:schemeClr val="dk1"/>
              </a:buClr>
              <a:buSzPts val="9700"/>
              <a:buChar char="•"/>
              <a:defRPr sz="9700"/>
            </a:lvl3pPr>
            <a:lvl4pPr indent="-742950" lvl="3" marL="1828800" algn="l">
              <a:spcBef>
                <a:spcPts val="1620"/>
              </a:spcBef>
              <a:spcAft>
                <a:spcPts val="0"/>
              </a:spcAft>
              <a:buClr>
                <a:schemeClr val="dk1"/>
              </a:buClr>
              <a:buSzPts val="8100"/>
              <a:buChar char="–"/>
              <a:defRPr sz="8100"/>
            </a:lvl4pPr>
            <a:lvl5pPr indent="-742950" lvl="4" marL="2286000" algn="l">
              <a:spcBef>
                <a:spcPts val="1620"/>
              </a:spcBef>
              <a:spcAft>
                <a:spcPts val="0"/>
              </a:spcAft>
              <a:buClr>
                <a:schemeClr val="dk1"/>
              </a:buClr>
              <a:buSzPts val="8100"/>
              <a:buChar char="»"/>
              <a:defRPr sz="8100"/>
            </a:lvl5pPr>
            <a:lvl6pPr indent="-742950" lvl="5" marL="2743200" algn="l">
              <a:spcBef>
                <a:spcPts val="1620"/>
              </a:spcBef>
              <a:spcAft>
                <a:spcPts val="0"/>
              </a:spcAft>
              <a:buClr>
                <a:schemeClr val="dk1"/>
              </a:buClr>
              <a:buSzPts val="8100"/>
              <a:buChar char="•"/>
              <a:defRPr sz="8100"/>
            </a:lvl6pPr>
            <a:lvl7pPr indent="-742950" lvl="6" marL="3200400" algn="l">
              <a:spcBef>
                <a:spcPts val="1620"/>
              </a:spcBef>
              <a:spcAft>
                <a:spcPts val="0"/>
              </a:spcAft>
              <a:buClr>
                <a:schemeClr val="dk1"/>
              </a:buClr>
              <a:buSzPts val="8100"/>
              <a:buChar char="•"/>
              <a:defRPr sz="8100"/>
            </a:lvl7pPr>
            <a:lvl8pPr indent="-742950" lvl="7" marL="3657600" algn="l">
              <a:spcBef>
                <a:spcPts val="1620"/>
              </a:spcBef>
              <a:spcAft>
                <a:spcPts val="0"/>
              </a:spcAft>
              <a:buClr>
                <a:schemeClr val="dk1"/>
              </a:buClr>
              <a:buSzPts val="8100"/>
              <a:buChar char="•"/>
              <a:defRPr sz="8100"/>
            </a:lvl8pPr>
            <a:lvl9pPr indent="-742950" lvl="8" marL="4114800" algn="l">
              <a:spcBef>
                <a:spcPts val="1620"/>
              </a:spcBef>
              <a:spcAft>
                <a:spcPts val="0"/>
              </a:spcAft>
              <a:buClr>
                <a:schemeClr val="dk1"/>
              </a:buClr>
              <a:buSzPts val="8100"/>
              <a:buChar char="•"/>
              <a:defRPr sz="8100"/>
            </a:lvl9pPr>
          </a:lstStyle>
          <a:p/>
        </p:txBody>
      </p:sp>
      <p:sp>
        <p:nvSpPr>
          <p:cNvPr id="57" name="Google Shape;57;p10"/>
          <p:cNvSpPr txBox="1"/>
          <p:nvPr>
            <p:ph idx="2" type="body"/>
          </p:nvPr>
        </p:nvSpPr>
        <p:spPr>
          <a:xfrm>
            <a:off x="1440188" y="7534288"/>
            <a:ext cx="9476186" cy="24628080"/>
          </a:xfrm>
          <a:prstGeom prst="rect">
            <a:avLst/>
          </a:prstGeom>
          <a:noFill/>
          <a:ln>
            <a:noFill/>
          </a:ln>
        </p:spPr>
        <p:txBody>
          <a:bodyPr anchorCtr="0" anchor="t" bIns="185125" lIns="370275" spcFirstLastPara="1" rIns="370275" wrap="square" tIns="185125">
            <a:noAutofit/>
          </a:bodyPr>
          <a:lstStyle>
            <a:lvl1pPr indent="-228600" lvl="0" marL="457200" algn="l">
              <a:spcBef>
                <a:spcPts val="1140"/>
              </a:spcBef>
              <a:spcAft>
                <a:spcPts val="0"/>
              </a:spcAft>
              <a:buClr>
                <a:schemeClr val="dk1"/>
              </a:buClr>
              <a:buSzPts val="5700"/>
              <a:buNone/>
              <a:defRPr sz="5700"/>
            </a:lvl1pPr>
            <a:lvl2pPr indent="-228600" lvl="1" marL="914400" algn="l">
              <a:spcBef>
                <a:spcPts val="980"/>
              </a:spcBef>
              <a:spcAft>
                <a:spcPts val="0"/>
              </a:spcAft>
              <a:buClr>
                <a:schemeClr val="dk1"/>
              </a:buClr>
              <a:buSzPts val="4900"/>
              <a:buNone/>
              <a:defRPr sz="4900"/>
            </a:lvl2pPr>
            <a:lvl3pPr indent="-228600" lvl="2" marL="1371600" algn="l">
              <a:spcBef>
                <a:spcPts val="820"/>
              </a:spcBef>
              <a:spcAft>
                <a:spcPts val="0"/>
              </a:spcAft>
              <a:buClr>
                <a:schemeClr val="dk1"/>
              </a:buClr>
              <a:buSzPts val="4100"/>
              <a:buNone/>
              <a:defRPr sz="4100"/>
            </a:lvl3pPr>
            <a:lvl4pPr indent="-228600" lvl="3" marL="1828800" algn="l">
              <a:spcBef>
                <a:spcPts val="720"/>
              </a:spcBef>
              <a:spcAft>
                <a:spcPts val="0"/>
              </a:spcAft>
              <a:buClr>
                <a:schemeClr val="dk1"/>
              </a:buClr>
              <a:buSzPts val="3600"/>
              <a:buNone/>
              <a:defRPr sz="3600"/>
            </a:lvl4pPr>
            <a:lvl5pPr indent="-228600" lvl="4" marL="2286000" algn="l">
              <a:spcBef>
                <a:spcPts val="720"/>
              </a:spcBef>
              <a:spcAft>
                <a:spcPts val="0"/>
              </a:spcAft>
              <a:buClr>
                <a:schemeClr val="dk1"/>
              </a:buClr>
              <a:buSzPts val="3600"/>
              <a:buNone/>
              <a:defRPr sz="3600"/>
            </a:lvl5pPr>
            <a:lvl6pPr indent="-228600" lvl="5" marL="2743200" algn="l">
              <a:spcBef>
                <a:spcPts val="720"/>
              </a:spcBef>
              <a:spcAft>
                <a:spcPts val="0"/>
              </a:spcAft>
              <a:buClr>
                <a:schemeClr val="dk1"/>
              </a:buClr>
              <a:buSzPts val="3600"/>
              <a:buNone/>
              <a:defRPr sz="3600"/>
            </a:lvl6pPr>
            <a:lvl7pPr indent="-228600" lvl="6" marL="3200400" algn="l">
              <a:spcBef>
                <a:spcPts val="720"/>
              </a:spcBef>
              <a:spcAft>
                <a:spcPts val="0"/>
              </a:spcAft>
              <a:buClr>
                <a:schemeClr val="dk1"/>
              </a:buClr>
              <a:buSzPts val="3600"/>
              <a:buNone/>
              <a:defRPr sz="3600"/>
            </a:lvl7pPr>
            <a:lvl8pPr indent="-228600" lvl="7" marL="3657600" algn="l">
              <a:spcBef>
                <a:spcPts val="720"/>
              </a:spcBef>
              <a:spcAft>
                <a:spcPts val="0"/>
              </a:spcAft>
              <a:buClr>
                <a:schemeClr val="dk1"/>
              </a:buClr>
              <a:buSzPts val="3600"/>
              <a:buNone/>
              <a:defRPr sz="3600"/>
            </a:lvl8pPr>
            <a:lvl9pPr indent="-228600" lvl="8" marL="4114800" algn="l">
              <a:spcBef>
                <a:spcPts val="720"/>
              </a:spcBef>
              <a:spcAft>
                <a:spcPts val="0"/>
              </a:spcAft>
              <a:buClr>
                <a:schemeClr val="dk1"/>
              </a:buClr>
              <a:buSzPts val="3600"/>
              <a:buNone/>
              <a:defRPr sz="3600"/>
            </a:lvl9pPr>
          </a:lstStyle>
          <a:p/>
        </p:txBody>
      </p:sp>
      <p:sp>
        <p:nvSpPr>
          <p:cNvPr id="58" name="Google Shape;58;p10"/>
          <p:cNvSpPr txBox="1"/>
          <p:nvPr>
            <p:ph idx="10" type="dt"/>
          </p:nvPr>
        </p:nvSpPr>
        <p:spPr>
          <a:xfrm>
            <a:off x="1439863" y="33370838"/>
            <a:ext cx="6721475" cy="1917700"/>
          </a:xfrm>
          <a:prstGeom prst="rect">
            <a:avLst/>
          </a:prstGeom>
          <a:noFill/>
          <a:ln>
            <a:noFill/>
          </a:ln>
        </p:spPr>
        <p:txBody>
          <a:bodyPr anchorCtr="0" anchor="ctr" bIns="185125" lIns="370275" spcFirstLastPara="1" rIns="370275" wrap="square" tIns="1851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0"/>
          <p:cNvSpPr txBox="1"/>
          <p:nvPr>
            <p:ph idx="11" type="ftr"/>
          </p:nvPr>
        </p:nvSpPr>
        <p:spPr>
          <a:xfrm>
            <a:off x="9840913" y="33370838"/>
            <a:ext cx="9121775" cy="1917700"/>
          </a:xfrm>
          <a:prstGeom prst="rect">
            <a:avLst/>
          </a:prstGeom>
          <a:noFill/>
          <a:ln>
            <a:noFill/>
          </a:ln>
        </p:spPr>
        <p:txBody>
          <a:bodyPr anchorCtr="0" anchor="ctr" bIns="185125" lIns="370275" spcFirstLastPara="1" rIns="370275" wrap="square" tIns="1851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0"/>
          <p:cNvSpPr txBox="1"/>
          <p:nvPr>
            <p:ph idx="12" type="sldNum"/>
          </p:nvPr>
        </p:nvSpPr>
        <p:spPr>
          <a:xfrm>
            <a:off x="20642263" y="33370838"/>
            <a:ext cx="6721475" cy="1917700"/>
          </a:xfrm>
          <a:prstGeom prst="rect">
            <a:avLst/>
          </a:prstGeom>
          <a:noFill/>
          <a:ln>
            <a:noFill/>
          </a:ln>
        </p:spPr>
        <p:txBody>
          <a:bodyPr anchorCtr="0" anchor="ctr" bIns="185125" lIns="370275" spcFirstLastPara="1" rIns="370275" wrap="square" tIns="185125">
            <a:noAutofit/>
          </a:bodyPr>
          <a:lstStyle>
            <a:lvl1pPr indent="0" lvl="0" marL="0" marR="0" algn="r">
              <a:spcBef>
                <a:spcPts val="0"/>
              </a:spcBef>
              <a:spcAft>
                <a:spcPts val="0"/>
              </a:spcAft>
              <a:buNone/>
              <a:defRPr sz="4900">
                <a:solidFill>
                  <a:srgbClr val="888888"/>
                </a:solidFill>
                <a:latin typeface="Arial"/>
                <a:ea typeface="Arial"/>
                <a:cs typeface="Arial"/>
                <a:sym typeface="Arial"/>
              </a:defRPr>
            </a:lvl1pPr>
            <a:lvl2pPr indent="0" lvl="1" marL="0" marR="0" algn="r">
              <a:spcBef>
                <a:spcPts val="0"/>
              </a:spcBef>
              <a:spcAft>
                <a:spcPts val="0"/>
              </a:spcAft>
              <a:buNone/>
              <a:defRPr sz="4900">
                <a:solidFill>
                  <a:srgbClr val="888888"/>
                </a:solidFill>
                <a:latin typeface="Arial"/>
                <a:ea typeface="Arial"/>
                <a:cs typeface="Arial"/>
                <a:sym typeface="Arial"/>
              </a:defRPr>
            </a:lvl2pPr>
            <a:lvl3pPr indent="0" lvl="2" marL="0" marR="0" algn="r">
              <a:spcBef>
                <a:spcPts val="0"/>
              </a:spcBef>
              <a:spcAft>
                <a:spcPts val="0"/>
              </a:spcAft>
              <a:buNone/>
              <a:defRPr sz="4900">
                <a:solidFill>
                  <a:srgbClr val="888888"/>
                </a:solidFill>
                <a:latin typeface="Arial"/>
                <a:ea typeface="Arial"/>
                <a:cs typeface="Arial"/>
                <a:sym typeface="Arial"/>
              </a:defRPr>
            </a:lvl3pPr>
            <a:lvl4pPr indent="0" lvl="3" marL="0" marR="0" algn="r">
              <a:spcBef>
                <a:spcPts val="0"/>
              </a:spcBef>
              <a:spcAft>
                <a:spcPts val="0"/>
              </a:spcAft>
              <a:buNone/>
              <a:defRPr sz="4900">
                <a:solidFill>
                  <a:srgbClr val="888888"/>
                </a:solidFill>
                <a:latin typeface="Arial"/>
                <a:ea typeface="Arial"/>
                <a:cs typeface="Arial"/>
                <a:sym typeface="Arial"/>
              </a:defRPr>
            </a:lvl4pPr>
            <a:lvl5pPr indent="0" lvl="4" marL="0" marR="0" algn="r">
              <a:spcBef>
                <a:spcPts val="0"/>
              </a:spcBef>
              <a:spcAft>
                <a:spcPts val="0"/>
              </a:spcAft>
              <a:buNone/>
              <a:defRPr sz="4900">
                <a:solidFill>
                  <a:srgbClr val="888888"/>
                </a:solidFill>
                <a:latin typeface="Arial"/>
                <a:ea typeface="Arial"/>
                <a:cs typeface="Arial"/>
                <a:sym typeface="Arial"/>
              </a:defRPr>
            </a:lvl5pPr>
            <a:lvl6pPr indent="0" lvl="5" marL="0" marR="0" algn="r">
              <a:spcBef>
                <a:spcPts val="0"/>
              </a:spcBef>
              <a:spcAft>
                <a:spcPts val="0"/>
              </a:spcAft>
              <a:buNone/>
              <a:defRPr sz="4900">
                <a:solidFill>
                  <a:srgbClr val="888888"/>
                </a:solidFill>
                <a:latin typeface="Arial"/>
                <a:ea typeface="Arial"/>
                <a:cs typeface="Arial"/>
                <a:sym typeface="Arial"/>
              </a:defRPr>
            </a:lvl6pPr>
            <a:lvl7pPr indent="0" lvl="6" marL="0" marR="0" algn="r">
              <a:spcBef>
                <a:spcPts val="0"/>
              </a:spcBef>
              <a:spcAft>
                <a:spcPts val="0"/>
              </a:spcAft>
              <a:buNone/>
              <a:defRPr sz="4900">
                <a:solidFill>
                  <a:srgbClr val="888888"/>
                </a:solidFill>
                <a:latin typeface="Arial"/>
                <a:ea typeface="Arial"/>
                <a:cs typeface="Arial"/>
                <a:sym typeface="Arial"/>
              </a:defRPr>
            </a:lvl7pPr>
            <a:lvl8pPr indent="0" lvl="7" marL="0" marR="0" algn="r">
              <a:spcBef>
                <a:spcPts val="0"/>
              </a:spcBef>
              <a:spcAft>
                <a:spcPts val="0"/>
              </a:spcAft>
              <a:buNone/>
              <a:defRPr sz="4900">
                <a:solidFill>
                  <a:srgbClr val="888888"/>
                </a:solidFill>
                <a:latin typeface="Arial"/>
                <a:ea typeface="Arial"/>
                <a:cs typeface="Arial"/>
                <a:sym typeface="Arial"/>
              </a:defRPr>
            </a:lvl8pPr>
            <a:lvl9pPr indent="0" lvl="8" marL="0" marR="0" algn="r">
              <a:spcBef>
                <a:spcPts val="0"/>
              </a:spcBef>
              <a:spcAft>
                <a:spcPts val="0"/>
              </a:spcAft>
              <a:buNone/>
              <a:defRPr sz="4900">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Рисунок с подписью" type="picTx">
  <p:cSld name="PICTURE_WITH_CAPTION_TEXT">
    <p:spTree>
      <p:nvGrpSpPr>
        <p:cNvPr id="61" name="Shape 61"/>
        <p:cNvGrpSpPr/>
        <p:nvPr/>
      </p:nvGrpSpPr>
      <p:grpSpPr>
        <a:xfrm>
          <a:off x="0" y="0"/>
          <a:ext cx="0" cy="0"/>
          <a:chOff x="0" y="0"/>
          <a:chExt cx="0" cy="0"/>
        </a:xfrm>
      </p:grpSpPr>
      <p:sp>
        <p:nvSpPr>
          <p:cNvPr id="62" name="Google Shape;62;p11"/>
          <p:cNvSpPr txBox="1"/>
          <p:nvPr>
            <p:ph type="title"/>
          </p:nvPr>
        </p:nvSpPr>
        <p:spPr>
          <a:xfrm>
            <a:off x="5645707" y="25203150"/>
            <a:ext cx="17282159" cy="2975375"/>
          </a:xfrm>
          <a:prstGeom prst="rect">
            <a:avLst/>
          </a:prstGeom>
          <a:noFill/>
          <a:ln>
            <a:noFill/>
          </a:ln>
        </p:spPr>
        <p:txBody>
          <a:bodyPr anchorCtr="0" anchor="b" bIns="185125" lIns="370275" spcFirstLastPara="1" rIns="370275" wrap="square" tIns="185125">
            <a:noAutofit/>
          </a:bodyPr>
          <a:lstStyle>
            <a:lvl1pPr lvl="0" algn="l">
              <a:spcBef>
                <a:spcPts val="0"/>
              </a:spcBef>
              <a:spcAft>
                <a:spcPts val="0"/>
              </a:spcAft>
              <a:buSzPts val="1400"/>
              <a:buNone/>
              <a:defRPr b="1" sz="81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3" name="Google Shape;63;p11"/>
          <p:cNvSpPr/>
          <p:nvPr>
            <p:ph idx="2" type="pic"/>
          </p:nvPr>
        </p:nvSpPr>
        <p:spPr>
          <a:xfrm>
            <a:off x="5645707" y="3217069"/>
            <a:ext cx="17282159" cy="21602700"/>
          </a:xfrm>
          <a:prstGeom prst="rect">
            <a:avLst/>
          </a:prstGeom>
          <a:noFill/>
          <a:ln>
            <a:noFill/>
          </a:ln>
        </p:spPr>
      </p:sp>
      <p:sp>
        <p:nvSpPr>
          <p:cNvPr id="64" name="Google Shape;64;p11"/>
          <p:cNvSpPr txBox="1"/>
          <p:nvPr>
            <p:ph idx="1" type="body"/>
          </p:nvPr>
        </p:nvSpPr>
        <p:spPr>
          <a:xfrm>
            <a:off x="5645707" y="28178525"/>
            <a:ext cx="17282159" cy="4225526"/>
          </a:xfrm>
          <a:prstGeom prst="rect">
            <a:avLst/>
          </a:prstGeom>
          <a:noFill/>
          <a:ln>
            <a:noFill/>
          </a:ln>
        </p:spPr>
        <p:txBody>
          <a:bodyPr anchorCtr="0" anchor="t" bIns="185125" lIns="370275" spcFirstLastPara="1" rIns="370275" wrap="square" tIns="185125">
            <a:noAutofit/>
          </a:bodyPr>
          <a:lstStyle>
            <a:lvl1pPr indent="-228600" lvl="0" marL="457200" algn="l">
              <a:spcBef>
                <a:spcPts val="1140"/>
              </a:spcBef>
              <a:spcAft>
                <a:spcPts val="0"/>
              </a:spcAft>
              <a:buClr>
                <a:schemeClr val="dk1"/>
              </a:buClr>
              <a:buSzPts val="5700"/>
              <a:buNone/>
              <a:defRPr sz="5700"/>
            </a:lvl1pPr>
            <a:lvl2pPr indent="-228600" lvl="1" marL="914400" algn="l">
              <a:spcBef>
                <a:spcPts val="980"/>
              </a:spcBef>
              <a:spcAft>
                <a:spcPts val="0"/>
              </a:spcAft>
              <a:buClr>
                <a:schemeClr val="dk1"/>
              </a:buClr>
              <a:buSzPts val="4900"/>
              <a:buNone/>
              <a:defRPr sz="4900"/>
            </a:lvl2pPr>
            <a:lvl3pPr indent="-228600" lvl="2" marL="1371600" algn="l">
              <a:spcBef>
                <a:spcPts val="820"/>
              </a:spcBef>
              <a:spcAft>
                <a:spcPts val="0"/>
              </a:spcAft>
              <a:buClr>
                <a:schemeClr val="dk1"/>
              </a:buClr>
              <a:buSzPts val="4100"/>
              <a:buNone/>
              <a:defRPr sz="4100"/>
            </a:lvl3pPr>
            <a:lvl4pPr indent="-228600" lvl="3" marL="1828800" algn="l">
              <a:spcBef>
                <a:spcPts val="720"/>
              </a:spcBef>
              <a:spcAft>
                <a:spcPts val="0"/>
              </a:spcAft>
              <a:buClr>
                <a:schemeClr val="dk1"/>
              </a:buClr>
              <a:buSzPts val="3600"/>
              <a:buNone/>
              <a:defRPr sz="3600"/>
            </a:lvl4pPr>
            <a:lvl5pPr indent="-228600" lvl="4" marL="2286000" algn="l">
              <a:spcBef>
                <a:spcPts val="720"/>
              </a:spcBef>
              <a:spcAft>
                <a:spcPts val="0"/>
              </a:spcAft>
              <a:buClr>
                <a:schemeClr val="dk1"/>
              </a:buClr>
              <a:buSzPts val="3600"/>
              <a:buNone/>
              <a:defRPr sz="3600"/>
            </a:lvl5pPr>
            <a:lvl6pPr indent="-228600" lvl="5" marL="2743200" algn="l">
              <a:spcBef>
                <a:spcPts val="720"/>
              </a:spcBef>
              <a:spcAft>
                <a:spcPts val="0"/>
              </a:spcAft>
              <a:buClr>
                <a:schemeClr val="dk1"/>
              </a:buClr>
              <a:buSzPts val="3600"/>
              <a:buNone/>
              <a:defRPr sz="3600"/>
            </a:lvl6pPr>
            <a:lvl7pPr indent="-228600" lvl="6" marL="3200400" algn="l">
              <a:spcBef>
                <a:spcPts val="720"/>
              </a:spcBef>
              <a:spcAft>
                <a:spcPts val="0"/>
              </a:spcAft>
              <a:buClr>
                <a:schemeClr val="dk1"/>
              </a:buClr>
              <a:buSzPts val="3600"/>
              <a:buNone/>
              <a:defRPr sz="3600"/>
            </a:lvl7pPr>
            <a:lvl8pPr indent="-228600" lvl="7" marL="3657600" algn="l">
              <a:spcBef>
                <a:spcPts val="720"/>
              </a:spcBef>
              <a:spcAft>
                <a:spcPts val="0"/>
              </a:spcAft>
              <a:buClr>
                <a:schemeClr val="dk1"/>
              </a:buClr>
              <a:buSzPts val="3600"/>
              <a:buNone/>
              <a:defRPr sz="3600"/>
            </a:lvl8pPr>
            <a:lvl9pPr indent="-228600" lvl="8" marL="4114800" algn="l">
              <a:spcBef>
                <a:spcPts val="720"/>
              </a:spcBef>
              <a:spcAft>
                <a:spcPts val="0"/>
              </a:spcAft>
              <a:buClr>
                <a:schemeClr val="dk1"/>
              </a:buClr>
              <a:buSzPts val="3600"/>
              <a:buNone/>
              <a:defRPr sz="3600"/>
            </a:lvl9pPr>
          </a:lstStyle>
          <a:p/>
        </p:txBody>
      </p:sp>
      <p:sp>
        <p:nvSpPr>
          <p:cNvPr id="65" name="Google Shape;65;p11"/>
          <p:cNvSpPr txBox="1"/>
          <p:nvPr>
            <p:ph idx="10" type="dt"/>
          </p:nvPr>
        </p:nvSpPr>
        <p:spPr>
          <a:xfrm>
            <a:off x="1439863" y="33370838"/>
            <a:ext cx="6721475" cy="1917700"/>
          </a:xfrm>
          <a:prstGeom prst="rect">
            <a:avLst/>
          </a:prstGeom>
          <a:noFill/>
          <a:ln>
            <a:noFill/>
          </a:ln>
        </p:spPr>
        <p:txBody>
          <a:bodyPr anchorCtr="0" anchor="ctr" bIns="185125" lIns="370275" spcFirstLastPara="1" rIns="370275" wrap="square" tIns="1851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1"/>
          <p:cNvSpPr txBox="1"/>
          <p:nvPr>
            <p:ph idx="11" type="ftr"/>
          </p:nvPr>
        </p:nvSpPr>
        <p:spPr>
          <a:xfrm>
            <a:off x="9840913" y="33370838"/>
            <a:ext cx="9121775" cy="1917700"/>
          </a:xfrm>
          <a:prstGeom prst="rect">
            <a:avLst/>
          </a:prstGeom>
          <a:noFill/>
          <a:ln>
            <a:noFill/>
          </a:ln>
        </p:spPr>
        <p:txBody>
          <a:bodyPr anchorCtr="0" anchor="ctr" bIns="185125" lIns="370275" spcFirstLastPara="1" rIns="370275" wrap="square" tIns="1851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1"/>
          <p:cNvSpPr txBox="1"/>
          <p:nvPr>
            <p:ph idx="12" type="sldNum"/>
          </p:nvPr>
        </p:nvSpPr>
        <p:spPr>
          <a:xfrm>
            <a:off x="20642263" y="33370838"/>
            <a:ext cx="6721475" cy="1917700"/>
          </a:xfrm>
          <a:prstGeom prst="rect">
            <a:avLst/>
          </a:prstGeom>
          <a:noFill/>
          <a:ln>
            <a:noFill/>
          </a:ln>
        </p:spPr>
        <p:txBody>
          <a:bodyPr anchorCtr="0" anchor="ctr" bIns="185125" lIns="370275" spcFirstLastPara="1" rIns="370275" wrap="square" tIns="185125">
            <a:noAutofit/>
          </a:bodyPr>
          <a:lstStyle>
            <a:lvl1pPr indent="0" lvl="0" marL="0" marR="0" algn="r">
              <a:spcBef>
                <a:spcPts val="0"/>
              </a:spcBef>
              <a:spcAft>
                <a:spcPts val="0"/>
              </a:spcAft>
              <a:buNone/>
              <a:defRPr sz="4900">
                <a:solidFill>
                  <a:srgbClr val="888888"/>
                </a:solidFill>
                <a:latin typeface="Arial"/>
                <a:ea typeface="Arial"/>
                <a:cs typeface="Arial"/>
                <a:sym typeface="Arial"/>
              </a:defRPr>
            </a:lvl1pPr>
            <a:lvl2pPr indent="0" lvl="1" marL="0" marR="0" algn="r">
              <a:spcBef>
                <a:spcPts val="0"/>
              </a:spcBef>
              <a:spcAft>
                <a:spcPts val="0"/>
              </a:spcAft>
              <a:buNone/>
              <a:defRPr sz="4900">
                <a:solidFill>
                  <a:srgbClr val="888888"/>
                </a:solidFill>
                <a:latin typeface="Arial"/>
                <a:ea typeface="Arial"/>
                <a:cs typeface="Arial"/>
                <a:sym typeface="Arial"/>
              </a:defRPr>
            </a:lvl2pPr>
            <a:lvl3pPr indent="0" lvl="2" marL="0" marR="0" algn="r">
              <a:spcBef>
                <a:spcPts val="0"/>
              </a:spcBef>
              <a:spcAft>
                <a:spcPts val="0"/>
              </a:spcAft>
              <a:buNone/>
              <a:defRPr sz="4900">
                <a:solidFill>
                  <a:srgbClr val="888888"/>
                </a:solidFill>
                <a:latin typeface="Arial"/>
                <a:ea typeface="Arial"/>
                <a:cs typeface="Arial"/>
                <a:sym typeface="Arial"/>
              </a:defRPr>
            </a:lvl3pPr>
            <a:lvl4pPr indent="0" lvl="3" marL="0" marR="0" algn="r">
              <a:spcBef>
                <a:spcPts val="0"/>
              </a:spcBef>
              <a:spcAft>
                <a:spcPts val="0"/>
              </a:spcAft>
              <a:buNone/>
              <a:defRPr sz="4900">
                <a:solidFill>
                  <a:srgbClr val="888888"/>
                </a:solidFill>
                <a:latin typeface="Arial"/>
                <a:ea typeface="Arial"/>
                <a:cs typeface="Arial"/>
                <a:sym typeface="Arial"/>
              </a:defRPr>
            </a:lvl4pPr>
            <a:lvl5pPr indent="0" lvl="4" marL="0" marR="0" algn="r">
              <a:spcBef>
                <a:spcPts val="0"/>
              </a:spcBef>
              <a:spcAft>
                <a:spcPts val="0"/>
              </a:spcAft>
              <a:buNone/>
              <a:defRPr sz="4900">
                <a:solidFill>
                  <a:srgbClr val="888888"/>
                </a:solidFill>
                <a:latin typeface="Arial"/>
                <a:ea typeface="Arial"/>
                <a:cs typeface="Arial"/>
                <a:sym typeface="Arial"/>
              </a:defRPr>
            </a:lvl5pPr>
            <a:lvl6pPr indent="0" lvl="5" marL="0" marR="0" algn="r">
              <a:spcBef>
                <a:spcPts val="0"/>
              </a:spcBef>
              <a:spcAft>
                <a:spcPts val="0"/>
              </a:spcAft>
              <a:buNone/>
              <a:defRPr sz="4900">
                <a:solidFill>
                  <a:srgbClr val="888888"/>
                </a:solidFill>
                <a:latin typeface="Arial"/>
                <a:ea typeface="Arial"/>
                <a:cs typeface="Arial"/>
                <a:sym typeface="Arial"/>
              </a:defRPr>
            </a:lvl6pPr>
            <a:lvl7pPr indent="0" lvl="6" marL="0" marR="0" algn="r">
              <a:spcBef>
                <a:spcPts val="0"/>
              </a:spcBef>
              <a:spcAft>
                <a:spcPts val="0"/>
              </a:spcAft>
              <a:buNone/>
              <a:defRPr sz="4900">
                <a:solidFill>
                  <a:srgbClr val="888888"/>
                </a:solidFill>
                <a:latin typeface="Arial"/>
                <a:ea typeface="Arial"/>
                <a:cs typeface="Arial"/>
                <a:sym typeface="Arial"/>
              </a:defRPr>
            </a:lvl7pPr>
            <a:lvl8pPr indent="0" lvl="7" marL="0" marR="0" algn="r">
              <a:spcBef>
                <a:spcPts val="0"/>
              </a:spcBef>
              <a:spcAft>
                <a:spcPts val="0"/>
              </a:spcAft>
              <a:buNone/>
              <a:defRPr sz="4900">
                <a:solidFill>
                  <a:srgbClr val="888888"/>
                </a:solidFill>
                <a:latin typeface="Arial"/>
                <a:ea typeface="Arial"/>
                <a:cs typeface="Arial"/>
                <a:sym typeface="Arial"/>
              </a:defRPr>
            </a:lvl8pPr>
            <a:lvl9pPr indent="0" lvl="8" marL="0" marR="0" algn="r">
              <a:spcBef>
                <a:spcPts val="0"/>
              </a:spcBef>
              <a:spcAft>
                <a:spcPts val="0"/>
              </a:spcAft>
              <a:buNone/>
              <a:defRPr sz="4900">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1439863" y="1441450"/>
            <a:ext cx="25923875" cy="6000750"/>
          </a:xfrm>
          <a:prstGeom prst="rect">
            <a:avLst/>
          </a:prstGeom>
          <a:noFill/>
          <a:ln>
            <a:noFill/>
          </a:ln>
        </p:spPr>
        <p:txBody>
          <a:bodyPr anchorCtr="0" anchor="ctr" bIns="185125" lIns="370275" spcFirstLastPara="1" rIns="370275" wrap="square" tIns="185125">
            <a:noAutofit/>
          </a:bodyPr>
          <a:lstStyle>
            <a:lvl1pPr lvl="0" marR="0" rtl="0" algn="ctr">
              <a:spcBef>
                <a:spcPts val="0"/>
              </a:spcBef>
              <a:spcAft>
                <a:spcPts val="0"/>
              </a:spcAft>
              <a:buSzPts val="1400"/>
              <a:buNone/>
              <a:defRPr b="0" i="0" sz="17800" u="none" cap="none" strike="noStrike">
                <a:solidFill>
                  <a:schemeClr val="dk1"/>
                </a:solidFill>
                <a:latin typeface="Calibri"/>
                <a:ea typeface="Calibri"/>
                <a:cs typeface="Calibri"/>
                <a:sym typeface="Calibri"/>
              </a:defRPr>
            </a:lvl1pPr>
            <a:lvl2pPr lvl="1" marR="0" rtl="0" algn="ctr">
              <a:spcBef>
                <a:spcPts val="0"/>
              </a:spcBef>
              <a:spcAft>
                <a:spcPts val="0"/>
              </a:spcAft>
              <a:buSzPts val="1400"/>
              <a:buNone/>
              <a:defRPr b="0" i="0" sz="17800" u="none" cap="none" strike="noStrike">
                <a:solidFill>
                  <a:schemeClr val="dk1"/>
                </a:solidFill>
                <a:latin typeface="Calibri"/>
                <a:ea typeface="Calibri"/>
                <a:cs typeface="Calibri"/>
                <a:sym typeface="Calibri"/>
              </a:defRPr>
            </a:lvl2pPr>
            <a:lvl3pPr lvl="2" marR="0" rtl="0" algn="ctr">
              <a:spcBef>
                <a:spcPts val="0"/>
              </a:spcBef>
              <a:spcAft>
                <a:spcPts val="0"/>
              </a:spcAft>
              <a:buSzPts val="1400"/>
              <a:buNone/>
              <a:defRPr b="0" i="0" sz="17800" u="none" cap="none" strike="noStrike">
                <a:solidFill>
                  <a:schemeClr val="dk1"/>
                </a:solidFill>
                <a:latin typeface="Calibri"/>
                <a:ea typeface="Calibri"/>
                <a:cs typeface="Calibri"/>
                <a:sym typeface="Calibri"/>
              </a:defRPr>
            </a:lvl3pPr>
            <a:lvl4pPr lvl="3" marR="0" rtl="0" algn="ctr">
              <a:spcBef>
                <a:spcPts val="0"/>
              </a:spcBef>
              <a:spcAft>
                <a:spcPts val="0"/>
              </a:spcAft>
              <a:buSzPts val="1400"/>
              <a:buNone/>
              <a:defRPr b="0" i="0" sz="17800" u="none" cap="none" strike="noStrike">
                <a:solidFill>
                  <a:schemeClr val="dk1"/>
                </a:solidFill>
                <a:latin typeface="Calibri"/>
                <a:ea typeface="Calibri"/>
                <a:cs typeface="Calibri"/>
                <a:sym typeface="Calibri"/>
              </a:defRPr>
            </a:lvl4pPr>
            <a:lvl5pPr lvl="4" marR="0" rtl="0" algn="ctr">
              <a:spcBef>
                <a:spcPts val="0"/>
              </a:spcBef>
              <a:spcAft>
                <a:spcPts val="0"/>
              </a:spcAft>
              <a:buSzPts val="1400"/>
              <a:buNone/>
              <a:defRPr b="0" i="0" sz="17800" u="none" cap="none" strike="noStrike">
                <a:solidFill>
                  <a:schemeClr val="dk1"/>
                </a:solidFill>
                <a:latin typeface="Calibri"/>
                <a:ea typeface="Calibri"/>
                <a:cs typeface="Calibri"/>
                <a:sym typeface="Calibri"/>
              </a:defRPr>
            </a:lvl5pPr>
            <a:lvl6pPr lvl="5" marR="0" rtl="0" algn="ctr">
              <a:spcBef>
                <a:spcPts val="0"/>
              </a:spcBef>
              <a:spcAft>
                <a:spcPts val="0"/>
              </a:spcAft>
              <a:buSzPts val="1400"/>
              <a:buNone/>
              <a:defRPr b="0" i="0" sz="17800" u="none" cap="none" strike="noStrike">
                <a:solidFill>
                  <a:schemeClr val="dk1"/>
                </a:solidFill>
                <a:latin typeface="Calibri"/>
                <a:ea typeface="Calibri"/>
                <a:cs typeface="Calibri"/>
                <a:sym typeface="Calibri"/>
              </a:defRPr>
            </a:lvl6pPr>
            <a:lvl7pPr lvl="6" marR="0" rtl="0" algn="ctr">
              <a:spcBef>
                <a:spcPts val="0"/>
              </a:spcBef>
              <a:spcAft>
                <a:spcPts val="0"/>
              </a:spcAft>
              <a:buSzPts val="1400"/>
              <a:buNone/>
              <a:defRPr b="0" i="0" sz="17800" u="none" cap="none" strike="noStrike">
                <a:solidFill>
                  <a:schemeClr val="dk1"/>
                </a:solidFill>
                <a:latin typeface="Calibri"/>
                <a:ea typeface="Calibri"/>
                <a:cs typeface="Calibri"/>
                <a:sym typeface="Calibri"/>
              </a:defRPr>
            </a:lvl7pPr>
            <a:lvl8pPr lvl="7" marR="0" rtl="0" algn="ctr">
              <a:spcBef>
                <a:spcPts val="0"/>
              </a:spcBef>
              <a:spcAft>
                <a:spcPts val="0"/>
              </a:spcAft>
              <a:buSzPts val="1400"/>
              <a:buNone/>
              <a:defRPr b="0" i="0" sz="17800" u="none" cap="none" strike="noStrike">
                <a:solidFill>
                  <a:schemeClr val="dk1"/>
                </a:solidFill>
                <a:latin typeface="Calibri"/>
                <a:ea typeface="Calibri"/>
                <a:cs typeface="Calibri"/>
                <a:sym typeface="Calibri"/>
              </a:defRPr>
            </a:lvl8pPr>
            <a:lvl9pPr lvl="8" marR="0" rtl="0" algn="ctr">
              <a:spcBef>
                <a:spcPts val="0"/>
              </a:spcBef>
              <a:spcAft>
                <a:spcPts val="0"/>
              </a:spcAft>
              <a:buSzPts val="1400"/>
              <a:buNone/>
              <a:defRPr b="0" i="0" sz="17800" u="none" cap="none" strike="noStrike">
                <a:solidFill>
                  <a:schemeClr val="dk1"/>
                </a:solidFill>
                <a:latin typeface="Calibri"/>
                <a:ea typeface="Calibri"/>
                <a:cs typeface="Calibri"/>
                <a:sym typeface="Calibri"/>
              </a:defRPr>
            </a:lvl9pPr>
          </a:lstStyle>
          <a:p/>
        </p:txBody>
      </p:sp>
      <p:sp>
        <p:nvSpPr>
          <p:cNvPr id="7" name="Google Shape;7;p2"/>
          <p:cNvSpPr txBox="1"/>
          <p:nvPr>
            <p:ph idx="1" type="body"/>
          </p:nvPr>
        </p:nvSpPr>
        <p:spPr>
          <a:xfrm>
            <a:off x="1439863" y="8401050"/>
            <a:ext cx="25923875" cy="23761700"/>
          </a:xfrm>
          <a:prstGeom prst="rect">
            <a:avLst/>
          </a:prstGeom>
          <a:noFill/>
          <a:ln>
            <a:noFill/>
          </a:ln>
        </p:spPr>
        <p:txBody>
          <a:bodyPr anchorCtr="0" anchor="t" bIns="185125" lIns="370275" spcFirstLastPara="1" rIns="370275" wrap="square" tIns="185125">
            <a:noAutofit/>
          </a:bodyPr>
          <a:lstStyle>
            <a:lvl1pPr indent="-1054100" lvl="0" marL="457200" marR="0" rtl="0" algn="l">
              <a:spcBef>
                <a:spcPts val="2600"/>
              </a:spcBef>
              <a:spcAft>
                <a:spcPts val="0"/>
              </a:spcAft>
              <a:buClr>
                <a:schemeClr val="dk1"/>
              </a:buClr>
              <a:buSzPts val="13000"/>
              <a:buFont typeface="Arial"/>
              <a:buChar char="•"/>
              <a:defRPr b="0" i="0" sz="13000" u="none" cap="none" strike="noStrike">
                <a:solidFill>
                  <a:schemeClr val="dk1"/>
                </a:solidFill>
                <a:latin typeface="Calibri"/>
                <a:ea typeface="Calibri"/>
                <a:cs typeface="Calibri"/>
                <a:sym typeface="Calibri"/>
              </a:defRPr>
            </a:lvl1pPr>
            <a:lvl2pPr indent="-946150" lvl="1" marL="914400" marR="0" rtl="0" algn="l">
              <a:spcBef>
                <a:spcPts val="2260"/>
              </a:spcBef>
              <a:spcAft>
                <a:spcPts val="0"/>
              </a:spcAft>
              <a:buClr>
                <a:schemeClr val="dk1"/>
              </a:buClr>
              <a:buSzPts val="11300"/>
              <a:buFont typeface="Arial"/>
              <a:buChar char="–"/>
              <a:defRPr b="0" i="0" sz="11300" u="none" cap="none" strike="noStrike">
                <a:solidFill>
                  <a:schemeClr val="dk1"/>
                </a:solidFill>
                <a:latin typeface="Calibri"/>
                <a:ea typeface="Calibri"/>
                <a:cs typeface="Calibri"/>
                <a:sym typeface="Calibri"/>
              </a:defRPr>
            </a:lvl2pPr>
            <a:lvl3pPr indent="-844550" lvl="2" marL="1371600" marR="0" rtl="0" algn="l">
              <a:spcBef>
                <a:spcPts val="1940"/>
              </a:spcBef>
              <a:spcAft>
                <a:spcPts val="0"/>
              </a:spcAft>
              <a:buClr>
                <a:schemeClr val="dk1"/>
              </a:buClr>
              <a:buSzPts val="9700"/>
              <a:buFont typeface="Arial"/>
              <a:buChar char="•"/>
              <a:defRPr b="0" i="0" sz="9700" u="none" cap="none" strike="noStrike">
                <a:solidFill>
                  <a:schemeClr val="dk1"/>
                </a:solidFill>
                <a:latin typeface="Calibri"/>
                <a:ea typeface="Calibri"/>
                <a:cs typeface="Calibri"/>
                <a:sym typeface="Calibri"/>
              </a:defRPr>
            </a:lvl3pPr>
            <a:lvl4pPr indent="-742950" lvl="3" marL="1828800" marR="0" rtl="0" algn="l">
              <a:spcBef>
                <a:spcPts val="1620"/>
              </a:spcBef>
              <a:spcAft>
                <a:spcPts val="0"/>
              </a:spcAft>
              <a:buClr>
                <a:schemeClr val="dk1"/>
              </a:buClr>
              <a:buSzPts val="8100"/>
              <a:buFont typeface="Arial"/>
              <a:buChar char="–"/>
              <a:defRPr b="0" i="0" sz="8100" u="none" cap="none" strike="noStrike">
                <a:solidFill>
                  <a:schemeClr val="dk1"/>
                </a:solidFill>
                <a:latin typeface="Calibri"/>
                <a:ea typeface="Calibri"/>
                <a:cs typeface="Calibri"/>
                <a:sym typeface="Calibri"/>
              </a:defRPr>
            </a:lvl4pPr>
            <a:lvl5pPr indent="-742950" lvl="4" marL="2286000" marR="0" rtl="0" algn="l">
              <a:spcBef>
                <a:spcPts val="1620"/>
              </a:spcBef>
              <a:spcAft>
                <a:spcPts val="0"/>
              </a:spcAft>
              <a:buClr>
                <a:schemeClr val="dk1"/>
              </a:buClr>
              <a:buSzPts val="8100"/>
              <a:buFont typeface="Arial"/>
              <a:buChar char="»"/>
              <a:defRPr b="0" i="0" sz="8100" u="none" cap="none" strike="noStrike">
                <a:solidFill>
                  <a:schemeClr val="dk1"/>
                </a:solidFill>
                <a:latin typeface="Calibri"/>
                <a:ea typeface="Calibri"/>
                <a:cs typeface="Calibri"/>
                <a:sym typeface="Calibri"/>
              </a:defRPr>
            </a:lvl5pPr>
            <a:lvl6pPr indent="-742950" lvl="5" marL="2743200" marR="0" rtl="0" algn="l">
              <a:spcBef>
                <a:spcPts val="1620"/>
              </a:spcBef>
              <a:spcAft>
                <a:spcPts val="0"/>
              </a:spcAft>
              <a:buClr>
                <a:schemeClr val="dk1"/>
              </a:buClr>
              <a:buSzPts val="8100"/>
              <a:buFont typeface="Arial"/>
              <a:buChar char="•"/>
              <a:defRPr b="0" i="0" sz="8100" u="none" cap="none" strike="noStrike">
                <a:solidFill>
                  <a:schemeClr val="dk1"/>
                </a:solidFill>
                <a:latin typeface="Calibri"/>
                <a:ea typeface="Calibri"/>
                <a:cs typeface="Calibri"/>
                <a:sym typeface="Calibri"/>
              </a:defRPr>
            </a:lvl6pPr>
            <a:lvl7pPr indent="-742950" lvl="6" marL="3200400" marR="0" rtl="0" algn="l">
              <a:spcBef>
                <a:spcPts val="1620"/>
              </a:spcBef>
              <a:spcAft>
                <a:spcPts val="0"/>
              </a:spcAft>
              <a:buClr>
                <a:schemeClr val="dk1"/>
              </a:buClr>
              <a:buSzPts val="8100"/>
              <a:buFont typeface="Arial"/>
              <a:buChar char="•"/>
              <a:defRPr b="0" i="0" sz="8100" u="none" cap="none" strike="noStrike">
                <a:solidFill>
                  <a:schemeClr val="dk1"/>
                </a:solidFill>
                <a:latin typeface="Calibri"/>
                <a:ea typeface="Calibri"/>
                <a:cs typeface="Calibri"/>
                <a:sym typeface="Calibri"/>
              </a:defRPr>
            </a:lvl7pPr>
            <a:lvl8pPr indent="-742950" lvl="7" marL="3657600" marR="0" rtl="0" algn="l">
              <a:spcBef>
                <a:spcPts val="1620"/>
              </a:spcBef>
              <a:spcAft>
                <a:spcPts val="0"/>
              </a:spcAft>
              <a:buClr>
                <a:schemeClr val="dk1"/>
              </a:buClr>
              <a:buSzPts val="8100"/>
              <a:buFont typeface="Arial"/>
              <a:buChar char="•"/>
              <a:defRPr b="0" i="0" sz="8100" u="none" cap="none" strike="noStrike">
                <a:solidFill>
                  <a:schemeClr val="dk1"/>
                </a:solidFill>
                <a:latin typeface="Calibri"/>
                <a:ea typeface="Calibri"/>
                <a:cs typeface="Calibri"/>
                <a:sym typeface="Calibri"/>
              </a:defRPr>
            </a:lvl8pPr>
            <a:lvl9pPr indent="-742950" lvl="8" marL="4114800" marR="0" rtl="0" algn="l">
              <a:spcBef>
                <a:spcPts val="1620"/>
              </a:spcBef>
              <a:spcAft>
                <a:spcPts val="0"/>
              </a:spcAft>
              <a:buClr>
                <a:schemeClr val="dk1"/>
              </a:buClr>
              <a:buSzPts val="8100"/>
              <a:buFont typeface="Arial"/>
              <a:buChar char="•"/>
              <a:defRPr b="0" i="0" sz="8100" u="none" cap="none" strike="noStrike">
                <a:solidFill>
                  <a:schemeClr val="dk1"/>
                </a:solidFill>
                <a:latin typeface="Calibri"/>
                <a:ea typeface="Calibri"/>
                <a:cs typeface="Calibri"/>
                <a:sym typeface="Calibri"/>
              </a:defRPr>
            </a:lvl9pPr>
          </a:lstStyle>
          <a:p/>
        </p:txBody>
      </p:sp>
      <p:sp>
        <p:nvSpPr>
          <p:cNvPr id="8" name="Google Shape;8;p2"/>
          <p:cNvSpPr txBox="1"/>
          <p:nvPr>
            <p:ph idx="10" type="dt"/>
          </p:nvPr>
        </p:nvSpPr>
        <p:spPr>
          <a:xfrm>
            <a:off x="1439863" y="33370838"/>
            <a:ext cx="6721475" cy="1917700"/>
          </a:xfrm>
          <a:prstGeom prst="rect">
            <a:avLst/>
          </a:prstGeom>
          <a:noFill/>
          <a:ln>
            <a:noFill/>
          </a:ln>
        </p:spPr>
        <p:txBody>
          <a:bodyPr anchorCtr="0" anchor="ctr" bIns="185125" lIns="370275" spcFirstLastPara="1" rIns="370275" wrap="square" tIns="185125">
            <a:noAutofit/>
          </a:bodyPr>
          <a:lstStyle>
            <a:lvl1pPr lvl="0" marR="0" rtl="0" algn="l">
              <a:spcBef>
                <a:spcPts val="0"/>
              </a:spcBef>
              <a:spcAft>
                <a:spcPts val="0"/>
              </a:spcAft>
              <a:buSzPts val="1400"/>
              <a:buNone/>
              <a:defRPr b="0" i="0" sz="4900" u="none" cap="none" strike="noStrike">
                <a:solidFill>
                  <a:srgbClr val="888888"/>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9" name="Google Shape;9;p2"/>
          <p:cNvSpPr txBox="1"/>
          <p:nvPr>
            <p:ph idx="11" type="ftr"/>
          </p:nvPr>
        </p:nvSpPr>
        <p:spPr>
          <a:xfrm>
            <a:off x="9840913" y="33370838"/>
            <a:ext cx="9121775" cy="1917700"/>
          </a:xfrm>
          <a:prstGeom prst="rect">
            <a:avLst/>
          </a:prstGeom>
          <a:noFill/>
          <a:ln>
            <a:noFill/>
          </a:ln>
        </p:spPr>
        <p:txBody>
          <a:bodyPr anchorCtr="0" anchor="ctr" bIns="185125" lIns="370275" spcFirstLastPara="1" rIns="370275" wrap="square" tIns="185125">
            <a:noAutofit/>
          </a:bodyPr>
          <a:lstStyle>
            <a:lvl1pPr lvl="0" marR="0" rtl="0" algn="ctr">
              <a:spcBef>
                <a:spcPts val="0"/>
              </a:spcBef>
              <a:spcAft>
                <a:spcPts val="0"/>
              </a:spcAft>
              <a:buSzPts val="1400"/>
              <a:buNone/>
              <a:defRPr b="0" i="0" sz="4900" u="none" cap="none" strike="noStrike">
                <a:solidFill>
                  <a:srgbClr val="888888"/>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0" name="Google Shape;10;p2"/>
          <p:cNvSpPr txBox="1"/>
          <p:nvPr>
            <p:ph idx="12" type="sldNum"/>
          </p:nvPr>
        </p:nvSpPr>
        <p:spPr>
          <a:xfrm>
            <a:off x="20642263" y="33370838"/>
            <a:ext cx="6721475" cy="1917700"/>
          </a:xfrm>
          <a:prstGeom prst="rect">
            <a:avLst/>
          </a:prstGeom>
          <a:noFill/>
          <a:ln>
            <a:noFill/>
          </a:ln>
        </p:spPr>
        <p:txBody>
          <a:bodyPr anchorCtr="0" anchor="ctr" bIns="185125" lIns="370275" spcFirstLastPara="1" rIns="370275" wrap="square" tIns="185125">
            <a:noAutofit/>
          </a:bodyPr>
          <a:lstStyle>
            <a:lvl1pPr indent="0" lvl="0" marL="0" marR="0" rtl="0" algn="r">
              <a:spcBef>
                <a:spcPts val="0"/>
              </a:spcBef>
              <a:spcAft>
                <a:spcPts val="0"/>
              </a:spcAft>
              <a:buNone/>
              <a:defRPr b="0" i="0" sz="4900" u="none" cap="none" strike="noStrike">
                <a:solidFill>
                  <a:srgbClr val="888888"/>
                </a:solidFill>
                <a:latin typeface="Arial"/>
                <a:ea typeface="Arial"/>
                <a:cs typeface="Arial"/>
                <a:sym typeface="Arial"/>
              </a:defRPr>
            </a:lvl1pPr>
            <a:lvl2pPr indent="0" lvl="1" marL="0" marR="0" rtl="0" algn="r">
              <a:spcBef>
                <a:spcPts val="0"/>
              </a:spcBef>
              <a:spcAft>
                <a:spcPts val="0"/>
              </a:spcAft>
              <a:buNone/>
              <a:defRPr b="0" i="0" sz="4900" u="none" cap="none" strike="noStrike">
                <a:solidFill>
                  <a:srgbClr val="888888"/>
                </a:solidFill>
                <a:latin typeface="Arial"/>
                <a:ea typeface="Arial"/>
                <a:cs typeface="Arial"/>
                <a:sym typeface="Arial"/>
              </a:defRPr>
            </a:lvl2pPr>
            <a:lvl3pPr indent="0" lvl="2" marL="0" marR="0" rtl="0" algn="r">
              <a:spcBef>
                <a:spcPts val="0"/>
              </a:spcBef>
              <a:spcAft>
                <a:spcPts val="0"/>
              </a:spcAft>
              <a:buNone/>
              <a:defRPr b="0" i="0" sz="4900" u="none" cap="none" strike="noStrike">
                <a:solidFill>
                  <a:srgbClr val="888888"/>
                </a:solidFill>
                <a:latin typeface="Arial"/>
                <a:ea typeface="Arial"/>
                <a:cs typeface="Arial"/>
                <a:sym typeface="Arial"/>
              </a:defRPr>
            </a:lvl3pPr>
            <a:lvl4pPr indent="0" lvl="3" marL="0" marR="0" rtl="0" algn="r">
              <a:spcBef>
                <a:spcPts val="0"/>
              </a:spcBef>
              <a:spcAft>
                <a:spcPts val="0"/>
              </a:spcAft>
              <a:buNone/>
              <a:defRPr b="0" i="0" sz="4900" u="none" cap="none" strike="noStrike">
                <a:solidFill>
                  <a:srgbClr val="888888"/>
                </a:solidFill>
                <a:latin typeface="Arial"/>
                <a:ea typeface="Arial"/>
                <a:cs typeface="Arial"/>
                <a:sym typeface="Arial"/>
              </a:defRPr>
            </a:lvl4pPr>
            <a:lvl5pPr indent="0" lvl="4" marL="0" marR="0" rtl="0" algn="r">
              <a:spcBef>
                <a:spcPts val="0"/>
              </a:spcBef>
              <a:spcAft>
                <a:spcPts val="0"/>
              </a:spcAft>
              <a:buNone/>
              <a:defRPr b="0" i="0" sz="4900" u="none" cap="none" strike="noStrike">
                <a:solidFill>
                  <a:srgbClr val="888888"/>
                </a:solidFill>
                <a:latin typeface="Arial"/>
                <a:ea typeface="Arial"/>
                <a:cs typeface="Arial"/>
                <a:sym typeface="Arial"/>
              </a:defRPr>
            </a:lvl5pPr>
            <a:lvl6pPr indent="0" lvl="5" marL="0" marR="0" rtl="0" algn="r">
              <a:spcBef>
                <a:spcPts val="0"/>
              </a:spcBef>
              <a:spcAft>
                <a:spcPts val="0"/>
              </a:spcAft>
              <a:buNone/>
              <a:defRPr b="0" i="0" sz="4900" u="none" cap="none" strike="noStrike">
                <a:solidFill>
                  <a:srgbClr val="888888"/>
                </a:solidFill>
                <a:latin typeface="Arial"/>
                <a:ea typeface="Arial"/>
                <a:cs typeface="Arial"/>
                <a:sym typeface="Arial"/>
              </a:defRPr>
            </a:lvl6pPr>
            <a:lvl7pPr indent="0" lvl="6" marL="0" marR="0" rtl="0" algn="r">
              <a:spcBef>
                <a:spcPts val="0"/>
              </a:spcBef>
              <a:spcAft>
                <a:spcPts val="0"/>
              </a:spcAft>
              <a:buNone/>
              <a:defRPr b="0" i="0" sz="4900" u="none" cap="none" strike="noStrike">
                <a:solidFill>
                  <a:srgbClr val="888888"/>
                </a:solidFill>
                <a:latin typeface="Arial"/>
                <a:ea typeface="Arial"/>
                <a:cs typeface="Arial"/>
                <a:sym typeface="Arial"/>
              </a:defRPr>
            </a:lvl7pPr>
            <a:lvl8pPr indent="0" lvl="7" marL="0" marR="0" rtl="0" algn="r">
              <a:spcBef>
                <a:spcPts val="0"/>
              </a:spcBef>
              <a:spcAft>
                <a:spcPts val="0"/>
              </a:spcAft>
              <a:buNone/>
              <a:defRPr b="0" i="0" sz="4900" u="none" cap="none" strike="noStrike">
                <a:solidFill>
                  <a:srgbClr val="888888"/>
                </a:solidFill>
                <a:latin typeface="Arial"/>
                <a:ea typeface="Arial"/>
                <a:cs typeface="Arial"/>
                <a:sym typeface="Arial"/>
              </a:defRPr>
            </a:lvl8pPr>
            <a:lvl9pPr indent="0" lvl="8" marL="0" marR="0" rtl="0" algn="r">
              <a:spcBef>
                <a:spcPts val="0"/>
              </a:spcBef>
              <a:spcAft>
                <a:spcPts val="0"/>
              </a:spcAft>
              <a:buNone/>
              <a:defRPr b="0" i="0" sz="49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ru-RU"/>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3.png"/><Relationship Id="rId5" Type="http://schemas.openxmlformats.org/officeDocument/2006/relationships/image" Target="../media/image2.png"/><Relationship Id="rId6" Type="http://schemas.openxmlformats.org/officeDocument/2006/relationships/image" Target="../media/image4.png"/><Relationship Id="rId7"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p:nvPr/>
        </p:nvSpPr>
        <p:spPr>
          <a:xfrm>
            <a:off x="0" y="0"/>
            <a:ext cx="28803600" cy="5976914"/>
          </a:xfrm>
          <a:prstGeom prst="rect">
            <a:avLst/>
          </a:prstGeom>
          <a:solidFill>
            <a:srgbClr val="93B3D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imes New Roman"/>
              <a:ea typeface="Times New Roman"/>
              <a:cs typeface="Times New Roman"/>
              <a:sym typeface="Times New Roman"/>
            </a:endParaRPr>
          </a:p>
        </p:txBody>
      </p:sp>
      <p:pic>
        <p:nvPicPr>
          <p:cNvPr descr="C:\Users\stud\Desktop\conf2019\img\tube.png" id="85" name="Google Shape;85;p1"/>
          <p:cNvPicPr preferRelativeResize="0"/>
          <p:nvPr/>
        </p:nvPicPr>
        <p:blipFill rotWithShape="1">
          <a:blip r:embed="rId3">
            <a:alphaModFix/>
          </a:blip>
          <a:srcRect b="0" l="0" r="0" t="0"/>
          <a:stretch/>
        </p:blipFill>
        <p:spPr>
          <a:xfrm>
            <a:off x="200" y="216274"/>
            <a:ext cx="9241443" cy="5544866"/>
          </a:xfrm>
          <a:prstGeom prst="rect">
            <a:avLst/>
          </a:prstGeom>
          <a:noFill/>
          <a:ln>
            <a:noFill/>
          </a:ln>
        </p:spPr>
      </p:pic>
      <p:sp>
        <p:nvSpPr>
          <p:cNvPr id="86" name="Google Shape;86;p1"/>
          <p:cNvSpPr/>
          <p:nvPr/>
        </p:nvSpPr>
        <p:spPr>
          <a:xfrm>
            <a:off x="0" y="288282"/>
            <a:ext cx="28803600" cy="1015663"/>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ru-RU" sz="6000" u="none" cap="none" strike="noStrike">
                <a:solidFill>
                  <a:schemeClr val="dk2"/>
                </a:solidFill>
                <a:latin typeface="Times New Roman"/>
                <a:ea typeface="Times New Roman"/>
                <a:cs typeface="Times New Roman"/>
                <a:sym typeface="Times New Roman"/>
              </a:rPr>
              <a:t>III Международная конференция</a:t>
            </a:r>
            <a:endParaRPr/>
          </a:p>
        </p:txBody>
      </p:sp>
      <p:sp>
        <p:nvSpPr>
          <p:cNvPr id="87" name="Google Shape;87;p1"/>
          <p:cNvSpPr/>
          <p:nvPr/>
        </p:nvSpPr>
        <p:spPr>
          <a:xfrm>
            <a:off x="1296344" y="25370869"/>
            <a:ext cx="25274809" cy="834074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ru-RU" sz="4000" u="none" cap="none" strike="noStrike">
                <a:solidFill>
                  <a:schemeClr val="dk2"/>
                </a:solidFill>
                <a:latin typeface="Times New Roman"/>
                <a:ea typeface="Times New Roman"/>
                <a:cs typeface="Times New Roman"/>
                <a:sym typeface="Times New Roman"/>
              </a:rPr>
              <a:t>Литература</a:t>
            </a:r>
            <a:endParaRPr b="1" i="0" sz="4000" u="none" cap="none" strike="noStrike">
              <a:solidFill>
                <a:schemeClr val="dk2"/>
              </a:solidFill>
              <a:latin typeface="Times New Roman"/>
              <a:ea typeface="Times New Roman"/>
              <a:cs typeface="Times New Roman"/>
              <a:sym typeface="Times New Roman"/>
            </a:endParaRPr>
          </a:p>
          <a:p>
            <a:pPr indent="-539750" lvl="0" marL="742950" marR="0" rtl="0" algn="l">
              <a:spcBef>
                <a:spcPts val="0"/>
              </a:spcBef>
              <a:spcAft>
                <a:spcPts val="0"/>
              </a:spcAft>
              <a:buClr>
                <a:schemeClr val="dk1"/>
              </a:buClr>
              <a:buSzPts val="3200"/>
              <a:buFont typeface="Arial"/>
              <a:buNone/>
            </a:pPr>
            <a:r>
              <a:t/>
            </a:r>
            <a:endParaRPr b="0" i="0" sz="3200" u="none" cap="none" strike="noStrike">
              <a:solidFill>
                <a:schemeClr val="dk1"/>
              </a:solidFill>
              <a:latin typeface="Times New Roman"/>
              <a:ea typeface="Times New Roman"/>
              <a:cs typeface="Times New Roman"/>
              <a:sym typeface="Times New Roman"/>
            </a:endParaRPr>
          </a:p>
          <a:p>
            <a:pPr indent="-742950" lvl="0" marL="742950" marR="0" rtl="0" algn="l">
              <a:spcBef>
                <a:spcPts val="0"/>
              </a:spcBef>
              <a:spcAft>
                <a:spcPts val="0"/>
              </a:spcAft>
              <a:buClr>
                <a:schemeClr val="dk1"/>
              </a:buClr>
              <a:buSzPts val="3200"/>
              <a:buFont typeface="Times New Roman"/>
              <a:buAutoNum type="arabicPeriod"/>
            </a:pPr>
            <a:r>
              <a:rPr i="1" lang="ru-RU" sz="3200">
                <a:solidFill>
                  <a:schemeClr val="dk1"/>
                </a:solidFill>
                <a:latin typeface="Times New Roman"/>
                <a:ea typeface="Times New Roman"/>
                <a:cs typeface="Times New Roman"/>
                <a:sym typeface="Times New Roman"/>
              </a:rPr>
              <a:t>Абгарян К.К, Гаврилов Е.С.</a:t>
            </a:r>
            <a:r>
              <a:rPr lang="ru-RU" sz="3200">
                <a:solidFill>
                  <a:schemeClr val="dk1"/>
                </a:solidFill>
                <a:latin typeface="Times New Roman"/>
                <a:ea typeface="Times New Roman"/>
                <a:cs typeface="Times New Roman"/>
                <a:sym typeface="Times New Roman"/>
              </a:rPr>
              <a:t> «Интеграционная платформа для многомасштабного моделирования нейроморфных систем», «Информатика и ее применения», том 14, выпуск 2, 2020 г. Стр. 104-110.</a:t>
            </a:r>
            <a:endParaRPr sz="3200">
              <a:solidFill>
                <a:schemeClr val="dk1"/>
              </a:solidFill>
              <a:latin typeface="Times New Roman"/>
              <a:ea typeface="Times New Roman"/>
              <a:cs typeface="Times New Roman"/>
              <a:sym typeface="Times New Roman"/>
            </a:endParaRPr>
          </a:p>
          <a:p>
            <a:pPr indent="-539750" lvl="0" marL="742950" marR="0" rtl="0" algn="l">
              <a:spcBef>
                <a:spcPts val="0"/>
              </a:spcBef>
              <a:spcAft>
                <a:spcPts val="0"/>
              </a:spcAft>
              <a:buClr>
                <a:schemeClr val="dk1"/>
              </a:buClr>
              <a:buSzPts val="3200"/>
              <a:buFont typeface="Arial"/>
              <a:buNone/>
            </a:pPr>
            <a:r>
              <a:t/>
            </a:r>
            <a:endParaRPr sz="3200">
              <a:solidFill>
                <a:schemeClr val="dk1"/>
              </a:solidFill>
              <a:latin typeface="Times New Roman"/>
              <a:ea typeface="Times New Roman"/>
              <a:cs typeface="Times New Roman"/>
              <a:sym typeface="Times New Roman"/>
            </a:endParaRPr>
          </a:p>
          <a:p>
            <a:pPr indent="-742950" lvl="0" marL="742950" marR="0" rtl="0" algn="l">
              <a:spcBef>
                <a:spcPts val="0"/>
              </a:spcBef>
              <a:spcAft>
                <a:spcPts val="0"/>
              </a:spcAft>
              <a:buClr>
                <a:schemeClr val="dk1"/>
              </a:buClr>
              <a:buSzPts val="3200"/>
              <a:buFont typeface="Times New Roman"/>
              <a:buAutoNum type="arabicPeriod"/>
            </a:pPr>
            <a:r>
              <a:rPr i="1" lang="ru-RU" sz="3200">
                <a:solidFill>
                  <a:schemeClr val="dk1"/>
                </a:solidFill>
                <a:latin typeface="Times New Roman"/>
                <a:ea typeface="Times New Roman"/>
                <a:cs typeface="Times New Roman"/>
                <a:sym typeface="Times New Roman"/>
              </a:rPr>
              <a:t>Морозов А.Ю., Абгарян К.К., Ревизников Д.Л. </a:t>
            </a:r>
            <a:r>
              <a:rPr lang="ru-RU" sz="3200">
                <a:solidFill>
                  <a:schemeClr val="dk1"/>
                </a:solidFill>
                <a:latin typeface="Times New Roman"/>
                <a:ea typeface="Times New Roman"/>
                <a:cs typeface="Times New Roman"/>
                <a:sym typeface="Times New Roman"/>
              </a:rPr>
              <a:t>Математическое   моделирование самообучающейся нейроморфной сети, основанной на наноразмерных мемристивных элементах с 1T1R-кроссбар-архитектурой // Известия высших учебных заведений. Материалы электронной техники. 2020;23(3):186-195.</a:t>
            </a:r>
            <a:endParaRPr sz="3200">
              <a:solidFill>
                <a:schemeClr val="dk1"/>
              </a:solidFill>
              <a:latin typeface="Times New Roman"/>
              <a:ea typeface="Times New Roman"/>
              <a:cs typeface="Times New Roman"/>
              <a:sym typeface="Times New Roman"/>
            </a:endParaRPr>
          </a:p>
          <a:p>
            <a:pPr indent="0" lvl="0" marL="457200" marR="0" rtl="0" algn="l">
              <a:spcBef>
                <a:spcPts val="0"/>
              </a:spcBef>
              <a:spcAft>
                <a:spcPts val="0"/>
              </a:spcAft>
              <a:buNone/>
            </a:pPr>
            <a:r>
              <a:t/>
            </a:r>
            <a:endParaRPr b="0" i="0" sz="3200" u="none" cap="none" strike="noStrike">
              <a:solidFill>
                <a:schemeClr val="dk1"/>
              </a:solidFill>
              <a:latin typeface="Times New Roman"/>
              <a:ea typeface="Times New Roman"/>
              <a:cs typeface="Times New Roman"/>
              <a:sym typeface="Times New Roman"/>
            </a:endParaRPr>
          </a:p>
          <a:p>
            <a:pPr indent="-742950" lvl="0" marL="742950" marR="0" rtl="0" algn="l">
              <a:spcBef>
                <a:spcPts val="0"/>
              </a:spcBef>
              <a:spcAft>
                <a:spcPts val="0"/>
              </a:spcAft>
              <a:buClr>
                <a:schemeClr val="dk1"/>
              </a:buClr>
              <a:buSzPts val="3200"/>
              <a:buFont typeface="Times New Roman"/>
              <a:buAutoNum type="arabicPeriod"/>
            </a:pPr>
            <a:r>
              <a:rPr i="1" lang="ru-RU" sz="3200">
                <a:solidFill>
                  <a:schemeClr val="dk1"/>
                </a:solidFill>
                <a:latin typeface="Times New Roman"/>
                <a:ea typeface="Times New Roman"/>
                <a:cs typeface="Times New Roman"/>
                <a:sym typeface="Times New Roman"/>
              </a:rPr>
              <a:t>Щербаков В.С. </a:t>
            </a:r>
            <a:r>
              <a:rPr lang="ru-RU" sz="3200">
                <a:solidFill>
                  <a:schemeClr val="dk1"/>
                </a:solidFill>
                <a:latin typeface="Times New Roman"/>
                <a:ea typeface="Times New Roman"/>
                <a:cs typeface="Times New Roman"/>
                <a:sym typeface="Times New Roman"/>
              </a:rPr>
              <a:t>Разработка программного и пользовательского интерфейсов для управления моделями нейроморфных вычислительных систем  // Гагаринские чтения – 2021: XLV Международная молодёжная научная конференция: Сборник тезисов докладов: М.; Московский авиационный институт (национальный исследовательский университет), 2019. – С. 476-477.</a:t>
            </a:r>
            <a:endParaRPr sz="3200">
              <a:solidFill>
                <a:schemeClr val="dk1"/>
              </a:solidFill>
              <a:latin typeface="Times New Roman"/>
              <a:ea typeface="Times New Roman"/>
              <a:cs typeface="Times New Roman"/>
              <a:sym typeface="Times New Roman"/>
            </a:endParaRPr>
          </a:p>
          <a:p>
            <a:pPr indent="-539750" lvl="0" marL="742950" marR="0" rtl="0" algn="l">
              <a:spcBef>
                <a:spcPts val="0"/>
              </a:spcBef>
              <a:spcAft>
                <a:spcPts val="0"/>
              </a:spcAft>
              <a:buClr>
                <a:schemeClr val="dk1"/>
              </a:buClr>
              <a:buSzPts val="3200"/>
              <a:buFont typeface="Arial"/>
              <a:buNone/>
            </a:pPr>
            <a:r>
              <a:t/>
            </a:r>
            <a:endParaRPr b="0" i="0" sz="3200" u="none" cap="none" strike="noStrike">
              <a:solidFill>
                <a:schemeClr val="dk1"/>
              </a:solidFill>
              <a:latin typeface="Times New Roman"/>
              <a:ea typeface="Times New Roman"/>
              <a:cs typeface="Times New Roman"/>
              <a:sym typeface="Times New Roman"/>
            </a:endParaRPr>
          </a:p>
          <a:p>
            <a:pPr indent="-488950" lvl="0" marL="742950" marR="0" rtl="0" algn="l">
              <a:spcBef>
                <a:spcPts val="0"/>
              </a:spcBef>
              <a:spcAft>
                <a:spcPts val="0"/>
              </a:spcAft>
              <a:buClr>
                <a:schemeClr val="dk1"/>
              </a:buClr>
              <a:buSzPts val="4000"/>
              <a:buFont typeface="Arial"/>
              <a:buNone/>
            </a:pPr>
            <a:r>
              <a:t/>
            </a:r>
            <a:endParaRPr b="0" i="0" sz="4000" u="none" cap="none" strike="noStrike">
              <a:solidFill>
                <a:schemeClr val="dk1"/>
              </a:solidFill>
              <a:latin typeface="Times New Roman"/>
              <a:ea typeface="Times New Roman"/>
              <a:cs typeface="Times New Roman"/>
              <a:sym typeface="Times New Roman"/>
            </a:endParaRPr>
          </a:p>
          <a:p>
            <a:pPr indent="-488950" lvl="0" marL="742950" marR="0" rtl="0" algn="l">
              <a:spcBef>
                <a:spcPts val="0"/>
              </a:spcBef>
              <a:spcAft>
                <a:spcPts val="0"/>
              </a:spcAft>
              <a:buClr>
                <a:schemeClr val="dk1"/>
              </a:buClr>
              <a:buSzPts val="4000"/>
              <a:buFont typeface="Arial"/>
              <a:buNone/>
            </a:pPr>
            <a:r>
              <a:t/>
            </a:r>
            <a:endParaRPr b="0" i="0" sz="4000" u="none" cap="none" strike="noStrike">
              <a:solidFill>
                <a:schemeClr val="dk1"/>
              </a:solidFill>
              <a:latin typeface="Times New Roman"/>
              <a:ea typeface="Times New Roman"/>
              <a:cs typeface="Times New Roman"/>
              <a:sym typeface="Times New Roman"/>
            </a:endParaRPr>
          </a:p>
        </p:txBody>
      </p:sp>
      <p:sp>
        <p:nvSpPr>
          <p:cNvPr id="88" name="Google Shape;88;p1"/>
          <p:cNvSpPr txBox="1"/>
          <p:nvPr/>
        </p:nvSpPr>
        <p:spPr>
          <a:xfrm>
            <a:off x="0" y="5112818"/>
            <a:ext cx="28803600" cy="1877700"/>
          </a:xfrm>
          <a:prstGeom prst="rect">
            <a:avLst/>
          </a:prstGeom>
          <a:solidFill>
            <a:schemeClr val="lt1"/>
          </a:solidFill>
          <a:ln cap="flat" cmpd="sng" w="25400">
            <a:solidFill>
              <a:schemeClr val="lt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ctr">
              <a:spcBef>
                <a:spcPts val="0"/>
              </a:spcBef>
              <a:spcAft>
                <a:spcPts val="0"/>
              </a:spcAft>
              <a:buNone/>
            </a:pPr>
            <a:r>
              <a:rPr b="1" lang="ru-RU" sz="4000">
                <a:solidFill>
                  <a:schemeClr val="dk2"/>
                </a:solidFill>
                <a:latin typeface="Times New Roman"/>
                <a:ea typeface="Times New Roman"/>
                <a:cs typeface="Times New Roman"/>
                <a:sym typeface="Times New Roman"/>
              </a:rPr>
              <a:t>Анализ технических деталей реализации программного и пользовательского интерфейсов для </a:t>
            </a:r>
            <a:endParaRPr b="1" sz="4000">
              <a:solidFill>
                <a:schemeClr val="dk2"/>
              </a:solidFill>
              <a:latin typeface="Times New Roman"/>
              <a:ea typeface="Times New Roman"/>
              <a:cs typeface="Times New Roman"/>
              <a:sym typeface="Times New Roman"/>
            </a:endParaRPr>
          </a:p>
          <a:p>
            <a:pPr indent="0" lvl="0" marL="0" marR="0" rtl="0" algn="ctr">
              <a:spcBef>
                <a:spcPts val="0"/>
              </a:spcBef>
              <a:spcAft>
                <a:spcPts val="0"/>
              </a:spcAft>
              <a:buNone/>
            </a:pPr>
            <a:r>
              <a:rPr b="1" lang="ru-RU" sz="4000">
                <a:solidFill>
                  <a:schemeClr val="dk2"/>
                </a:solidFill>
                <a:latin typeface="Times New Roman"/>
                <a:ea typeface="Times New Roman"/>
                <a:cs typeface="Times New Roman"/>
                <a:sym typeface="Times New Roman"/>
              </a:rPr>
              <a:t>управления моделями нейроморфных вычислительных систем</a:t>
            </a:r>
            <a:endParaRPr b="1" sz="4000">
              <a:solidFill>
                <a:schemeClr val="dk2"/>
              </a:solidFill>
              <a:latin typeface="Times New Roman"/>
              <a:ea typeface="Times New Roman"/>
              <a:cs typeface="Times New Roman"/>
              <a:sym typeface="Times New Roman"/>
            </a:endParaRPr>
          </a:p>
          <a:p>
            <a:pPr indent="0" lvl="0" marL="0" marR="0" rtl="0" algn="ctr">
              <a:spcBef>
                <a:spcPts val="0"/>
              </a:spcBef>
              <a:spcAft>
                <a:spcPts val="0"/>
              </a:spcAft>
              <a:buNone/>
            </a:pPr>
            <a:r>
              <a:rPr i="1" lang="ru-RU" sz="3600">
                <a:solidFill>
                  <a:schemeClr val="dk1"/>
                </a:solidFill>
                <a:latin typeface="Times New Roman"/>
                <a:ea typeface="Times New Roman"/>
                <a:cs typeface="Times New Roman"/>
                <a:sym typeface="Times New Roman"/>
              </a:rPr>
              <a:t>Щербаков Василий Сергеевич</a:t>
            </a:r>
            <a:endParaRPr b="0" i="1" sz="3600" u="none" cap="none" strike="noStrike">
              <a:solidFill>
                <a:schemeClr val="dk1"/>
              </a:solidFill>
              <a:latin typeface="Times New Roman"/>
              <a:ea typeface="Times New Roman"/>
              <a:cs typeface="Times New Roman"/>
              <a:sym typeface="Times New Roman"/>
            </a:endParaRPr>
          </a:p>
        </p:txBody>
      </p:sp>
      <p:cxnSp>
        <p:nvCxnSpPr>
          <p:cNvPr id="89" name="Google Shape;89;p1"/>
          <p:cNvCxnSpPr/>
          <p:nvPr/>
        </p:nvCxnSpPr>
        <p:spPr>
          <a:xfrm>
            <a:off x="200" y="25273470"/>
            <a:ext cx="28803600" cy="1588"/>
          </a:xfrm>
          <a:prstGeom prst="straightConnector1">
            <a:avLst/>
          </a:prstGeom>
          <a:noFill/>
          <a:ln cap="flat" cmpd="sng" w="63500">
            <a:solidFill>
              <a:srgbClr val="17365D"/>
            </a:solidFill>
            <a:prstDash val="solid"/>
            <a:round/>
            <a:headEnd len="sm" w="sm" type="none"/>
            <a:tailEnd len="sm" w="sm" type="none"/>
          </a:ln>
        </p:spPr>
      </p:cxnSp>
      <p:sp>
        <p:nvSpPr>
          <p:cNvPr id="90" name="Google Shape;90;p1"/>
          <p:cNvSpPr/>
          <p:nvPr/>
        </p:nvSpPr>
        <p:spPr>
          <a:xfrm>
            <a:off x="25779064" y="188979"/>
            <a:ext cx="2808312" cy="132343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ru-RU" sz="4000" u="none" cap="none" strike="noStrike">
                <a:solidFill>
                  <a:schemeClr val="dk2"/>
                </a:solidFill>
                <a:latin typeface="Times New Roman"/>
                <a:ea typeface="Times New Roman"/>
                <a:cs typeface="Times New Roman"/>
                <a:sym typeface="Times New Roman"/>
              </a:rPr>
              <a:t>МОСКВА</a:t>
            </a:r>
            <a:endParaRPr/>
          </a:p>
          <a:p>
            <a:pPr indent="0" lvl="0" marL="0" marR="0" rtl="0" algn="l">
              <a:spcBef>
                <a:spcPts val="0"/>
              </a:spcBef>
              <a:spcAft>
                <a:spcPts val="0"/>
              </a:spcAft>
              <a:buNone/>
            </a:pPr>
            <a:r>
              <a:rPr b="1" lang="ru-RU" sz="4000">
                <a:solidFill>
                  <a:schemeClr val="dk2"/>
                </a:solidFill>
                <a:latin typeface="Times New Roman"/>
                <a:ea typeface="Times New Roman"/>
                <a:cs typeface="Times New Roman"/>
                <a:sym typeface="Times New Roman"/>
              </a:rPr>
              <a:t>25</a:t>
            </a:r>
            <a:r>
              <a:rPr b="1" lang="ru-RU" sz="4000">
                <a:solidFill>
                  <a:schemeClr val="dk2"/>
                </a:solidFill>
                <a:latin typeface="Times New Roman"/>
                <a:ea typeface="Times New Roman"/>
                <a:cs typeface="Times New Roman"/>
                <a:sym typeface="Times New Roman"/>
              </a:rPr>
              <a:t>-27 ОКТ</a:t>
            </a:r>
            <a:endParaRPr/>
          </a:p>
        </p:txBody>
      </p:sp>
      <p:sp>
        <p:nvSpPr>
          <p:cNvPr id="91" name="Google Shape;91;p1"/>
          <p:cNvSpPr/>
          <p:nvPr/>
        </p:nvSpPr>
        <p:spPr>
          <a:xfrm>
            <a:off x="0" y="1296394"/>
            <a:ext cx="28803600" cy="92333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ru-RU" sz="5400">
                <a:solidFill>
                  <a:schemeClr val="dk1"/>
                </a:solidFill>
                <a:latin typeface="Times New Roman"/>
                <a:ea typeface="Times New Roman"/>
                <a:cs typeface="Times New Roman"/>
                <a:sym typeface="Times New Roman"/>
              </a:rPr>
              <a:t>Математическое моделирование в материаловедении электронных компонентов</a:t>
            </a:r>
            <a:endParaRPr b="1" sz="5400" u="sng">
              <a:solidFill>
                <a:srgbClr val="366092"/>
              </a:solidFill>
              <a:latin typeface="Times New Roman"/>
              <a:ea typeface="Times New Roman"/>
              <a:cs typeface="Times New Roman"/>
              <a:sym typeface="Times New Roman"/>
            </a:endParaRPr>
          </a:p>
        </p:txBody>
      </p:sp>
      <p:sp>
        <p:nvSpPr>
          <p:cNvPr id="92" name="Google Shape;92;p1"/>
          <p:cNvSpPr/>
          <p:nvPr/>
        </p:nvSpPr>
        <p:spPr>
          <a:xfrm rot="-5400000">
            <a:off x="24914459" y="535478"/>
            <a:ext cx="1223412"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ru-RU" sz="3600">
                <a:solidFill>
                  <a:schemeClr val="lt1"/>
                </a:solidFill>
                <a:latin typeface="Times New Roman"/>
                <a:ea typeface="Times New Roman"/>
                <a:cs typeface="Times New Roman"/>
                <a:sym typeface="Times New Roman"/>
              </a:rPr>
              <a:t> </a:t>
            </a:r>
            <a:r>
              <a:rPr lang="ru-RU" sz="3600">
                <a:solidFill>
                  <a:schemeClr val="dk2"/>
                </a:solidFill>
                <a:latin typeface="Times New Roman"/>
                <a:ea typeface="Times New Roman"/>
                <a:cs typeface="Times New Roman"/>
                <a:sym typeface="Times New Roman"/>
              </a:rPr>
              <a:t>2021</a:t>
            </a:r>
            <a:endParaRPr sz="3600">
              <a:solidFill>
                <a:schemeClr val="dk2"/>
              </a:solidFill>
              <a:latin typeface="Times New Roman"/>
              <a:ea typeface="Times New Roman"/>
              <a:cs typeface="Times New Roman"/>
              <a:sym typeface="Times New Roman"/>
            </a:endParaRPr>
          </a:p>
        </p:txBody>
      </p:sp>
      <p:sp>
        <p:nvSpPr>
          <p:cNvPr id="93" name="Google Shape;93;p1"/>
          <p:cNvSpPr/>
          <p:nvPr/>
        </p:nvSpPr>
        <p:spPr>
          <a:xfrm>
            <a:off x="0" y="31899794"/>
            <a:ext cx="28803600" cy="4104456"/>
          </a:xfrm>
          <a:prstGeom prst="rect">
            <a:avLst/>
          </a:prstGeom>
          <a:solidFill>
            <a:srgbClr val="B7CCE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sp>
        <p:nvSpPr>
          <p:cNvPr id="94" name="Google Shape;94;p1"/>
          <p:cNvSpPr/>
          <p:nvPr/>
        </p:nvSpPr>
        <p:spPr>
          <a:xfrm>
            <a:off x="1800400" y="12565875"/>
            <a:ext cx="19274100" cy="6186300"/>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lang="ru-RU" sz="3600">
                <a:solidFill>
                  <a:schemeClr val="dk1"/>
                </a:solidFill>
                <a:latin typeface="Times New Roman"/>
                <a:ea typeface="Times New Roman"/>
                <a:cs typeface="Times New Roman"/>
                <a:sym typeface="Times New Roman"/>
              </a:rPr>
              <a:t>●	Проблема зависимости от среды (необходимость наличия специфического ПО для запуска программного комплекса) решалась с помощью подхода виртуализации с применением технологии docker. </a:t>
            </a:r>
            <a:endParaRPr sz="3600">
              <a:solidFill>
                <a:schemeClr val="dk1"/>
              </a:solidFill>
              <a:latin typeface="Times New Roman"/>
              <a:ea typeface="Times New Roman"/>
              <a:cs typeface="Times New Roman"/>
              <a:sym typeface="Times New Roman"/>
            </a:endParaRPr>
          </a:p>
          <a:p>
            <a:pPr indent="0" lvl="0" marL="0" marR="0" rtl="0" algn="just">
              <a:spcBef>
                <a:spcPts val="0"/>
              </a:spcBef>
              <a:spcAft>
                <a:spcPts val="0"/>
              </a:spcAft>
              <a:buNone/>
            </a:pPr>
            <a:r>
              <a:rPr lang="ru-RU" sz="3600">
                <a:solidFill>
                  <a:schemeClr val="dk1"/>
                </a:solidFill>
                <a:latin typeface="Times New Roman"/>
                <a:ea typeface="Times New Roman"/>
                <a:cs typeface="Times New Roman"/>
                <a:sym typeface="Times New Roman"/>
              </a:rPr>
              <a:t>●	Для решения проблем передачи данных между различными компонентами пользовательского интерфейса использовались шаблоны проектирования: управление состоянием(state management) и flux, при котором любое изменение данных пользователем влечет за собой отрисовку интерфейса.</a:t>
            </a:r>
            <a:endParaRPr sz="3600">
              <a:solidFill>
                <a:schemeClr val="dk1"/>
              </a:solidFill>
              <a:latin typeface="Times New Roman"/>
              <a:ea typeface="Times New Roman"/>
              <a:cs typeface="Times New Roman"/>
              <a:sym typeface="Times New Roman"/>
            </a:endParaRPr>
          </a:p>
          <a:p>
            <a:pPr indent="0" lvl="0" marL="0" marR="0" rtl="0" algn="just">
              <a:spcBef>
                <a:spcPts val="0"/>
              </a:spcBef>
              <a:spcAft>
                <a:spcPts val="0"/>
              </a:spcAft>
              <a:buNone/>
            </a:pPr>
            <a:r>
              <a:rPr lang="ru-RU" sz="3600">
                <a:solidFill>
                  <a:schemeClr val="dk1"/>
                </a:solidFill>
                <a:latin typeface="Times New Roman"/>
                <a:ea typeface="Times New Roman"/>
                <a:cs typeface="Times New Roman"/>
                <a:sym typeface="Times New Roman"/>
              </a:rPr>
              <a:t>●	Архитектура комплекса подразумевает взаимодействие с удаленным сервером по протоколу ssh, однако зависимость от внешней среды несет ряд проблем, особенно при отладке работы в процессе разработки, для решения этой проблемы  использовалась подсистема ОС Windows WSL(Windows sub system for linux). Данная технология представляет собой слой совместимости для запуска linux приложений. Подсистема использовалась для запуска ssh сервера с развернутой нейроморфной системой.</a:t>
            </a:r>
            <a:endParaRPr sz="3600">
              <a:solidFill>
                <a:schemeClr val="dk1"/>
              </a:solidFill>
              <a:latin typeface="Times New Roman"/>
              <a:ea typeface="Times New Roman"/>
              <a:cs typeface="Times New Roman"/>
              <a:sym typeface="Times New Roman"/>
            </a:endParaRPr>
          </a:p>
          <a:p>
            <a:pPr indent="0" lvl="0" marL="0" marR="0" rtl="0" algn="just">
              <a:spcBef>
                <a:spcPts val="0"/>
              </a:spcBef>
              <a:spcAft>
                <a:spcPts val="0"/>
              </a:spcAft>
              <a:buNone/>
            </a:pPr>
            <a:r>
              <a:rPr lang="ru-RU" sz="3600">
                <a:solidFill>
                  <a:schemeClr val="dk1"/>
                </a:solidFill>
                <a:latin typeface="Times New Roman"/>
                <a:ea typeface="Times New Roman"/>
                <a:cs typeface="Times New Roman"/>
                <a:sym typeface="Times New Roman"/>
              </a:rPr>
              <a:t>●	Одним из ключевых требованием к комплексу является построение интерактивной системы ввода образов. Необходимо было построить компонент для возможности в режиме реального времени задавать шаблоны распознавания. Для решения данной задачи использовался HTML5 элемент  Canvas. </a:t>
            </a:r>
            <a:endParaRPr sz="3600">
              <a:solidFill>
                <a:schemeClr val="dk1"/>
              </a:solidFill>
              <a:latin typeface="Times New Roman"/>
              <a:ea typeface="Times New Roman"/>
              <a:cs typeface="Times New Roman"/>
              <a:sym typeface="Times New Roman"/>
            </a:endParaRPr>
          </a:p>
        </p:txBody>
      </p:sp>
      <p:sp>
        <p:nvSpPr>
          <p:cNvPr id="95" name="Google Shape;95;p1"/>
          <p:cNvSpPr/>
          <p:nvPr/>
        </p:nvSpPr>
        <p:spPr>
          <a:xfrm>
            <a:off x="9241654" y="11333125"/>
            <a:ext cx="8095200" cy="646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ru-RU" sz="3600">
                <a:solidFill>
                  <a:schemeClr val="dk1"/>
                </a:solidFill>
                <a:latin typeface="Times New Roman"/>
                <a:ea typeface="Times New Roman"/>
                <a:cs typeface="Times New Roman"/>
                <a:sym typeface="Times New Roman"/>
              </a:rPr>
              <a:t>Ключевые моменты разработки</a:t>
            </a:r>
            <a:endParaRPr b="1" sz="36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t/>
            </a:r>
            <a:endParaRPr b="1" sz="3600">
              <a:solidFill>
                <a:schemeClr val="dk1"/>
              </a:solidFill>
              <a:latin typeface="Times New Roman"/>
              <a:ea typeface="Times New Roman"/>
              <a:cs typeface="Times New Roman"/>
              <a:sym typeface="Times New Roman"/>
            </a:endParaRPr>
          </a:p>
        </p:txBody>
      </p:sp>
      <p:sp>
        <p:nvSpPr>
          <p:cNvPr id="96" name="Google Shape;96;p1"/>
          <p:cNvSpPr/>
          <p:nvPr/>
        </p:nvSpPr>
        <p:spPr>
          <a:xfrm>
            <a:off x="2232450" y="7561098"/>
            <a:ext cx="23546700" cy="3627300"/>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lang="ru-RU" sz="3600">
                <a:solidFill>
                  <a:schemeClr val="dk1"/>
                </a:solidFill>
                <a:latin typeface="Times New Roman"/>
                <a:ea typeface="Times New Roman"/>
                <a:cs typeface="Times New Roman"/>
                <a:sym typeface="Times New Roman"/>
              </a:rPr>
              <a:t>В рамках работы над интеграционной платформой многомасштабного моделирования нейроморфных систем [1] возникла задача разработки программного и пользовательского интерфейсов для системы нейроморфного моделирования[2]. Ранее рассматривались теоретические основы, архитектура программного комплекса, а также спектр технологий, позволяющих разработать такую систему, с учетом указанных требований[3]. В данной работе рассматриваются проблемные моменты, имевшие место быть при разработке, способы их решения, а также подходы, упрощающие разработку. </a:t>
            </a:r>
            <a:endParaRPr sz="3600">
              <a:solidFill>
                <a:schemeClr val="dk1"/>
              </a:solidFill>
              <a:latin typeface="Times New Roman"/>
              <a:ea typeface="Times New Roman"/>
              <a:cs typeface="Times New Roman"/>
              <a:sym typeface="Times New Roman"/>
            </a:endParaRPr>
          </a:p>
        </p:txBody>
      </p:sp>
      <p:pic>
        <p:nvPicPr>
          <p:cNvPr id="97" name="Google Shape;97;p1"/>
          <p:cNvPicPr preferRelativeResize="0"/>
          <p:nvPr/>
        </p:nvPicPr>
        <p:blipFill rotWithShape="1">
          <a:blip r:embed="rId4">
            <a:alphaModFix/>
          </a:blip>
          <a:srcRect b="0" l="0" r="0" t="0"/>
          <a:stretch/>
        </p:blipFill>
        <p:spPr>
          <a:xfrm>
            <a:off x="26719616" y="2825857"/>
            <a:ext cx="1744560" cy="1680840"/>
          </a:xfrm>
          <a:prstGeom prst="rect">
            <a:avLst/>
          </a:prstGeom>
          <a:noFill/>
          <a:ln>
            <a:noFill/>
          </a:ln>
        </p:spPr>
      </p:pic>
      <p:pic>
        <p:nvPicPr>
          <p:cNvPr id="98" name="Google Shape;98;p1"/>
          <p:cNvPicPr preferRelativeResize="0"/>
          <p:nvPr/>
        </p:nvPicPr>
        <p:blipFill>
          <a:blip r:embed="rId5">
            <a:alphaModFix/>
          </a:blip>
          <a:stretch>
            <a:fillRect/>
          </a:stretch>
        </p:blipFill>
        <p:spPr>
          <a:xfrm>
            <a:off x="21989100" y="11476500"/>
            <a:ext cx="6066574" cy="2628900"/>
          </a:xfrm>
          <a:prstGeom prst="rect">
            <a:avLst/>
          </a:prstGeom>
          <a:noFill/>
          <a:ln>
            <a:noFill/>
          </a:ln>
        </p:spPr>
      </p:pic>
      <p:sp>
        <p:nvSpPr>
          <p:cNvPr id="99" name="Google Shape;99;p1"/>
          <p:cNvSpPr txBox="1"/>
          <p:nvPr/>
        </p:nvSpPr>
        <p:spPr>
          <a:xfrm>
            <a:off x="21792350" y="14393525"/>
            <a:ext cx="5904900" cy="1015800"/>
          </a:xfrm>
          <a:prstGeom prst="rect">
            <a:avLst/>
          </a:prstGeom>
          <a:noFill/>
          <a:ln>
            <a:noFill/>
          </a:ln>
        </p:spPr>
        <p:txBody>
          <a:bodyPr anchorCtr="0" anchor="ctr" bIns="91425" lIns="91425" spcFirstLastPara="1" rIns="91425" wrap="square" tIns="91425">
            <a:noAutofit/>
          </a:bodyPr>
          <a:lstStyle/>
          <a:p>
            <a:pPr indent="266700" lvl="0" marL="0" rtl="0" algn="just">
              <a:lnSpc>
                <a:spcPct val="150000"/>
              </a:lnSpc>
              <a:spcBef>
                <a:spcPts val="0"/>
              </a:spcBef>
              <a:spcAft>
                <a:spcPts val="0"/>
              </a:spcAft>
              <a:buNone/>
            </a:pPr>
            <a:r>
              <a:rPr lang="ru-RU" sz="2200">
                <a:highlight>
                  <a:srgbClr val="FFFFFF"/>
                </a:highlight>
                <a:latin typeface="Times New Roman"/>
                <a:ea typeface="Times New Roman"/>
                <a:cs typeface="Times New Roman"/>
                <a:sym typeface="Times New Roman"/>
              </a:rPr>
              <a:t>Рис. 1. Страница запуска задачи</a:t>
            </a:r>
            <a:endParaRPr sz="2200">
              <a:highlight>
                <a:srgbClr val="FFFFFF"/>
              </a:highlight>
              <a:latin typeface="Times New Roman"/>
              <a:ea typeface="Times New Roman"/>
              <a:cs typeface="Times New Roman"/>
              <a:sym typeface="Times New Roman"/>
            </a:endParaRPr>
          </a:p>
        </p:txBody>
      </p:sp>
      <p:pic>
        <p:nvPicPr>
          <p:cNvPr id="100" name="Google Shape;100;p1"/>
          <p:cNvPicPr preferRelativeResize="0"/>
          <p:nvPr/>
        </p:nvPicPr>
        <p:blipFill>
          <a:blip r:embed="rId6">
            <a:alphaModFix/>
          </a:blip>
          <a:stretch>
            <a:fillRect/>
          </a:stretch>
        </p:blipFill>
        <p:spPr>
          <a:xfrm>
            <a:off x="21912300" y="15849125"/>
            <a:ext cx="6248400" cy="2981325"/>
          </a:xfrm>
          <a:prstGeom prst="rect">
            <a:avLst/>
          </a:prstGeom>
          <a:noFill/>
          <a:ln>
            <a:noFill/>
          </a:ln>
        </p:spPr>
      </p:pic>
      <p:sp>
        <p:nvSpPr>
          <p:cNvPr id="101" name="Google Shape;101;p1"/>
          <p:cNvSpPr txBox="1"/>
          <p:nvPr/>
        </p:nvSpPr>
        <p:spPr>
          <a:xfrm>
            <a:off x="21792350" y="19181538"/>
            <a:ext cx="5904900" cy="1015800"/>
          </a:xfrm>
          <a:prstGeom prst="rect">
            <a:avLst/>
          </a:prstGeom>
          <a:noFill/>
          <a:ln>
            <a:noFill/>
          </a:ln>
        </p:spPr>
        <p:txBody>
          <a:bodyPr anchorCtr="0" anchor="ctr" bIns="91425" lIns="91425" spcFirstLastPara="1" rIns="91425" wrap="square" tIns="91425">
            <a:noAutofit/>
          </a:bodyPr>
          <a:lstStyle/>
          <a:p>
            <a:pPr indent="266700" lvl="0" marL="0" rtl="0" algn="ctr">
              <a:lnSpc>
                <a:spcPct val="150000"/>
              </a:lnSpc>
              <a:spcBef>
                <a:spcPts val="0"/>
              </a:spcBef>
              <a:spcAft>
                <a:spcPts val="0"/>
              </a:spcAft>
              <a:buNone/>
            </a:pPr>
            <a:r>
              <a:rPr lang="ru-RU" sz="2200">
                <a:highlight>
                  <a:srgbClr val="FFFFFF"/>
                </a:highlight>
                <a:latin typeface="Times New Roman"/>
                <a:ea typeface="Times New Roman"/>
                <a:cs typeface="Times New Roman"/>
                <a:sym typeface="Times New Roman"/>
              </a:rPr>
              <a:t>Рис. 2. </a:t>
            </a:r>
            <a:r>
              <a:rPr lang="ru-RU" sz="2200">
                <a:solidFill>
                  <a:schemeClr val="dk1"/>
                </a:solidFill>
                <a:highlight>
                  <a:srgbClr val="FFFFFF"/>
                </a:highlight>
              </a:rPr>
              <a:t> Страница просмотра протокола выполнения задачи</a:t>
            </a:r>
            <a:endParaRPr sz="2200">
              <a:highlight>
                <a:srgbClr val="FFFFFF"/>
              </a:highlight>
              <a:latin typeface="Times New Roman"/>
              <a:ea typeface="Times New Roman"/>
              <a:cs typeface="Times New Roman"/>
              <a:sym typeface="Times New Roman"/>
            </a:endParaRPr>
          </a:p>
        </p:txBody>
      </p:sp>
      <p:pic>
        <p:nvPicPr>
          <p:cNvPr id="102" name="Google Shape;102;p1"/>
          <p:cNvPicPr preferRelativeResize="0"/>
          <p:nvPr/>
        </p:nvPicPr>
        <p:blipFill>
          <a:blip r:embed="rId7">
            <a:alphaModFix/>
          </a:blip>
          <a:stretch>
            <a:fillRect/>
          </a:stretch>
        </p:blipFill>
        <p:spPr>
          <a:xfrm>
            <a:off x="21792350" y="20349750"/>
            <a:ext cx="6368351" cy="3048000"/>
          </a:xfrm>
          <a:prstGeom prst="rect">
            <a:avLst/>
          </a:prstGeom>
          <a:noFill/>
          <a:ln>
            <a:noFill/>
          </a:ln>
        </p:spPr>
      </p:pic>
      <p:sp>
        <p:nvSpPr>
          <p:cNvPr id="103" name="Google Shape;103;p1"/>
          <p:cNvSpPr txBox="1"/>
          <p:nvPr/>
        </p:nvSpPr>
        <p:spPr>
          <a:xfrm>
            <a:off x="21912300" y="23969563"/>
            <a:ext cx="5904900" cy="1015800"/>
          </a:xfrm>
          <a:prstGeom prst="rect">
            <a:avLst/>
          </a:prstGeom>
          <a:noFill/>
          <a:ln>
            <a:noFill/>
          </a:ln>
        </p:spPr>
        <p:txBody>
          <a:bodyPr anchorCtr="0" anchor="ctr" bIns="91425" lIns="91425" spcFirstLastPara="1" rIns="91425" wrap="square" tIns="91425">
            <a:noAutofit/>
          </a:bodyPr>
          <a:lstStyle/>
          <a:p>
            <a:pPr indent="266700" lvl="0" marL="0" rtl="0" algn="ctr">
              <a:lnSpc>
                <a:spcPct val="150000"/>
              </a:lnSpc>
              <a:spcBef>
                <a:spcPts val="0"/>
              </a:spcBef>
              <a:spcAft>
                <a:spcPts val="0"/>
              </a:spcAft>
              <a:buNone/>
            </a:pPr>
            <a:r>
              <a:rPr lang="ru-RU" sz="2200">
                <a:highlight>
                  <a:srgbClr val="FFFFFF"/>
                </a:highlight>
                <a:latin typeface="Times New Roman"/>
                <a:ea typeface="Times New Roman"/>
                <a:cs typeface="Times New Roman"/>
                <a:sym typeface="Times New Roman"/>
              </a:rPr>
              <a:t>Рис. 3. </a:t>
            </a:r>
            <a:r>
              <a:rPr lang="ru-RU" sz="2200">
                <a:solidFill>
                  <a:schemeClr val="dk1"/>
                </a:solidFill>
                <a:highlight>
                  <a:srgbClr val="FFFFFF"/>
                </a:highlight>
              </a:rPr>
              <a:t> </a:t>
            </a:r>
            <a:r>
              <a:rPr lang="ru-RU" sz="2200">
                <a:solidFill>
                  <a:schemeClr val="dk1"/>
                </a:solidFill>
                <a:highlight>
                  <a:srgbClr val="FFFFFF"/>
                </a:highlight>
              </a:rPr>
              <a:t>Страница просмотра результатов распознавания</a:t>
            </a:r>
            <a:endParaRPr sz="2200">
              <a:highlight>
                <a:srgbClr val="FFFFFF"/>
              </a:highlight>
              <a:latin typeface="Times New Roman"/>
              <a:ea typeface="Times New Roman"/>
              <a:cs typeface="Times New Roman"/>
              <a:sym typeface="Times New Roman"/>
            </a:endParaRPr>
          </a:p>
        </p:txBody>
      </p:sp>
      <p:sp>
        <p:nvSpPr>
          <p:cNvPr id="104" name="Google Shape;104;p1"/>
          <p:cNvSpPr txBox="1"/>
          <p:nvPr/>
        </p:nvSpPr>
        <p:spPr>
          <a:xfrm>
            <a:off x="21912300" y="10318950"/>
            <a:ext cx="5904900" cy="1015800"/>
          </a:xfrm>
          <a:prstGeom prst="rect">
            <a:avLst/>
          </a:prstGeom>
          <a:noFill/>
          <a:ln>
            <a:noFill/>
          </a:ln>
        </p:spPr>
        <p:txBody>
          <a:bodyPr anchorCtr="0" anchor="ctr" bIns="91425" lIns="91425" spcFirstLastPara="1" rIns="91425" wrap="square" tIns="91425">
            <a:noAutofit/>
          </a:bodyPr>
          <a:lstStyle/>
          <a:p>
            <a:pPr indent="266700" lvl="0" marL="0" rtl="0" algn="just">
              <a:lnSpc>
                <a:spcPct val="150000"/>
              </a:lnSpc>
              <a:spcBef>
                <a:spcPts val="0"/>
              </a:spcBef>
              <a:spcAft>
                <a:spcPts val="0"/>
              </a:spcAft>
              <a:buNone/>
            </a:pPr>
            <a:r>
              <a:rPr lang="ru-RU" sz="2200">
                <a:highlight>
                  <a:srgbClr val="FFFFFF"/>
                </a:highlight>
                <a:latin typeface="Times New Roman"/>
                <a:ea typeface="Times New Roman"/>
                <a:cs typeface="Times New Roman"/>
                <a:sym typeface="Times New Roman"/>
              </a:rPr>
              <a:t>Результаты разработки</a:t>
            </a:r>
            <a:endParaRPr sz="2200">
              <a:highlight>
                <a:srgbClr val="FFFFFF"/>
              </a:highlight>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Тема Office">
  <a:themeElements>
    <a:clrScheme name="Стандартная">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2010-04-06T13:27:58Z</dcterms:created>
  <dc:creator>Карина</dc:creator>
</cp:coreProperties>
</file>