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28803600" cy="360045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834732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10204920" y="8400960"/>
            <a:ext cx="834732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8970200" y="8400960"/>
            <a:ext cx="834732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834732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10204920" y="20811960"/>
            <a:ext cx="834732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8970200" y="20811960"/>
            <a:ext cx="834732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440000" y="1441440"/>
            <a:ext cx="25923600" cy="278157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2376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237614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4723280" y="20811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4723280" y="8400960"/>
            <a:ext cx="126504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440000" y="20811960"/>
            <a:ext cx="25923600" cy="11333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440000" y="1441440"/>
            <a:ext cx="25923600" cy="6000480"/>
          </a:xfrm>
          <a:prstGeom prst="rect">
            <a:avLst/>
          </a:prstGeom>
        </p:spPr>
        <p:txBody>
          <a:bodyPr lIns="370440" rIns="370440" tIns="185040" bIns="18504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17800" spc="-1" strike="noStrike">
                <a:solidFill>
                  <a:srgbClr val="000000"/>
                </a:solidFill>
                <a:latin typeface="Calibri"/>
              </a:rPr>
              <a:t>Образец заголовка</a:t>
            </a:r>
            <a:endParaRPr b="0" lang="en-US" sz="17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440000" y="8400960"/>
            <a:ext cx="25923600" cy="23761440"/>
          </a:xfrm>
          <a:prstGeom prst="rect">
            <a:avLst/>
          </a:prstGeom>
        </p:spPr>
        <p:txBody>
          <a:bodyPr lIns="370440" rIns="370440" tIns="185040" bIns="185040">
            <a:noAutofit/>
          </a:bodyPr>
          <a:p>
            <a:pPr marL="1387440" indent="-1387080">
              <a:lnSpc>
                <a:spcPct val="100000"/>
              </a:lnSpc>
              <a:spcBef>
                <a:spcPts val="25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3000" spc="-1" strike="noStrike">
                <a:solidFill>
                  <a:srgbClr val="000000"/>
                </a:solidFill>
                <a:latin typeface="Calibri"/>
              </a:rPr>
              <a:t>Образец текста</a:t>
            </a:r>
            <a:endParaRPr b="0" lang="en-US" sz="13000" spc="-1" strike="noStrike">
              <a:solidFill>
                <a:srgbClr val="000000"/>
              </a:solidFill>
              <a:latin typeface="Calibri"/>
            </a:endParaRPr>
          </a:p>
          <a:p>
            <a:pPr lvl="1" marL="3008160" indent="-1155240">
              <a:lnSpc>
                <a:spcPct val="100000"/>
              </a:lnSpc>
              <a:spcBef>
                <a:spcPts val="2259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11300" spc="-1" strike="noStrike">
                <a:solidFill>
                  <a:srgbClr val="000000"/>
                </a:solidFill>
                <a:latin typeface="Calibri"/>
              </a:rPr>
              <a:t>Второй уровень</a:t>
            </a:r>
            <a:endParaRPr b="0" lang="en-US" sz="11300" spc="-1" strike="noStrike">
              <a:solidFill>
                <a:srgbClr val="000000"/>
              </a:solidFill>
              <a:latin typeface="Calibri"/>
            </a:endParaRPr>
          </a:p>
          <a:p>
            <a:pPr lvl="2" marL="4627440" indent="-925200">
              <a:lnSpc>
                <a:spcPct val="100000"/>
              </a:lnSpc>
              <a:spcBef>
                <a:spcPts val="193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9700" spc="-1" strike="noStrike">
                <a:solidFill>
                  <a:srgbClr val="000000"/>
                </a:solidFill>
                <a:latin typeface="Calibri"/>
              </a:rPr>
              <a:t>Третий уровень</a:t>
            </a:r>
            <a:endParaRPr b="0" lang="en-US" sz="9700" spc="-1" strike="noStrike">
              <a:solidFill>
                <a:srgbClr val="000000"/>
              </a:solidFill>
              <a:latin typeface="Calibri"/>
            </a:endParaRPr>
          </a:p>
          <a:p>
            <a:pPr lvl="3" marL="6478560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–"/>
            </a:pPr>
            <a:r>
              <a:rPr b="0" lang="en-US" sz="8100" spc="-1" strike="noStrike">
                <a:solidFill>
                  <a:srgbClr val="000000"/>
                </a:solidFill>
                <a:latin typeface="Calibri"/>
              </a:rPr>
              <a:t>Четвертый уровень</a:t>
            </a:r>
            <a:endParaRPr b="0" lang="en-US" sz="8100" spc="-1" strike="noStrike">
              <a:solidFill>
                <a:srgbClr val="000000"/>
              </a:solidFill>
              <a:latin typeface="Calibri"/>
            </a:endParaRPr>
          </a:p>
          <a:p>
            <a:pPr lvl="4" marL="8331120" indent="-925200">
              <a:lnSpc>
                <a:spcPct val="100000"/>
              </a:lnSpc>
              <a:spcBef>
                <a:spcPts val="1621"/>
              </a:spcBef>
              <a:buClr>
                <a:srgbClr val="000000"/>
              </a:buClr>
              <a:buFont typeface="Arial"/>
              <a:buChar char="»"/>
            </a:pPr>
            <a:r>
              <a:rPr b="0" lang="en-US" sz="8100" spc="-1" strike="noStrike">
                <a:solidFill>
                  <a:srgbClr val="000000"/>
                </a:solidFill>
                <a:latin typeface="Calibri"/>
              </a:rPr>
              <a:t>Пятый уровень</a:t>
            </a:r>
            <a:endParaRPr b="0" lang="en-US" sz="81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440000" y="33370920"/>
            <a:ext cx="6721200" cy="1917360"/>
          </a:xfrm>
          <a:prstGeom prst="rect">
            <a:avLst/>
          </a:prstGeom>
        </p:spPr>
        <p:txBody>
          <a:bodyPr lIns="370440" rIns="370440" tIns="185040" bIns="185040"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9840960" y="33370920"/>
            <a:ext cx="9121320" cy="1917360"/>
          </a:xfrm>
          <a:prstGeom prst="rect">
            <a:avLst/>
          </a:prstGeom>
        </p:spPr>
        <p:txBody>
          <a:bodyPr lIns="370440" rIns="370440" tIns="185040" bIns="185040" anchor="ctr">
            <a:noAutofit/>
          </a:bodyPr>
          <a:p>
            <a:endParaRPr b="0" lang="ru-RU" sz="2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20642400" y="33370920"/>
            <a:ext cx="6721200" cy="1917360"/>
          </a:xfrm>
          <a:prstGeom prst="rect">
            <a:avLst/>
          </a:prstGeom>
        </p:spPr>
        <p:txBody>
          <a:bodyPr lIns="370440" rIns="370440" tIns="185040" bIns="185040" anchor="ctr">
            <a:noAutofit/>
          </a:bodyPr>
          <a:p>
            <a:pPr algn="r">
              <a:lnSpc>
                <a:spcPct val="100000"/>
              </a:lnSpc>
            </a:pPr>
            <a:fld id="{1B352CE8-5EE2-4A98-A556-BFAC8ACE6DAD}" type="slidenum">
              <a:rPr b="0" lang="ru-RU" sz="4900" spc="-1" strike="noStrike">
                <a:solidFill>
                  <a:srgbClr val="8b8b8b"/>
                </a:solidFill>
                <a:latin typeface="Arial"/>
              </a:rPr>
              <a:t>&lt;number&gt;</a:t>
            </a:fld>
            <a:endParaRPr b="0" lang="ru-RU" sz="49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CustomShape 1"/>
          <p:cNvSpPr/>
          <p:nvPr/>
        </p:nvSpPr>
        <p:spPr>
          <a:xfrm>
            <a:off x="0" y="0"/>
            <a:ext cx="28803240" cy="597672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42" name="Picture 174" descr=""/>
          <p:cNvPicPr/>
          <p:nvPr/>
        </p:nvPicPr>
        <p:blipFill>
          <a:blip r:embed="rId1">
            <a:lum bright="10000"/>
          </a:blip>
          <a:stretch/>
        </p:blipFill>
        <p:spPr>
          <a:xfrm>
            <a:off x="360" y="216360"/>
            <a:ext cx="9241200" cy="5544360"/>
          </a:xfrm>
          <a:prstGeom prst="rect">
            <a:avLst/>
          </a:prstGeom>
          <a:ln>
            <a:noFill/>
          </a:ln>
        </p:spPr>
      </p:pic>
      <p:sp>
        <p:nvSpPr>
          <p:cNvPr id="43" name="CustomShape 2"/>
          <p:cNvSpPr/>
          <p:nvPr/>
        </p:nvSpPr>
        <p:spPr>
          <a:xfrm>
            <a:off x="0" y="288360"/>
            <a:ext cx="28803240" cy="100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6000" spc="-1" strike="noStrike">
                <a:solidFill>
                  <a:srgbClr val="1f497d"/>
                </a:solidFill>
                <a:latin typeface="Times New Roman"/>
              </a:rPr>
              <a:t>II Международная конференция</a:t>
            </a:r>
            <a:endParaRPr b="0" lang="ru-RU" sz="6000" spc="-1" strike="noStrike"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1296360" y="25371000"/>
            <a:ext cx="10584720" cy="6998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</a:rPr>
              <a:t>Литература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45" name="CustomShape 4"/>
          <p:cNvSpPr/>
          <p:nvPr/>
        </p:nvSpPr>
        <p:spPr>
          <a:xfrm>
            <a:off x="0" y="5905080"/>
            <a:ext cx="28803240" cy="1552680"/>
          </a:xfrm>
          <a:prstGeom prst="rect">
            <a:avLst/>
          </a:prstGeom>
          <a:ln>
            <a:solidFill>
              <a:schemeClr val="bg1"/>
            </a:solidFill>
            <a:rou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</a:rPr>
              <a:t>Название доклада</a:t>
            </a:r>
            <a:endParaRPr b="0" lang="ru-RU" sz="4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ru-RU" sz="4800" spc="-1" strike="noStrike">
                <a:solidFill>
                  <a:srgbClr val="1f497d"/>
                </a:solidFill>
                <a:latin typeface="Times New Roman"/>
              </a:rPr>
              <a:t>ФИО автора</a:t>
            </a:r>
            <a:endParaRPr b="0" lang="ru-RU" sz="4800" spc="-1" strike="noStrike">
              <a:latin typeface="Arial"/>
            </a:endParaRPr>
          </a:p>
        </p:txBody>
      </p:sp>
      <p:sp>
        <p:nvSpPr>
          <p:cNvPr id="46" name="Line 5"/>
          <p:cNvSpPr/>
          <p:nvPr/>
        </p:nvSpPr>
        <p:spPr>
          <a:xfrm>
            <a:off x="0" y="25273440"/>
            <a:ext cx="28803600" cy="1440"/>
          </a:xfrm>
          <a:prstGeom prst="line">
            <a:avLst/>
          </a:prstGeom>
          <a:ln w="63360">
            <a:solidFill>
              <a:schemeClr val="tx2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CustomShape 6"/>
          <p:cNvSpPr/>
          <p:nvPr/>
        </p:nvSpPr>
        <p:spPr>
          <a:xfrm>
            <a:off x="25779240" y="189000"/>
            <a:ext cx="2808000" cy="1309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</a:rPr>
              <a:t>МОСКВА</a:t>
            </a:r>
            <a:endParaRPr b="0" lang="ru-RU" sz="40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ru-RU" sz="4000" spc="-1" strike="noStrike">
                <a:solidFill>
                  <a:srgbClr val="1f497d"/>
                </a:solidFill>
                <a:latin typeface="Times New Roman"/>
              </a:rPr>
              <a:t>19-21 ОКТ</a:t>
            </a:r>
            <a:endParaRPr b="0" lang="ru-RU" sz="4000" spc="-1" strike="noStrike">
              <a:latin typeface="Arial"/>
            </a:endParaRPr>
          </a:p>
        </p:txBody>
      </p:sp>
      <p:sp>
        <p:nvSpPr>
          <p:cNvPr id="48" name="CustomShape 7"/>
          <p:cNvSpPr/>
          <p:nvPr/>
        </p:nvSpPr>
        <p:spPr>
          <a:xfrm>
            <a:off x="0" y="1368360"/>
            <a:ext cx="28803240" cy="913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100000"/>
              </a:lnSpc>
            </a:pPr>
            <a:r>
              <a:rPr b="1" lang="ru-RU" sz="5400" spc="-1" strike="noStrike">
                <a:solidFill>
                  <a:srgbClr val="000000"/>
                </a:solidFill>
                <a:latin typeface="Times New Roman"/>
              </a:rPr>
              <a:t>Математическое моделирование в материаловедении электронных компонентов</a:t>
            </a:r>
            <a:endParaRPr b="0" lang="ru-RU" sz="5400" spc="-1" strike="noStrike">
              <a:latin typeface="Arial"/>
            </a:endParaRPr>
          </a:p>
        </p:txBody>
      </p:sp>
      <p:sp>
        <p:nvSpPr>
          <p:cNvPr id="49" name="CustomShape 8"/>
          <p:cNvSpPr/>
          <p:nvPr/>
        </p:nvSpPr>
        <p:spPr>
          <a:xfrm rot="16200000">
            <a:off x="24917760" y="539280"/>
            <a:ext cx="12088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1" lang="ru-RU" sz="36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ru-RU" sz="3600" spc="-1" strike="noStrike">
                <a:solidFill>
                  <a:srgbClr val="1f497d"/>
                </a:solidFill>
                <a:latin typeface="Times New Roman"/>
              </a:rPr>
              <a:t>2020</a:t>
            </a:r>
            <a:endParaRPr b="0" lang="ru-RU" sz="3600" spc="-1" strike="noStrike">
              <a:latin typeface="Arial"/>
            </a:endParaRPr>
          </a:p>
        </p:txBody>
      </p:sp>
      <p:sp>
        <p:nvSpPr>
          <p:cNvPr id="50" name="CustomShape 9"/>
          <p:cNvSpPr/>
          <p:nvPr/>
        </p:nvSpPr>
        <p:spPr>
          <a:xfrm>
            <a:off x="0" y="31899960"/>
            <a:ext cx="28803240" cy="4104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51" name="Picture 2" descr=""/>
          <p:cNvPicPr/>
          <p:nvPr/>
        </p:nvPicPr>
        <p:blipFill>
          <a:blip r:embed="rId2"/>
          <a:stretch/>
        </p:blipFill>
        <p:spPr>
          <a:xfrm>
            <a:off x="26283240" y="4032720"/>
            <a:ext cx="1744560" cy="1680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4011</TotalTime>
  <Application>LibreOffice/6.1.4.2$MacOSX_X86_64 LibreOffice_project/9d0f32d1f0b509096fd65e0d4bec26ddd1938fd3</Application>
  <Words>19</Words>
  <Paragraphs>8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2010-04-06T13:27:58Z</dcterms:created>
  <dc:creator>Карина</dc:creator>
  <dc:description/>
  <dc:language>ru-RU</dc:language>
  <cp:lastModifiedBy/>
  <dcterms:modified xsi:type="dcterms:W3CDTF">2020-03-10T15:41:02Z</dcterms:modified>
  <cp:revision>392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</vt:i4>
  </property>
</Properties>
</file>