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14" r:id="rId1"/>
  </p:sldMasterIdLst>
  <p:sldIdLst>
    <p:sldId id="258" r:id="rId2"/>
  </p:sldIdLst>
  <p:sldSz cx="28803600" cy="360045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1851025" indent="-139382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3702050" indent="-278765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5554663" indent="-418306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7405688" indent="-55768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B9EDB"/>
    <a:srgbClr val="3366FF"/>
    <a:srgbClr val="CCFFFF"/>
    <a:srgbClr val="66CCFF"/>
    <a:srgbClr val="3399FF"/>
    <a:srgbClr val="33CCFF"/>
    <a:srgbClr val="4D4D4D"/>
    <a:srgbClr val="77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9120" autoAdjust="0"/>
  </p:normalViewPr>
  <p:slideViewPr>
    <p:cSldViewPr>
      <p:cViewPr>
        <p:scale>
          <a:sx n="25" d="100"/>
          <a:sy n="25" d="100"/>
        </p:scale>
        <p:origin x="-1954" y="1378"/>
      </p:cViewPr>
      <p:guideLst>
        <p:guide orient="horz" pos="11340"/>
        <p:guide pos="907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60270" y="11184745"/>
            <a:ext cx="24483060" cy="771763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20540" y="20402550"/>
            <a:ext cx="20162520" cy="92011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8514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702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554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405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2572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1087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9601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48116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1B5AC1-7497-418B-A7A2-377641322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F926F5-A245-4F25-AE5B-6E9E7F6965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20882610" y="1441852"/>
            <a:ext cx="6480810" cy="3072050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440180" y="1441852"/>
            <a:ext cx="18962370" cy="3072050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42527A-6361-4A21-BBD6-42E4C94191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175AB-B0F9-4726-81B8-3BCEC1DB46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75286" y="23136238"/>
            <a:ext cx="24483060" cy="7150894"/>
          </a:xfrm>
        </p:spPr>
        <p:txBody>
          <a:bodyPr anchor="t"/>
          <a:lstStyle>
            <a:lvl1pPr algn="l">
              <a:defRPr sz="162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75286" y="15260256"/>
            <a:ext cx="24483060" cy="7875982"/>
          </a:xfrm>
        </p:spPr>
        <p:txBody>
          <a:bodyPr anchor="b"/>
          <a:lstStyle>
            <a:lvl1pPr marL="0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1pPr>
            <a:lvl2pPr marL="1851458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2pPr>
            <a:lvl3pPr marL="3702915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3pPr>
            <a:lvl4pPr marL="5554373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4pPr>
            <a:lvl5pPr marL="7405822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5pPr>
            <a:lvl6pPr marL="9257279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6pPr>
            <a:lvl7pPr marL="11108737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7pPr>
            <a:lvl8pPr marL="12960194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8pPr>
            <a:lvl9pPr marL="14811652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2E9A2D-7494-4270-90B2-39DAF208BE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40180" y="8401063"/>
            <a:ext cx="12721590" cy="23761306"/>
          </a:xfrm>
        </p:spPr>
        <p:txBody>
          <a:bodyPr/>
          <a:lstStyle>
            <a:lvl1pPr>
              <a:defRPr sz="11300"/>
            </a:lvl1pPr>
            <a:lvl2pPr>
              <a:defRPr sz="9700"/>
            </a:lvl2pPr>
            <a:lvl3pPr>
              <a:defRPr sz="81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4641830" y="8401063"/>
            <a:ext cx="12721590" cy="23761306"/>
          </a:xfrm>
        </p:spPr>
        <p:txBody>
          <a:bodyPr/>
          <a:lstStyle>
            <a:lvl1pPr>
              <a:defRPr sz="11300"/>
            </a:lvl1pPr>
            <a:lvl2pPr>
              <a:defRPr sz="9700"/>
            </a:lvl2pPr>
            <a:lvl3pPr>
              <a:defRPr sz="81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D55C86-6A05-4FBB-93C3-49F4AA0EAA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40180" y="8059343"/>
            <a:ext cx="12726592" cy="3358751"/>
          </a:xfrm>
        </p:spPr>
        <p:txBody>
          <a:bodyPr anchor="b"/>
          <a:lstStyle>
            <a:lvl1pPr marL="0" indent="0">
              <a:buNone/>
              <a:defRPr sz="9700" b="1"/>
            </a:lvl1pPr>
            <a:lvl2pPr marL="1851458" indent="0">
              <a:buNone/>
              <a:defRPr sz="8100" b="1"/>
            </a:lvl2pPr>
            <a:lvl3pPr marL="3702915" indent="0">
              <a:buNone/>
              <a:defRPr sz="7300" b="1"/>
            </a:lvl3pPr>
            <a:lvl4pPr marL="5554373" indent="0">
              <a:buNone/>
              <a:defRPr sz="6500" b="1"/>
            </a:lvl4pPr>
            <a:lvl5pPr marL="7405822" indent="0">
              <a:buNone/>
              <a:defRPr sz="6500" b="1"/>
            </a:lvl5pPr>
            <a:lvl6pPr marL="9257279" indent="0">
              <a:buNone/>
              <a:defRPr sz="6500" b="1"/>
            </a:lvl6pPr>
            <a:lvl7pPr marL="11108737" indent="0">
              <a:buNone/>
              <a:defRPr sz="6500" b="1"/>
            </a:lvl7pPr>
            <a:lvl8pPr marL="12960194" indent="0">
              <a:buNone/>
              <a:defRPr sz="6500" b="1"/>
            </a:lvl8pPr>
            <a:lvl9pPr marL="14811652" indent="0">
              <a:buNone/>
              <a:defRPr sz="65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440180" y="11418094"/>
            <a:ext cx="12726592" cy="20744262"/>
          </a:xfrm>
        </p:spPr>
        <p:txBody>
          <a:bodyPr/>
          <a:lstStyle>
            <a:lvl1pPr>
              <a:defRPr sz="9700"/>
            </a:lvl1pPr>
            <a:lvl2pPr>
              <a:defRPr sz="8100"/>
            </a:lvl2pPr>
            <a:lvl3pPr>
              <a:defRPr sz="73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14631837" y="8059343"/>
            <a:ext cx="12731591" cy="3358751"/>
          </a:xfrm>
        </p:spPr>
        <p:txBody>
          <a:bodyPr anchor="b"/>
          <a:lstStyle>
            <a:lvl1pPr marL="0" indent="0">
              <a:buNone/>
              <a:defRPr sz="9700" b="1"/>
            </a:lvl1pPr>
            <a:lvl2pPr marL="1851458" indent="0">
              <a:buNone/>
              <a:defRPr sz="8100" b="1"/>
            </a:lvl2pPr>
            <a:lvl3pPr marL="3702915" indent="0">
              <a:buNone/>
              <a:defRPr sz="7300" b="1"/>
            </a:lvl3pPr>
            <a:lvl4pPr marL="5554373" indent="0">
              <a:buNone/>
              <a:defRPr sz="6500" b="1"/>
            </a:lvl4pPr>
            <a:lvl5pPr marL="7405822" indent="0">
              <a:buNone/>
              <a:defRPr sz="6500" b="1"/>
            </a:lvl5pPr>
            <a:lvl6pPr marL="9257279" indent="0">
              <a:buNone/>
              <a:defRPr sz="6500" b="1"/>
            </a:lvl6pPr>
            <a:lvl7pPr marL="11108737" indent="0">
              <a:buNone/>
              <a:defRPr sz="6500" b="1"/>
            </a:lvl7pPr>
            <a:lvl8pPr marL="12960194" indent="0">
              <a:buNone/>
              <a:defRPr sz="6500" b="1"/>
            </a:lvl8pPr>
            <a:lvl9pPr marL="14811652" indent="0">
              <a:buNone/>
              <a:defRPr sz="65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14631837" y="11418094"/>
            <a:ext cx="12731591" cy="20744262"/>
          </a:xfrm>
        </p:spPr>
        <p:txBody>
          <a:bodyPr/>
          <a:lstStyle>
            <a:lvl1pPr>
              <a:defRPr sz="9700"/>
            </a:lvl1pPr>
            <a:lvl2pPr>
              <a:defRPr sz="8100"/>
            </a:lvl2pPr>
            <a:lvl3pPr>
              <a:defRPr sz="73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92AB7F-7425-4359-A3A3-17851DCA08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39034-EDB8-49F9-9070-14E6204003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8D08AA-A141-459A-B4D8-76C68A71C3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40188" y="1433512"/>
            <a:ext cx="9476186" cy="6100763"/>
          </a:xfrm>
        </p:spPr>
        <p:txBody>
          <a:bodyPr anchor="b"/>
          <a:lstStyle>
            <a:lvl1pPr algn="l">
              <a:defRPr sz="81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261407" y="1433526"/>
            <a:ext cx="16102013" cy="30728843"/>
          </a:xfrm>
        </p:spPr>
        <p:txBody>
          <a:bodyPr/>
          <a:lstStyle>
            <a:lvl1pPr>
              <a:defRPr sz="13000"/>
            </a:lvl1pPr>
            <a:lvl2pPr>
              <a:defRPr sz="11300"/>
            </a:lvl2pPr>
            <a:lvl3pPr>
              <a:defRPr sz="97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40188" y="7534288"/>
            <a:ext cx="9476186" cy="24628081"/>
          </a:xfrm>
        </p:spPr>
        <p:txBody>
          <a:bodyPr/>
          <a:lstStyle>
            <a:lvl1pPr marL="0" indent="0">
              <a:buNone/>
              <a:defRPr sz="5700"/>
            </a:lvl1pPr>
            <a:lvl2pPr marL="1851458" indent="0">
              <a:buNone/>
              <a:defRPr sz="4900"/>
            </a:lvl2pPr>
            <a:lvl3pPr marL="3702915" indent="0">
              <a:buNone/>
              <a:defRPr sz="4100"/>
            </a:lvl3pPr>
            <a:lvl4pPr marL="5554373" indent="0">
              <a:buNone/>
              <a:defRPr sz="3600"/>
            </a:lvl4pPr>
            <a:lvl5pPr marL="7405822" indent="0">
              <a:buNone/>
              <a:defRPr sz="3600"/>
            </a:lvl5pPr>
            <a:lvl6pPr marL="9257279" indent="0">
              <a:buNone/>
              <a:defRPr sz="3600"/>
            </a:lvl6pPr>
            <a:lvl7pPr marL="11108737" indent="0">
              <a:buNone/>
              <a:defRPr sz="3600"/>
            </a:lvl7pPr>
            <a:lvl8pPr marL="12960194" indent="0">
              <a:buNone/>
              <a:defRPr sz="3600"/>
            </a:lvl8pPr>
            <a:lvl9pPr marL="14811652" indent="0">
              <a:buNone/>
              <a:defRPr sz="3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FCF19-5452-4DD7-B0FE-8EBA6D7BC3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45707" y="25203150"/>
            <a:ext cx="17282160" cy="2975375"/>
          </a:xfrm>
        </p:spPr>
        <p:txBody>
          <a:bodyPr anchor="b"/>
          <a:lstStyle>
            <a:lvl1pPr algn="l">
              <a:defRPr sz="81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645707" y="3217069"/>
            <a:ext cx="17282160" cy="21602700"/>
          </a:xfrm>
        </p:spPr>
        <p:txBody>
          <a:bodyPr rtlCol="0">
            <a:normAutofit/>
          </a:bodyPr>
          <a:lstStyle>
            <a:lvl1pPr marL="0" indent="0">
              <a:buNone/>
              <a:defRPr sz="13000"/>
            </a:lvl1pPr>
            <a:lvl2pPr marL="1851458" indent="0">
              <a:buNone/>
              <a:defRPr sz="11300"/>
            </a:lvl2pPr>
            <a:lvl3pPr marL="3702915" indent="0">
              <a:buNone/>
              <a:defRPr sz="9700"/>
            </a:lvl3pPr>
            <a:lvl4pPr marL="5554373" indent="0">
              <a:buNone/>
              <a:defRPr sz="8100"/>
            </a:lvl4pPr>
            <a:lvl5pPr marL="7405822" indent="0">
              <a:buNone/>
              <a:defRPr sz="8100"/>
            </a:lvl5pPr>
            <a:lvl6pPr marL="9257279" indent="0">
              <a:buNone/>
              <a:defRPr sz="8100"/>
            </a:lvl6pPr>
            <a:lvl7pPr marL="11108737" indent="0">
              <a:buNone/>
              <a:defRPr sz="8100"/>
            </a:lvl7pPr>
            <a:lvl8pPr marL="12960194" indent="0">
              <a:buNone/>
              <a:defRPr sz="8100"/>
            </a:lvl8pPr>
            <a:lvl9pPr marL="14811652" indent="0">
              <a:buNone/>
              <a:defRPr sz="81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645707" y="28178524"/>
            <a:ext cx="17282160" cy="4225526"/>
          </a:xfrm>
        </p:spPr>
        <p:txBody>
          <a:bodyPr/>
          <a:lstStyle>
            <a:lvl1pPr marL="0" indent="0">
              <a:buNone/>
              <a:defRPr sz="5700"/>
            </a:lvl1pPr>
            <a:lvl2pPr marL="1851458" indent="0">
              <a:buNone/>
              <a:defRPr sz="4900"/>
            </a:lvl2pPr>
            <a:lvl3pPr marL="3702915" indent="0">
              <a:buNone/>
              <a:defRPr sz="4100"/>
            </a:lvl3pPr>
            <a:lvl4pPr marL="5554373" indent="0">
              <a:buNone/>
              <a:defRPr sz="3600"/>
            </a:lvl4pPr>
            <a:lvl5pPr marL="7405822" indent="0">
              <a:buNone/>
              <a:defRPr sz="3600"/>
            </a:lvl5pPr>
            <a:lvl6pPr marL="9257279" indent="0">
              <a:buNone/>
              <a:defRPr sz="3600"/>
            </a:lvl6pPr>
            <a:lvl7pPr marL="11108737" indent="0">
              <a:buNone/>
              <a:defRPr sz="3600"/>
            </a:lvl7pPr>
            <a:lvl8pPr marL="12960194" indent="0">
              <a:buNone/>
              <a:defRPr sz="3600"/>
            </a:lvl8pPr>
            <a:lvl9pPr marL="14811652" indent="0">
              <a:buNone/>
              <a:defRPr sz="3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DEEDF-C136-4BC6-88C2-88084FA7A2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 bwMode="auto">
          <a:xfrm>
            <a:off x="1439863" y="1441450"/>
            <a:ext cx="25923875" cy="600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70292" tIns="185146" rIns="370292" bIns="18514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2051" name="Текст 2"/>
          <p:cNvSpPr>
            <a:spLocks noGrp="1"/>
          </p:cNvSpPr>
          <p:nvPr>
            <p:ph type="body" idx="1"/>
          </p:nvPr>
        </p:nvSpPr>
        <p:spPr bwMode="auto">
          <a:xfrm>
            <a:off x="1439863" y="8401050"/>
            <a:ext cx="25923875" cy="2376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70292" tIns="185146" rIns="370292" bIns="1851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439863" y="33370838"/>
            <a:ext cx="6721475" cy="1917700"/>
          </a:xfrm>
          <a:prstGeom prst="rect">
            <a:avLst/>
          </a:prstGeom>
        </p:spPr>
        <p:txBody>
          <a:bodyPr vert="horz" lIns="370292" tIns="185146" rIns="370292" bIns="185146" rtlCol="0" anchor="ctr"/>
          <a:lstStyle>
            <a:lvl1pPr algn="l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9840913" y="33370838"/>
            <a:ext cx="9121775" cy="1917700"/>
          </a:xfrm>
          <a:prstGeom prst="rect">
            <a:avLst/>
          </a:prstGeom>
        </p:spPr>
        <p:txBody>
          <a:bodyPr vert="horz" lIns="370292" tIns="185146" rIns="370292" bIns="185146" rtlCol="0" anchor="ctr"/>
          <a:lstStyle>
            <a:lvl1pPr algn="ctr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20642263" y="33370838"/>
            <a:ext cx="6721475" cy="1917700"/>
          </a:xfrm>
          <a:prstGeom prst="rect">
            <a:avLst/>
          </a:prstGeom>
        </p:spPr>
        <p:txBody>
          <a:bodyPr vert="horz" lIns="370292" tIns="185146" rIns="370292" bIns="185146" rtlCol="0" anchor="ctr"/>
          <a:lstStyle>
            <a:lvl1pPr algn="r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D923D71-2A72-4304-B30D-85428FB250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15" r:id="rId1"/>
    <p:sldLayoutId id="2147484316" r:id="rId2"/>
    <p:sldLayoutId id="2147484317" r:id="rId3"/>
    <p:sldLayoutId id="2147484318" r:id="rId4"/>
    <p:sldLayoutId id="2147484319" r:id="rId5"/>
    <p:sldLayoutId id="2147484320" r:id="rId6"/>
    <p:sldLayoutId id="2147484321" r:id="rId7"/>
    <p:sldLayoutId id="2147484322" r:id="rId8"/>
    <p:sldLayoutId id="2147484323" r:id="rId9"/>
    <p:sldLayoutId id="2147484324" r:id="rId10"/>
    <p:sldLayoutId id="2147484325" r:id="rId11"/>
  </p:sldLayoutIdLst>
  <p:txStyles>
    <p:titleStyle>
      <a:lvl1pPr algn="ctr" defTabSz="3702050" rtl="0" eaLnBrk="0" fontAlgn="base" hangingPunct="0">
        <a:spcBef>
          <a:spcPct val="0"/>
        </a:spcBef>
        <a:spcAft>
          <a:spcPct val="0"/>
        </a:spcAft>
        <a:defRPr sz="17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3702050" rtl="0" eaLnBrk="0" fontAlgn="base" hangingPunct="0">
        <a:spcBef>
          <a:spcPct val="0"/>
        </a:spcBef>
        <a:spcAft>
          <a:spcPct val="0"/>
        </a:spcAft>
        <a:defRPr sz="17800">
          <a:solidFill>
            <a:schemeClr val="tx1"/>
          </a:solidFill>
          <a:latin typeface="Calibri" pitchFamily="34" charset="0"/>
        </a:defRPr>
      </a:lvl2pPr>
      <a:lvl3pPr algn="ctr" defTabSz="3702050" rtl="0" eaLnBrk="0" fontAlgn="base" hangingPunct="0">
        <a:spcBef>
          <a:spcPct val="0"/>
        </a:spcBef>
        <a:spcAft>
          <a:spcPct val="0"/>
        </a:spcAft>
        <a:defRPr sz="17800">
          <a:solidFill>
            <a:schemeClr val="tx1"/>
          </a:solidFill>
          <a:latin typeface="Calibri" pitchFamily="34" charset="0"/>
        </a:defRPr>
      </a:lvl3pPr>
      <a:lvl4pPr algn="ctr" defTabSz="3702050" rtl="0" eaLnBrk="0" fontAlgn="base" hangingPunct="0">
        <a:spcBef>
          <a:spcPct val="0"/>
        </a:spcBef>
        <a:spcAft>
          <a:spcPct val="0"/>
        </a:spcAft>
        <a:defRPr sz="17800">
          <a:solidFill>
            <a:schemeClr val="tx1"/>
          </a:solidFill>
          <a:latin typeface="Calibri" pitchFamily="34" charset="0"/>
        </a:defRPr>
      </a:lvl4pPr>
      <a:lvl5pPr algn="ctr" defTabSz="3702050" rtl="0" eaLnBrk="0" fontAlgn="base" hangingPunct="0">
        <a:spcBef>
          <a:spcPct val="0"/>
        </a:spcBef>
        <a:spcAft>
          <a:spcPct val="0"/>
        </a:spcAft>
        <a:defRPr sz="17800">
          <a:solidFill>
            <a:schemeClr val="tx1"/>
          </a:solidFill>
          <a:latin typeface="Calibri" pitchFamily="34" charset="0"/>
        </a:defRPr>
      </a:lvl5pPr>
      <a:lvl6pPr marL="457200" algn="ctr" defTabSz="3702050" rtl="0" fontAlgn="base">
        <a:spcBef>
          <a:spcPct val="0"/>
        </a:spcBef>
        <a:spcAft>
          <a:spcPct val="0"/>
        </a:spcAft>
        <a:defRPr sz="17800">
          <a:solidFill>
            <a:schemeClr val="tx1"/>
          </a:solidFill>
          <a:latin typeface="Calibri" pitchFamily="34" charset="0"/>
        </a:defRPr>
      </a:lvl6pPr>
      <a:lvl7pPr marL="914400" algn="ctr" defTabSz="3702050" rtl="0" fontAlgn="base">
        <a:spcBef>
          <a:spcPct val="0"/>
        </a:spcBef>
        <a:spcAft>
          <a:spcPct val="0"/>
        </a:spcAft>
        <a:defRPr sz="17800">
          <a:solidFill>
            <a:schemeClr val="tx1"/>
          </a:solidFill>
          <a:latin typeface="Calibri" pitchFamily="34" charset="0"/>
        </a:defRPr>
      </a:lvl7pPr>
      <a:lvl8pPr marL="1371600" algn="ctr" defTabSz="3702050" rtl="0" fontAlgn="base">
        <a:spcBef>
          <a:spcPct val="0"/>
        </a:spcBef>
        <a:spcAft>
          <a:spcPct val="0"/>
        </a:spcAft>
        <a:defRPr sz="17800">
          <a:solidFill>
            <a:schemeClr val="tx1"/>
          </a:solidFill>
          <a:latin typeface="Calibri" pitchFamily="34" charset="0"/>
        </a:defRPr>
      </a:lvl8pPr>
      <a:lvl9pPr marL="1828800" algn="ctr" defTabSz="3702050" rtl="0" fontAlgn="base">
        <a:spcBef>
          <a:spcPct val="0"/>
        </a:spcBef>
        <a:spcAft>
          <a:spcPct val="0"/>
        </a:spcAft>
        <a:defRPr sz="17800">
          <a:solidFill>
            <a:schemeClr val="tx1"/>
          </a:solidFill>
          <a:latin typeface="Calibri" pitchFamily="34" charset="0"/>
        </a:defRPr>
      </a:lvl9pPr>
    </p:titleStyle>
    <p:bodyStyle>
      <a:lvl1pPr marL="1387475" indent="-1387475" algn="l" defTabSz="370205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3000" kern="1200">
          <a:solidFill>
            <a:schemeClr val="tx1"/>
          </a:solidFill>
          <a:latin typeface="+mn-lt"/>
          <a:ea typeface="+mn-ea"/>
          <a:cs typeface="+mn-cs"/>
        </a:defRPr>
      </a:lvl1pPr>
      <a:lvl2pPr marL="3008313" indent="-1155700" algn="l" defTabSz="370205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1300" kern="1200">
          <a:solidFill>
            <a:schemeClr val="tx1"/>
          </a:solidFill>
          <a:latin typeface="+mn-lt"/>
          <a:ea typeface="+mn-ea"/>
          <a:cs typeface="+mn-cs"/>
        </a:defRPr>
      </a:lvl2pPr>
      <a:lvl3pPr marL="4627563" indent="-925513" algn="l" defTabSz="370205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3pPr>
      <a:lvl4pPr marL="6478588" indent="-925513" algn="l" defTabSz="370205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8331200" indent="-925513" algn="l" defTabSz="370205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10183012" indent="-925725" algn="l" defTabSz="3702915" rtl="0" eaLnBrk="1" latinLnBrk="0" hangingPunct="1">
        <a:spcBef>
          <a:spcPct val="20000"/>
        </a:spcBef>
        <a:buFont typeface="Arial" panose="020B0604020202020204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2034470" indent="-925725" algn="l" defTabSz="3702915" rtl="0" eaLnBrk="1" latinLnBrk="0" hangingPunct="1">
        <a:spcBef>
          <a:spcPct val="20000"/>
        </a:spcBef>
        <a:buFont typeface="Arial" panose="020B0604020202020204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3885923" indent="-925725" algn="l" defTabSz="3702915" rtl="0" eaLnBrk="1" latinLnBrk="0" hangingPunct="1">
        <a:spcBef>
          <a:spcPct val="20000"/>
        </a:spcBef>
        <a:buFont typeface="Arial" panose="020B0604020202020204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5737377" indent="-925725" algn="l" defTabSz="3702915" rtl="0" eaLnBrk="1" latinLnBrk="0" hangingPunct="1">
        <a:spcBef>
          <a:spcPct val="20000"/>
        </a:spcBef>
        <a:buFont typeface="Arial" panose="020B0604020202020204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3702915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1pPr>
      <a:lvl2pPr marL="1851458" algn="l" defTabSz="3702915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2pPr>
      <a:lvl3pPr marL="3702915" algn="l" defTabSz="3702915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3pPr>
      <a:lvl4pPr marL="5554373" algn="l" defTabSz="3702915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4pPr>
      <a:lvl5pPr marL="7405822" algn="l" defTabSz="3702915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5pPr>
      <a:lvl6pPr marL="9257279" algn="l" defTabSz="3702915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6pPr>
      <a:lvl7pPr marL="11108737" algn="l" defTabSz="3702915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7pPr>
      <a:lvl8pPr marL="12960194" algn="l" defTabSz="3702915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8pPr>
      <a:lvl9pPr marL="14811652" algn="l" defTabSz="3702915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Прямоугольник 199"/>
          <p:cNvSpPr/>
          <p:nvPr/>
        </p:nvSpPr>
        <p:spPr>
          <a:xfrm>
            <a:off x="0" y="31179714"/>
            <a:ext cx="28803600" cy="482453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7" name="Прямоугольник 136"/>
          <p:cNvSpPr/>
          <p:nvPr/>
        </p:nvSpPr>
        <p:spPr>
          <a:xfrm>
            <a:off x="0" y="0"/>
            <a:ext cx="28803600" cy="59769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98" name="Picture 174" descr="C:\Users\stud\Desktop\conf2019\img\tube.pn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lum bright="10000"/>
          </a:blip>
          <a:srcRect/>
          <a:stretch>
            <a:fillRect/>
          </a:stretch>
        </p:blipFill>
        <p:spPr bwMode="auto">
          <a:xfrm>
            <a:off x="200" y="216274"/>
            <a:ext cx="9241443" cy="5544866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0" y="1000811"/>
            <a:ext cx="288036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6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ru-RU" sz="6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Международная </a:t>
            </a:r>
            <a:r>
              <a:rPr lang="ru-RU" sz="6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конференция</a:t>
            </a:r>
          </a:p>
        </p:txBody>
      </p:sp>
      <p:sp>
        <p:nvSpPr>
          <p:cNvPr id="139" name="Прямоугольник 138"/>
          <p:cNvSpPr/>
          <p:nvPr/>
        </p:nvSpPr>
        <p:spPr>
          <a:xfrm>
            <a:off x="1080320" y="31417218"/>
            <a:ext cx="2642693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	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Hobeom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Kim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Kyung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Geun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Lim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Tae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Woo Lee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Planar heterojunction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organometal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halide perovskite solar cells: roles of interfacial layers // Energy Environ. Sci. – Vol. 9, 2016. – P. 12–30.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	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Minemoto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T., Murata M. Device modeling of perovskite solar cells based on structural similarity with thin film inorganic semiconductor solar cells // Journal of Applied Physics. – Vol. 116, 2014. – P. 054505.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fr-F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Malyukov S. P., Sayenko A. V., Ivanova A. V.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Numerical modeling of perovskite solar cells with a planar structure //</a:t>
            </a:r>
            <a:r>
              <a:rPr lang="fr-F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IOP Conference Series: Materials Science and Engineering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Vol.</a:t>
            </a:r>
            <a:r>
              <a:rPr lang="fr-F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151, 2016. – P. 012033.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3" name="TextBox 12"/>
          <p:cNvSpPr txBox="1">
            <a:spLocks noChangeArrowheads="1"/>
          </p:cNvSpPr>
          <p:nvPr/>
        </p:nvSpPr>
        <p:spPr bwMode="auto">
          <a:xfrm>
            <a:off x="0" y="5112818"/>
            <a:ext cx="28803600" cy="156966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4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Численное моделирование солнечного элемента со структурой </a:t>
            </a:r>
            <a:r>
              <a:rPr lang="ru-RU" altLang="ru-RU" sz="4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TiO</a:t>
            </a:r>
            <a:r>
              <a:rPr lang="ru-RU" alt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altLang="ru-RU" sz="4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/CH</a:t>
            </a:r>
            <a:r>
              <a:rPr lang="ru-RU" alt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altLang="ru-RU" sz="4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NH</a:t>
            </a:r>
            <a:r>
              <a:rPr lang="ru-RU" alt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altLang="ru-RU" sz="4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SnI</a:t>
            </a:r>
            <a:r>
              <a:rPr lang="ru-RU" alt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altLang="ru-RU" sz="4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/Cu</a:t>
            </a:r>
            <a:r>
              <a:rPr lang="ru-RU" alt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altLang="ru-RU" sz="4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en-US" altLang="ru-RU" sz="48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r>
              <a:rPr lang="ru-RU" altLang="ru-RU" sz="4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Саенко А</a:t>
            </a:r>
            <a:r>
              <a:rPr lang="en-US" altLang="ru-RU" sz="4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altLang="ru-RU" sz="4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en-US" altLang="ru-RU" sz="4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altLang="ru-RU" sz="4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Малюков С</a:t>
            </a:r>
            <a:r>
              <a:rPr lang="en-US" altLang="ru-RU" sz="4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altLang="ru-RU" sz="4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en-US" altLang="ru-RU" sz="4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altLang="ru-RU" sz="4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Палий А</a:t>
            </a:r>
            <a:r>
              <a:rPr lang="en-US" altLang="ru-RU" sz="4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altLang="ru-RU" sz="4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en-US" altLang="ru-RU" sz="4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altLang="ru-RU" sz="4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2" name="Прямая соединительная линия 151"/>
          <p:cNvCxnSpPr/>
          <p:nvPr/>
        </p:nvCxnSpPr>
        <p:spPr>
          <a:xfrm>
            <a:off x="200" y="31178126"/>
            <a:ext cx="28803600" cy="1588"/>
          </a:xfrm>
          <a:prstGeom prst="line">
            <a:avLst/>
          </a:prstGeom>
          <a:ln w="635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Прямоугольник 132"/>
          <p:cNvSpPr/>
          <p:nvPr/>
        </p:nvSpPr>
        <p:spPr>
          <a:xfrm>
            <a:off x="25779064" y="188979"/>
            <a:ext cx="280831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МОСКВА</a:t>
            </a:r>
          </a:p>
          <a:p>
            <a:r>
              <a:rPr lang="en-US" sz="4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19</a:t>
            </a:r>
            <a:r>
              <a:rPr lang="ru-RU" sz="4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4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ru-RU" sz="4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ОКТ</a:t>
            </a:r>
            <a:endParaRPr lang="ru-RU" sz="4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4" name="Прямоугольник 133"/>
          <p:cNvSpPr/>
          <p:nvPr/>
        </p:nvSpPr>
        <p:spPr>
          <a:xfrm>
            <a:off x="0" y="2101256"/>
            <a:ext cx="28803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5400" b="1" dirty="0">
                <a:latin typeface="Times New Roman" pitchFamily="18" charset="0"/>
                <a:cs typeface="Times New Roman" pitchFamily="18" charset="0"/>
              </a:rPr>
              <a:t>Математическое моделирование в материаловедении электронных компонентов</a:t>
            </a:r>
            <a:endParaRPr lang="ru-RU" sz="5400" b="1" u="sng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3" name="Прямоугольник 192"/>
          <p:cNvSpPr/>
          <p:nvPr/>
        </p:nvSpPr>
        <p:spPr>
          <a:xfrm rot="16200000">
            <a:off x="24914460" y="535478"/>
            <a:ext cx="122341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020</a:t>
            </a:r>
            <a:endParaRPr lang="ru-RU" sz="3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936305" y="7345066"/>
            <a:ext cx="1512168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моделировании рассматривался </a:t>
            </a: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перовскитный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солнечный элемент с p-i-n структурой, где в качестве поглощающего материала использовался нетоксичный перовскит CH</a:t>
            </a:r>
            <a:r>
              <a:rPr lang="ru-RU" sz="4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r>
              <a:rPr lang="ru-RU" sz="4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SnI</a:t>
            </a:r>
            <a:r>
              <a:rPr lang="ru-RU" sz="4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(толщина 10-1000 </a:t>
            </a: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нм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в сочетании с электронным TiO</a:t>
            </a:r>
            <a:r>
              <a:rPr lang="ru-RU" sz="4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(толщина 50 </a:t>
            </a: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нм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и дырочным Cu</a:t>
            </a:r>
            <a:r>
              <a:rPr lang="ru-RU" sz="4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(толщина 500 </a:t>
            </a: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нм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транспортными слоями [2]. В процессе моделирования толщина пленки CH</a:t>
            </a:r>
            <a:r>
              <a:rPr lang="ru-RU" sz="4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r>
              <a:rPr lang="ru-RU" sz="4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SnI</a:t>
            </a:r>
            <a:r>
              <a:rPr lang="ru-RU" sz="4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изменялась для определения максимальной эффективности солнечного элемента.</a:t>
            </a:r>
          </a:p>
        </p:txBody>
      </p:sp>
      <p:pic>
        <p:nvPicPr>
          <p:cNvPr id="13" name="Рисунок 1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85406" y="7489082"/>
            <a:ext cx="6661610" cy="432048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16991949" y="12025586"/>
            <a:ext cx="110193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солнечного элемента на основе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ru-RU" sz="3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r>
              <a:rPr lang="ru-RU" sz="3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SnI</a:t>
            </a:r>
            <a:r>
              <a:rPr lang="ru-RU" sz="3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36304" y="13033698"/>
            <a:ext cx="2685898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Модель </a:t>
            </a: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перовскитного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солнечного элемента основана на стационарной диффузионно-дрейфовой системе уравнений полупроводника, в которую входят уравнения непрерывности и уравнение Пуассона [3]: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Прямоугольник 4"/>
              <p:cNvSpPr/>
              <p:nvPr/>
            </p:nvSpPr>
            <p:spPr>
              <a:xfrm>
                <a:off x="936304" y="14942670"/>
                <a:ext cx="8607693" cy="14754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4000" i="1"/>
                          </m:ctrlPr>
                        </m:fPr>
                        <m:num>
                          <m:r>
                            <a:rPr lang="ru-RU" sz="4000" i="1"/>
                            <m:t>𝜕</m:t>
                          </m:r>
                        </m:num>
                        <m:den>
                          <m:r>
                            <a:rPr lang="ru-RU" sz="4000" i="1"/>
                            <m:t>𝜕</m:t>
                          </m:r>
                          <m:r>
                            <a:rPr lang="ru-RU" sz="4000" i="1"/>
                            <m:t>𝑥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ru-RU" sz="4000" i="1"/>
                          </m:ctrlPr>
                        </m:dPr>
                        <m:e>
                          <m:sSub>
                            <m:sSubPr>
                              <m:ctrlPr>
                                <a:rPr lang="ru-RU" sz="4000" i="1"/>
                              </m:ctrlPr>
                            </m:sSubPr>
                            <m:e>
                              <m:r>
                                <a:rPr lang="ru-RU" sz="4000" i="1"/>
                                <m:t>µ</m:t>
                              </m:r>
                            </m:e>
                            <m:sub>
                              <m:r>
                                <a:rPr lang="en-US" sz="4000" i="1"/>
                                <m:t>𝑛</m:t>
                              </m:r>
                            </m:sub>
                          </m:sSub>
                          <m:d>
                            <m:dPr>
                              <m:ctrlPr>
                                <a:rPr lang="ru-RU" sz="4000" i="1"/>
                              </m:ctrlPr>
                            </m:dPr>
                            <m:e>
                              <m:r>
                                <a:rPr lang="en-US" sz="4000" i="1"/>
                                <m:t>−</m:t>
                              </m:r>
                              <m:r>
                                <a:rPr lang="en-US" sz="4000" i="1"/>
                                <m:t>𝑛</m:t>
                              </m:r>
                              <m:f>
                                <m:fPr>
                                  <m:ctrlPr>
                                    <a:rPr lang="ru-RU" sz="4000" i="1"/>
                                  </m:ctrlPr>
                                </m:fPr>
                                <m:num>
                                  <m:r>
                                    <a:rPr lang="en-US" sz="4000" i="1"/>
                                    <m:t>𝜕</m:t>
                                  </m:r>
                                  <m:r>
                                    <a:rPr lang="ru-RU" sz="4000" i="1"/>
                                    <m:t>𝜑</m:t>
                                  </m:r>
                                </m:num>
                                <m:den>
                                  <m:r>
                                    <a:rPr lang="en-US" sz="4000" i="1"/>
                                    <m:t>𝜕</m:t>
                                  </m:r>
                                  <m:r>
                                    <a:rPr lang="en-US" sz="4000" i="1"/>
                                    <m:t>𝑥</m:t>
                                  </m:r>
                                </m:den>
                              </m:f>
                              <m:r>
                                <a:rPr lang="ru-RU" sz="4000" i="1"/>
                                <m:t>+</m:t>
                              </m:r>
                              <m:sSub>
                                <m:sSubPr>
                                  <m:ctrlPr>
                                    <a:rPr lang="ru-RU" sz="4000" i="1"/>
                                  </m:ctrlPr>
                                </m:sSubPr>
                                <m:e>
                                  <m:r>
                                    <a:rPr lang="ru-RU" sz="4000" i="1"/>
                                    <m:t>𝜑</m:t>
                                  </m:r>
                                </m:e>
                                <m:sub>
                                  <m:r>
                                    <a:rPr lang="ru-RU" sz="4000" i="1"/>
                                    <m:t>𝑡</m:t>
                                  </m:r>
                                </m:sub>
                              </m:sSub>
                              <m:f>
                                <m:fPr>
                                  <m:ctrlPr>
                                    <a:rPr lang="ru-RU" sz="4000" i="1"/>
                                  </m:ctrlPr>
                                </m:fPr>
                                <m:num>
                                  <m:r>
                                    <a:rPr lang="ru-RU" sz="4000" i="1"/>
                                    <m:t>𝜕</m:t>
                                  </m:r>
                                  <m:r>
                                    <a:rPr lang="ru-RU" sz="4000" i="1"/>
                                    <m:t>𝑛</m:t>
                                  </m:r>
                                </m:num>
                                <m:den>
                                  <m:r>
                                    <a:rPr lang="ru-RU" sz="4000" i="1"/>
                                    <m:t>𝜕</m:t>
                                  </m:r>
                                  <m:r>
                                    <a:rPr lang="ru-RU" sz="4000" i="1"/>
                                    <m:t>𝑥</m:t>
                                  </m:r>
                                </m:den>
                              </m:f>
                            </m:e>
                          </m:d>
                        </m:e>
                      </m:d>
                      <m:r>
                        <a:rPr lang="ru-RU" sz="4000" i="1"/>
                        <m:t>+</m:t>
                      </m:r>
                      <m:r>
                        <a:rPr lang="ru-RU" sz="4000" i="1"/>
                        <m:t>𝐺</m:t>
                      </m:r>
                      <m:r>
                        <a:rPr lang="ru-RU" sz="4000" i="1"/>
                        <m:t>−</m:t>
                      </m:r>
                      <m:r>
                        <a:rPr lang="ru-RU" sz="4000" i="1"/>
                        <m:t>𝑅</m:t>
                      </m:r>
                      <m:r>
                        <a:rPr lang="ru-RU" sz="4000" i="1"/>
                        <m:t>=0, 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6304" y="14942670"/>
                <a:ext cx="8607693" cy="147540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Прямоугольник 5"/>
              <p:cNvSpPr/>
              <p:nvPr/>
            </p:nvSpPr>
            <p:spPr>
              <a:xfrm>
                <a:off x="9721280" y="14948379"/>
                <a:ext cx="9073253" cy="16137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4400" i="1"/>
                          </m:ctrlPr>
                        </m:fPr>
                        <m:num>
                          <m:r>
                            <a:rPr lang="ru-RU" sz="4400" i="1"/>
                            <m:t>𝜕</m:t>
                          </m:r>
                        </m:num>
                        <m:den>
                          <m:r>
                            <a:rPr lang="ru-RU" sz="4400" i="1"/>
                            <m:t>𝜕</m:t>
                          </m:r>
                          <m:r>
                            <a:rPr lang="ru-RU" sz="4400" i="1"/>
                            <m:t>𝑥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ru-RU" sz="4400" i="1"/>
                          </m:ctrlPr>
                        </m:dPr>
                        <m:e>
                          <m:sSub>
                            <m:sSubPr>
                              <m:ctrlPr>
                                <a:rPr lang="ru-RU" sz="4400" i="1"/>
                              </m:ctrlPr>
                            </m:sSubPr>
                            <m:e>
                              <m:r>
                                <a:rPr lang="ru-RU" sz="4400" i="1"/>
                                <m:t>µ</m:t>
                              </m:r>
                            </m:e>
                            <m:sub>
                              <m:r>
                                <a:rPr lang="en-US" sz="4400" i="1"/>
                                <m:t>𝑝</m:t>
                              </m:r>
                            </m:sub>
                          </m:sSub>
                          <m:d>
                            <m:dPr>
                              <m:ctrlPr>
                                <a:rPr lang="ru-RU" sz="4400" i="1"/>
                              </m:ctrlPr>
                            </m:dPr>
                            <m:e>
                              <m:r>
                                <a:rPr lang="en-US" sz="4400" i="1"/>
                                <m:t>𝑝</m:t>
                              </m:r>
                              <m:f>
                                <m:fPr>
                                  <m:ctrlPr>
                                    <a:rPr lang="ru-RU" sz="4400" i="1"/>
                                  </m:ctrlPr>
                                </m:fPr>
                                <m:num>
                                  <m:r>
                                    <a:rPr lang="en-US" sz="4400" i="1"/>
                                    <m:t>𝜕</m:t>
                                  </m:r>
                                  <m:r>
                                    <a:rPr lang="ru-RU" sz="4400" i="1"/>
                                    <m:t>𝜑</m:t>
                                  </m:r>
                                </m:num>
                                <m:den>
                                  <m:r>
                                    <a:rPr lang="en-US" sz="4400" i="1"/>
                                    <m:t>𝜕</m:t>
                                  </m:r>
                                  <m:r>
                                    <a:rPr lang="en-US" sz="4400" i="1"/>
                                    <m:t>𝑥</m:t>
                                  </m:r>
                                </m:den>
                              </m:f>
                              <m:r>
                                <a:rPr lang="ru-RU" sz="4400" i="1"/>
                                <m:t>+</m:t>
                              </m:r>
                              <m:sSub>
                                <m:sSubPr>
                                  <m:ctrlPr>
                                    <a:rPr lang="ru-RU" sz="4400" i="1"/>
                                  </m:ctrlPr>
                                </m:sSubPr>
                                <m:e>
                                  <m:r>
                                    <a:rPr lang="ru-RU" sz="4400" i="1"/>
                                    <m:t>𝜑</m:t>
                                  </m:r>
                                </m:e>
                                <m:sub>
                                  <m:r>
                                    <a:rPr lang="ru-RU" sz="4400" i="1"/>
                                    <m:t>𝑡</m:t>
                                  </m:r>
                                </m:sub>
                              </m:sSub>
                              <m:f>
                                <m:fPr>
                                  <m:ctrlPr>
                                    <a:rPr lang="ru-RU" sz="4400" i="1"/>
                                  </m:ctrlPr>
                                </m:fPr>
                                <m:num>
                                  <m:r>
                                    <a:rPr lang="ru-RU" sz="4400" i="1"/>
                                    <m:t>𝜕</m:t>
                                  </m:r>
                                  <m:r>
                                    <a:rPr lang="ru-RU" sz="4400" i="1"/>
                                    <m:t>𝑝</m:t>
                                  </m:r>
                                </m:num>
                                <m:den>
                                  <m:r>
                                    <a:rPr lang="ru-RU" sz="4400" i="1"/>
                                    <m:t>𝜕</m:t>
                                  </m:r>
                                  <m:r>
                                    <a:rPr lang="ru-RU" sz="4400" i="1"/>
                                    <m:t>𝑥</m:t>
                                  </m:r>
                                </m:den>
                              </m:f>
                            </m:e>
                          </m:d>
                        </m:e>
                      </m:d>
                      <m:r>
                        <a:rPr lang="ru-RU" sz="4400" i="1"/>
                        <m:t>+</m:t>
                      </m:r>
                      <m:r>
                        <a:rPr lang="ru-RU" sz="4400" i="1"/>
                        <m:t>𝐺</m:t>
                      </m:r>
                      <m:r>
                        <a:rPr lang="ru-RU" sz="4400" i="1"/>
                        <m:t>−</m:t>
                      </m:r>
                      <m:r>
                        <a:rPr lang="ru-RU" sz="4400" i="1"/>
                        <m:t>𝑅</m:t>
                      </m:r>
                      <m:r>
                        <a:rPr lang="ru-RU" sz="4400" i="1"/>
                        <m:t>=0,</m:t>
                      </m:r>
                    </m:oMath>
                  </m:oMathPara>
                </a14:m>
                <a:endParaRPr lang="ru-RU" sz="4400" dirty="0"/>
              </a:p>
            </p:txBody>
          </p:sp>
        </mc:Choice>
        <mc:Fallback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21280" y="14948379"/>
                <a:ext cx="9073253" cy="161371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Прямоугольник 7"/>
              <p:cNvSpPr/>
              <p:nvPr/>
            </p:nvSpPr>
            <p:spPr>
              <a:xfrm>
                <a:off x="19154328" y="15020387"/>
                <a:ext cx="8739700" cy="16137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4400" i="1"/>
                          </m:ctrlPr>
                        </m:fPr>
                        <m:num>
                          <m:r>
                            <a:rPr lang="ru-RU" sz="4400" i="1"/>
                            <m:t>𝜕</m:t>
                          </m:r>
                        </m:num>
                        <m:den>
                          <m:r>
                            <a:rPr lang="ru-RU" sz="4400" i="1"/>
                            <m:t>𝜕</m:t>
                          </m:r>
                          <m:r>
                            <a:rPr lang="ru-RU" sz="4400" i="1"/>
                            <m:t>𝑥</m:t>
                          </m:r>
                        </m:den>
                      </m:f>
                      <m:d>
                        <m:dPr>
                          <m:ctrlPr>
                            <a:rPr lang="ru-RU" sz="4400" i="1"/>
                          </m:ctrlPr>
                        </m:dPr>
                        <m:e>
                          <m:r>
                            <a:rPr lang="ru-RU" sz="4400" i="1"/>
                            <m:t>𝜀</m:t>
                          </m:r>
                          <m:f>
                            <m:fPr>
                              <m:ctrlPr>
                                <a:rPr lang="ru-RU" sz="4400" i="1"/>
                              </m:ctrlPr>
                            </m:fPr>
                            <m:num>
                              <m:r>
                                <a:rPr lang="ru-RU" sz="4400" i="1"/>
                                <m:t>𝜕𝜑</m:t>
                              </m:r>
                            </m:num>
                            <m:den>
                              <m:r>
                                <a:rPr lang="ru-RU" sz="4400" i="1"/>
                                <m:t>𝜕</m:t>
                              </m:r>
                              <m:r>
                                <a:rPr lang="ru-RU" sz="4400" i="1"/>
                                <m:t>𝑥</m:t>
                              </m:r>
                            </m:den>
                          </m:f>
                        </m:e>
                      </m:d>
                      <m:r>
                        <a:rPr lang="ru-RU" sz="4400" i="1"/>
                        <m:t>=</m:t>
                      </m:r>
                      <m:f>
                        <m:fPr>
                          <m:ctrlPr>
                            <a:rPr lang="ru-RU" sz="4400" i="1"/>
                          </m:ctrlPr>
                        </m:fPr>
                        <m:num>
                          <m:r>
                            <a:rPr lang="ru-RU" sz="4400" i="1"/>
                            <m:t>𝑞</m:t>
                          </m:r>
                        </m:num>
                        <m:den>
                          <m:sSub>
                            <m:sSubPr>
                              <m:ctrlPr>
                                <a:rPr lang="ru-RU" sz="4400" i="1"/>
                              </m:ctrlPr>
                            </m:sSubPr>
                            <m:e>
                              <m:r>
                                <a:rPr lang="ru-RU" sz="4400" i="1"/>
                                <m:t>𝜀</m:t>
                              </m:r>
                            </m:e>
                            <m:sub>
                              <m:r>
                                <a:rPr lang="ru-RU" sz="4400" i="1"/>
                                <m:t>0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ru-RU" sz="4400" i="1"/>
                          </m:ctrlPr>
                        </m:dPr>
                        <m:e>
                          <m:r>
                            <a:rPr lang="ru-RU" sz="4400" i="1"/>
                            <m:t>𝑛</m:t>
                          </m:r>
                          <m:r>
                            <a:rPr lang="ru-RU" sz="4400" i="1"/>
                            <m:t>−</m:t>
                          </m:r>
                          <m:r>
                            <a:rPr lang="ru-RU" sz="4400" i="1"/>
                            <m:t>𝑝</m:t>
                          </m:r>
                          <m:r>
                            <a:rPr lang="ru-RU" sz="4400" i="1"/>
                            <m:t>−</m:t>
                          </m:r>
                          <m:sSub>
                            <m:sSubPr>
                              <m:ctrlPr>
                                <a:rPr lang="ru-RU" sz="4400" i="1"/>
                              </m:ctrlPr>
                            </m:sSubPr>
                            <m:e>
                              <m:r>
                                <a:rPr lang="ru-RU" sz="4400" i="1"/>
                                <m:t>𝑁</m:t>
                              </m:r>
                            </m:e>
                            <m:sub>
                              <m:r>
                                <a:rPr lang="ru-RU" sz="4400" i="1"/>
                                <m:t>𝐷</m:t>
                              </m:r>
                            </m:sub>
                          </m:sSub>
                          <m:r>
                            <a:rPr lang="ru-RU" sz="4400" i="1"/>
                            <m:t>+</m:t>
                          </m:r>
                          <m:sSub>
                            <m:sSubPr>
                              <m:ctrlPr>
                                <a:rPr lang="ru-RU" sz="4400" i="1"/>
                              </m:ctrlPr>
                            </m:sSubPr>
                            <m:e>
                              <m:r>
                                <a:rPr lang="ru-RU" sz="4400" i="1"/>
                                <m:t>𝑁</m:t>
                              </m:r>
                            </m:e>
                            <m:sub>
                              <m:r>
                                <a:rPr lang="ru-RU" sz="4400" i="1"/>
                                <m:t>𝐴</m:t>
                              </m:r>
                            </m:sub>
                          </m:sSub>
                        </m:e>
                      </m:d>
                      <m:r>
                        <a:rPr lang="ru-RU" sz="4400" i="1"/>
                        <m:t>,</m:t>
                      </m:r>
                    </m:oMath>
                  </m:oMathPara>
                </a14:m>
                <a:endParaRPr lang="ru-RU" sz="4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54328" y="15020387"/>
                <a:ext cx="8739700" cy="161371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Прямоугольник 8"/>
          <p:cNvSpPr/>
          <p:nvPr/>
        </p:nvSpPr>
        <p:spPr>
          <a:xfrm>
            <a:off x="936304" y="16900639"/>
            <a:ext cx="2695772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где </a:t>
            </a:r>
            <a:r>
              <a:rPr lang="ru-RU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концентрация электронов и дырок; </a:t>
            </a:r>
            <a:r>
              <a:rPr lang="ru-RU" sz="4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μ</a:t>
            </a:r>
            <a:r>
              <a:rPr lang="ru-RU" sz="44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μ</a:t>
            </a:r>
            <a:r>
              <a:rPr lang="ru-RU" sz="44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подвижности электронов и дырок; </a:t>
            </a:r>
            <a:r>
              <a:rPr lang="ru-RU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φ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электрический потенциал; </a:t>
            </a:r>
            <a:r>
              <a:rPr lang="ru-RU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φ</a:t>
            </a:r>
            <a:r>
              <a:rPr lang="en-US" sz="4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температурный потенциал; </a:t>
            </a:r>
            <a:r>
              <a:rPr lang="ru-RU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элементарный заряд; </a:t>
            </a:r>
            <a:r>
              <a:rPr lang="ru-RU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относительная диэлектрическая проницаемость; </a:t>
            </a:r>
            <a:r>
              <a:rPr lang="ru-RU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</a:t>
            </a:r>
            <a:r>
              <a:rPr lang="ru-RU" sz="4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диэлектрическая постоянная; </a:t>
            </a:r>
            <a:r>
              <a:rPr lang="ru-RU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скорость оптической генерации электронно-дырочных пар; </a:t>
            </a:r>
            <a:r>
              <a:rPr lang="ru-RU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скорость рекомбинации электронно-дырочных пар; </a:t>
            </a:r>
            <a:r>
              <a:rPr lang="ru-RU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sz="4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sz="4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концентрация донорной и акцепторной легирующей примеси.</a:t>
            </a:r>
          </a:p>
        </p:txBody>
      </p:sp>
      <p:pic>
        <p:nvPicPr>
          <p:cNvPr id="20" name="Рисунок 19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77164" y="20522530"/>
            <a:ext cx="10618124" cy="8352928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Прямоугольник 9"/>
          <p:cNvSpPr/>
          <p:nvPr/>
        </p:nvSpPr>
        <p:spPr>
          <a:xfrm>
            <a:off x="945575" y="20815775"/>
            <a:ext cx="15256425" cy="95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основе моделирования исследовано влияние толщины пленки CH</a:t>
            </a:r>
            <a:r>
              <a:rPr lang="ru-RU" sz="4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r>
              <a:rPr lang="ru-RU" sz="4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SnI</a:t>
            </a:r>
            <a:r>
              <a:rPr lang="ru-RU" sz="4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эффективность солнечных элементов. Установлено, что максимальная эффективность оптимизированной структуры солнечного элемента TiO</a:t>
            </a:r>
            <a:r>
              <a:rPr lang="ru-RU" sz="4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/CH</a:t>
            </a:r>
            <a:r>
              <a:rPr lang="ru-RU" sz="4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r>
              <a:rPr lang="ru-RU" sz="4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SnI</a:t>
            </a:r>
            <a:r>
              <a:rPr lang="ru-RU" sz="4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/Cu</a:t>
            </a:r>
            <a:r>
              <a:rPr lang="ru-RU" sz="4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составляет 19,3 % при толщине пленки перовскита 450 </a:t>
            </a: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нм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концентрации дефектов в ней порядка 10</a:t>
            </a:r>
            <a:r>
              <a:rPr lang="ru-RU" sz="4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см</a:t>
            </a:r>
            <a:r>
              <a:rPr lang="ru-RU" sz="4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-3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Наличие максимума связано с конкуренцией между зависимостями тока короткого замыкания и напряжения холостого хода от толщины. Полученные результаты показывают, что пленка CH</a:t>
            </a:r>
            <a:r>
              <a:rPr lang="ru-RU" sz="4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r>
              <a:rPr lang="ru-RU" sz="4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SnI</a:t>
            </a:r>
            <a:r>
              <a:rPr lang="ru-RU" sz="4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обладает большим потенциалом в качестве поглощающего слоя с подходящим неорганическим дырочно-проводящим материалом, таким как Cu</a:t>
            </a:r>
            <a:r>
              <a:rPr lang="ru-RU" sz="4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(более высокая подвижность дырок по сравнению со </a:t>
            </a: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Spiro-OMeTAD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для достижения высокой эффективности.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8362240" y="28947466"/>
            <a:ext cx="907838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Зависимость эффективности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солнечного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элемента от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толщины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пленки CH</a:t>
            </a:r>
            <a:r>
              <a:rPr lang="ru-RU" sz="3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CN</a:t>
            </a:r>
            <a:r>
              <a:rPr lang="ru-RU" sz="3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Sn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3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4033</TotalTime>
  <Words>411</Words>
  <Application>Microsoft Office PowerPoint</Application>
  <PresentationFormat>Произвольный</PresentationFormat>
  <Paragraphs>19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Карина</dc:creator>
  <cp:lastModifiedBy>Александр</cp:lastModifiedBy>
  <cp:revision>395</cp:revision>
  <dcterms:created xsi:type="dcterms:W3CDTF">2010-04-06T13:27:58Z</dcterms:created>
  <dcterms:modified xsi:type="dcterms:W3CDTF">2020-10-16T08:59:37Z</dcterms:modified>
</cp:coreProperties>
</file>