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sldIdLst>
    <p:sldId id="258" r:id="rId2"/>
  </p:sldIdLst>
  <p:sldSz cx="28803600" cy="36004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851025" indent="-1393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3702050" indent="-2787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5554663" indent="-41830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7405688" indent="-5576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EDB"/>
    <a:srgbClr val="3366FF"/>
    <a:srgbClr val="CCFFFF"/>
    <a:srgbClr val="66CCFF"/>
    <a:srgbClr val="3399FF"/>
    <a:srgbClr val="33CCF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294" autoAdjust="0"/>
    <p:restoredTop sz="99120" autoAdjust="0"/>
  </p:normalViewPr>
  <p:slideViewPr>
    <p:cSldViewPr>
      <p:cViewPr>
        <p:scale>
          <a:sx n="33" d="100"/>
          <a:sy n="33" d="100"/>
        </p:scale>
        <p:origin x="-1008" y="4254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70" y="11184745"/>
            <a:ext cx="24483060" cy="7717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5AC1-7497-418B-A7A2-377641322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26F5-A245-4F25-AE5B-6E9E7F69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882610" y="1441852"/>
            <a:ext cx="6480810" cy="307205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0180" y="1441852"/>
            <a:ext cx="18962370" cy="307205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527A-6361-4A21-BBD6-42E4C941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75AB-B0F9-4726-81B8-3BCEC1DB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286" y="2313623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5286" y="1526025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45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291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37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582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27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873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19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165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9A2D-7494-4270-90B2-39DAF208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180" y="840106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641830" y="840106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5C86-6A05-4FBB-93C3-49F4AA0E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458" indent="0">
              <a:buNone/>
              <a:defRPr sz="8100" b="1"/>
            </a:lvl2pPr>
            <a:lvl3pPr marL="3702915" indent="0">
              <a:buNone/>
              <a:defRPr sz="7300" b="1"/>
            </a:lvl3pPr>
            <a:lvl4pPr marL="5554373" indent="0">
              <a:buNone/>
              <a:defRPr sz="6500" b="1"/>
            </a:lvl4pPr>
            <a:lvl5pPr marL="7405822" indent="0">
              <a:buNone/>
              <a:defRPr sz="6500" b="1"/>
            </a:lvl5pPr>
            <a:lvl6pPr marL="9257279" indent="0">
              <a:buNone/>
              <a:defRPr sz="6500" b="1"/>
            </a:lvl6pPr>
            <a:lvl7pPr marL="11108737" indent="0">
              <a:buNone/>
              <a:defRPr sz="6500" b="1"/>
            </a:lvl7pPr>
            <a:lvl8pPr marL="12960194" indent="0">
              <a:buNone/>
              <a:defRPr sz="6500" b="1"/>
            </a:lvl8pPr>
            <a:lvl9pPr marL="14811652" indent="0">
              <a:buNone/>
              <a:defRPr sz="6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631837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458" indent="0">
              <a:buNone/>
              <a:defRPr sz="8100" b="1"/>
            </a:lvl2pPr>
            <a:lvl3pPr marL="3702915" indent="0">
              <a:buNone/>
              <a:defRPr sz="7300" b="1"/>
            </a:lvl3pPr>
            <a:lvl4pPr marL="5554373" indent="0">
              <a:buNone/>
              <a:defRPr sz="6500" b="1"/>
            </a:lvl4pPr>
            <a:lvl5pPr marL="7405822" indent="0">
              <a:buNone/>
              <a:defRPr sz="6500" b="1"/>
            </a:lvl5pPr>
            <a:lvl6pPr marL="9257279" indent="0">
              <a:buNone/>
              <a:defRPr sz="6500" b="1"/>
            </a:lvl6pPr>
            <a:lvl7pPr marL="11108737" indent="0">
              <a:buNone/>
              <a:defRPr sz="6500" b="1"/>
            </a:lvl7pPr>
            <a:lvl8pPr marL="12960194" indent="0">
              <a:buNone/>
              <a:defRPr sz="6500" b="1"/>
            </a:lvl8pPr>
            <a:lvl9pPr marL="14811652" indent="0">
              <a:buNone/>
              <a:defRPr sz="6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631837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AB7F-7425-4359-A3A3-17851DCA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9034-EDB8-49F9-9070-14E62040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08AA-A141-459A-B4D8-76C68A71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8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407" y="1433526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0188" y="753428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458" indent="0">
              <a:buNone/>
              <a:defRPr sz="4900"/>
            </a:lvl2pPr>
            <a:lvl3pPr marL="3702915" indent="0">
              <a:buNone/>
              <a:defRPr sz="4100"/>
            </a:lvl3pPr>
            <a:lvl4pPr marL="5554373" indent="0">
              <a:buNone/>
              <a:defRPr sz="3600"/>
            </a:lvl4pPr>
            <a:lvl5pPr marL="7405822" indent="0">
              <a:buNone/>
              <a:defRPr sz="3600"/>
            </a:lvl5pPr>
            <a:lvl6pPr marL="9257279" indent="0">
              <a:buNone/>
              <a:defRPr sz="3600"/>
            </a:lvl6pPr>
            <a:lvl7pPr marL="11108737" indent="0">
              <a:buNone/>
              <a:defRPr sz="3600"/>
            </a:lvl7pPr>
            <a:lvl8pPr marL="12960194" indent="0">
              <a:buNone/>
              <a:defRPr sz="3600"/>
            </a:lvl8pPr>
            <a:lvl9pPr marL="14811652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CF19-5452-4DD7-B0FE-8EBA6D7B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000"/>
            </a:lvl1pPr>
            <a:lvl2pPr marL="1851458" indent="0">
              <a:buNone/>
              <a:defRPr sz="11300"/>
            </a:lvl2pPr>
            <a:lvl3pPr marL="3702915" indent="0">
              <a:buNone/>
              <a:defRPr sz="9700"/>
            </a:lvl3pPr>
            <a:lvl4pPr marL="5554373" indent="0">
              <a:buNone/>
              <a:defRPr sz="8100"/>
            </a:lvl4pPr>
            <a:lvl5pPr marL="7405822" indent="0">
              <a:buNone/>
              <a:defRPr sz="8100"/>
            </a:lvl5pPr>
            <a:lvl6pPr marL="9257279" indent="0">
              <a:buNone/>
              <a:defRPr sz="8100"/>
            </a:lvl6pPr>
            <a:lvl7pPr marL="11108737" indent="0">
              <a:buNone/>
              <a:defRPr sz="8100"/>
            </a:lvl7pPr>
            <a:lvl8pPr marL="12960194" indent="0">
              <a:buNone/>
              <a:defRPr sz="8100"/>
            </a:lvl8pPr>
            <a:lvl9pPr marL="14811652" indent="0">
              <a:buNone/>
              <a:defRPr sz="8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458" indent="0">
              <a:buNone/>
              <a:defRPr sz="4900"/>
            </a:lvl2pPr>
            <a:lvl3pPr marL="3702915" indent="0">
              <a:buNone/>
              <a:defRPr sz="4100"/>
            </a:lvl3pPr>
            <a:lvl4pPr marL="5554373" indent="0">
              <a:buNone/>
              <a:defRPr sz="3600"/>
            </a:lvl4pPr>
            <a:lvl5pPr marL="7405822" indent="0">
              <a:buNone/>
              <a:defRPr sz="3600"/>
            </a:lvl5pPr>
            <a:lvl6pPr marL="9257279" indent="0">
              <a:buNone/>
              <a:defRPr sz="3600"/>
            </a:lvl6pPr>
            <a:lvl7pPr marL="11108737" indent="0">
              <a:buNone/>
              <a:defRPr sz="3600"/>
            </a:lvl7pPr>
            <a:lvl8pPr marL="12960194" indent="0">
              <a:buNone/>
              <a:defRPr sz="3600"/>
            </a:lvl8pPr>
            <a:lvl9pPr marL="14811652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EEDF-C136-4BC6-88C2-88084FA7A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439863" y="1441450"/>
            <a:ext cx="2592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92" tIns="185146" rIns="370292" bIns="18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1439863" y="8401050"/>
            <a:ext cx="259238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92" tIns="185146" rIns="370292" bIns="18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9863" y="33370838"/>
            <a:ext cx="67214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840913" y="33370838"/>
            <a:ext cx="91217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42263" y="33370838"/>
            <a:ext cx="67214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923D71-2A72-4304-B30D-85428FB25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3702050" rtl="0" eaLnBrk="0" fontAlgn="base" hangingPunct="0">
        <a:spcBef>
          <a:spcPct val="0"/>
        </a:spcBef>
        <a:spcAft>
          <a:spcPct val="0"/>
        </a:spcAft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2pPr>
      <a:lvl3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3pPr>
      <a:lvl4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4pPr>
      <a:lvl5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5pPr>
      <a:lvl6pPr marL="4572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6pPr>
      <a:lvl7pPr marL="9144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7pPr>
      <a:lvl8pPr marL="13716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8pPr>
      <a:lvl9pPr marL="18288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9pPr>
    </p:titleStyle>
    <p:bodyStyle>
      <a:lvl1pPr marL="1387475" indent="-1387475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5700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7563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588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1200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012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4470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5923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7377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458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2915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373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822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279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8737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194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1652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0" y="0"/>
            <a:ext cx="28803600" cy="3096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" name="Picture 174" descr="C:\Users\stud\Desktop\conf2019\img\tub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288233" y="216274"/>
            <a:ext cx="4248472" cy="25490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88282"/>
            <a:ext cx="2880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3466569" y="29883570"/>
            <a:ext cx="24112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endParaRPr lang="en-US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Zhachuk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Shklyaev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Universal building block for (110)-family silicon and germanium surfaces, 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Surf. Sci.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494, 46 (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2019).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  R.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Zhachuk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Structural dataset for Si(110) and Si(17 15 1) surface models and related calculated STM images,  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in Brief 28, 104847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2020).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  R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Zhachuk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Dolbak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Shklyaev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Atomic structure of high Miller index Si(47 35 7) surface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Surf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Sci.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693, 121549 </a:t>
            </a: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(2020).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"/>
          <p:cNvSpPr txBox="1">
            <a:spLocks noChangeArrowheads="1"/>
          </p:cNvSpPr>
          <p:nvPr/>
        </p:nvSpPr>
        <p:spPr bwMode="auto">
          <a:xfrm>
            <a:off x="54759" y="2687222"/>
            <a:ext cx="28803600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Атомная структура поверхности </a:t>
            </a:r>
            <a:r>
              <a:rPr lang="en-US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Si(</a:t>
            </a:r>
            <a:r>
              <a:rPr lang="ru-RU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47 35 7</a:t>
            </a:r>
            <a:r>
              <a:rPr lang="en-US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4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Р.А. </a:t>
            </a:r>
            <a:r>
              <a:rPr lang="ru-RU" altLang="ru-RU" sz="4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Жачук</a:t>
            </a:r>
            <a:r>
              <a:rPr lang="ru-RU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А.Е. </a:t>
            </a:r>
            <a:r>
              <a:rPr lang="ru-RU" altLang="ru-RU" sz="4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Долбак</a:t>
            </a:r>
            <a:r>
              <a:rPr lang="ru-RU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А.А. Шкляев</a:t>
            </a:r>
            <a:endParaRPr lang="ru-RU" altLang="ru-RU" sz="4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82193" y="29739554"/>
            <a:ext cx="28803600" cy="158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25779064" y="188979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ОКТ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0" y="1296394"/>
            <a:ext cx="2880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Математическое моделирование в материаловедении электронных компонентов</a:t>
            </a:r>
            <a:endParaRPr lang="ru-RU" sz="5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 rot="16200000">
            <a:off x="24914460" y="535478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020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0" y="34420074"/>
            <a:ext cx="28803600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626214"/>
            <a:ext cx="25126950" cy="2503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142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zhachuk</cp:lastModifiedBy>
  <cp:revision>416</cp:revision>
  <dcterms:created xsi:type="dcterms:W3CDTF">2010-04-06T13:27:58Z</dcterms:created>
  <dcterms:modified xsi:type="dcterms:W3CDTF">2020-10-16T08:34:45Z</dcterms:modified>
</cp:coreProperties>
</file>