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8" r:id="rId2"/>
  </p:sldIdLst>
  <p:sldSz cx="28803600" cy="360045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EDB"/>
    <a:srgbClr val="3366FF"/>
    <a:srgbClr val="CCFFFF"/>
    <a:srgbClr val="66CCFF"/>
    <a:srgbClr val="3399FF"/>
    <a:srgbClr val="33CCFF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20" autoAdjust="0"/>
  </p:normalViewPr>
  <p:slideViewPr>
    <p:cSldViewPr>
      <p:cViewPr>
        <p:scale>
          <a:sx n="25" d="100"/>
          <a:sy n="25" d="100"/>
        </p:scale>
        <p:origin x="1992" y="-5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0270" y="11184745"/>
            <a:ext cx="24483060" cy="771763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5AC1-7497-418B-A7A2-377641322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6F5-A245-4F25-AE5B-6E9E7F69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527A-6361-4A21-BBD6-42E4C9419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75AB-B0F9-4726-81B8-3BCEC1DB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286" y="2313623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5286" y="1526025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45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9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37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82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27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A2D-7494-4270-90B2-39DAF208B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8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64183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C86-6A05-4FBB-93C3-49F4AA0E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631837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631837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AB7F-7425-4359-A3A3-17851DCA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9034-EDB8-49F9-9070-14E62040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08AA-A141-459A-B4D8-76C68A71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1407" y="143352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0188" y="753428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CF19-5452-4DD7-B0FE-8EBA6D7BC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458" indent="0">
              <a:buNone/>
              <a:defRPr sz="11300"/>
            </a:lvl2pPr>
            <a:lvl3pPr marL="3702915" indent="0">
              <a:buNone/>
              <a:defRPr sz="9700"/>
            </a:lvl3pPr>
            <a:lvl4pPr marL="5554373" indent="0">
              <a:buNone/>
              <a:defRPr sz="8100"/>
            </a:lvl4pPr>
            <a:lvl5pPr marL="7405822" indent="0">
              <a:buNone/>
              <a:defRPr sz="8100"/>
            </a:lvl5pPr>
            <a:lvl6pPr marL="9257279" indent="0">
              <a:buNone/>
              <a:defRPr sz="8100"/>
            </a:lvl6pPr>
            <a:lvl7pPr marL="11108737" indent="0">
              <a:buNone/>
              <a:defRPr sz="8100"/>
            </a:lvl7pPr>
            <a:lvl8pPr marL="12960194" indent="0">
              <a:buNone/>
              <a:defRPr sz="8100"/>
            </a:lvl8pPr>
            <a:lvl9pPr marL="14811652" indent="0">
              <a:buNone/>
              <a:defRPr sz="81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EEDF-C136-4BC6-88C2-88084FA7A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23D71-2A72-4304-B30D-85428FB2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012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70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23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77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8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915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373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82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9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37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94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5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Прямоугольник 136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" name="Picture 174" descr="C:\Users\stud\Desktop\conf2019\img\tube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200" y="216274"/>
            <a:ext cx="9241443" cy="55448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288282"/>
            <a:ext cx="288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Международная конференция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623938" y="25273470"/>
            <a:ext cx="27555721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>
              <a:defRPr/>
            </a:pP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1.MOTS: Multi-Object Tracking and Segmentation / Paul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Voigtlaender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Michael Krause,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Aljosa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Osep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Jonathon Luiten,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Berin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Balachandar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Gnana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Sekar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Andreas Geiger, Bastian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Leibe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// arXiv:1902.03604v2 - 2019 – URL https://arxiv.org/pdf/1902.03604.pdf № 2. 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1, 2. </a:t>
            </a:r>
          </a:p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Fast Online Object Tracking and Segmentation: A Unifying Approach /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Qiang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Wang, Li Zhang, Luca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Bertinetto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Weiming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Hu, Philip H.S. Torr // arXiv:1812.05050v2 - 2019 – URL https://arxiv.org/pdf/1812.05050v2.pdf № 2. 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1, 4. </a:t>
            </a:r>
          </a:p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Deep Residual Learning for Image Recognition /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Kaiming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He,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Xiangyu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Zhang,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Shaoqing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Ren, Jian Sun // arXiv:1512.03385v1 – 2015 – URL https://arxiv.org/pdf/1512.03385.pdf 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1 – 7. </a:t>
            </a:r>
          </a:p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 - https://youtube-vos.org/ . 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Self-Attention Generative Adversarial Networks / Han Zhang, Ian Goodfellow, Dimitris Metaxas, Augustus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Odena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// arXiv:1805.08318v2 – 2019 – URL https://arxiv.org/pdf/1805.08318.pdf № 2. 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3, 4.</a:t>
            </a:r>
          </a:p>
          <a:p>
            <a:pPr>
              <a:defRPr/>
            </a:pP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0" y="5112818"/>
            <a:ext cx="28803600" cy="58169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5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Доклад по теме:</a:t>
            </a:r>
          </a:p>
          <a:p>
            <a:pPr algn="ctr" eaLnBrk="1" hangingPunct="1">
              <a:defRPr/>
            </a:pPr>
            <a:r>
              <a:rPr lang="ru-RU" altLang="ru-RU" sz="5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«Использование механизма внимания в задаче отслеживания объекта на видеопоследовательности»</a:t>
            </a:r>
          </a:p>
          <a:p>
            <a:pPr algn="ctr" eaLnBrk="1" hangingPunct="1">
              <a:defRPr/>
            </a:pPr>
            <a:endParaRPr lang="ru-RU" altLang="ru-RU" sz="5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5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Подготовил:</a:t>
            </a:r>
          </a:p>
          <a:p>
            <a:pPr algn="ctr" eaLnBrk="1" hangingPunct="1">
              <a:defRPr/>
            </a:pPr>
            <a:r>
              <a:rPr lang="ru-RU" altLang="ru-RU" sz="5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В. Сахаров</a:t>
            </a:r>
            <a:endParaRPr lang="ru-RU" alt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200" y="25273470"/>
            <a:ext cx="28803600" cy="158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ОКТ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0" y="1296394"/>
            <a:ext cx="2880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Математическое моделирование в материаловедении электронных компонентов</a:t>
            </a:r>
            <a:endParaRPr lang="ru-RU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 rot="16200000">
            <a:off x="24914460" y="535478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020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0" y="32272538"/>
            <a:ext cx="28803600" cy="3731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E10A4D2-484C-4F7C-A7AE-6FF15CA79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571" y="10990140"/>
            <a:ext cx="16396458" cy="657566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9A5CBB7-DB35-4AF8-BFE5-4E8F2BCA7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429" y="18314410"/>
            <a:ext cx="14936741" cy="5876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9C3E761-B725-40F2-B593-3C1EAC0E65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5736" y="15179252"/>
            <a:ext cx="869056" cy="9117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4024</TotalTime>
  <Words>260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K1K1SH 1LOVE</cp:lastModifiedBy>
  <cp:revision>395</cp:revision>
  <dcterms:created xsi:type="dcterms:W3CDTF">2010-04-06T13:27:58Z</dcterms:created>
  <dcterms:modified xsi:type="dcterms:W3CDTF">2020-10-16T10:17:40Z</dcterms:modified>
</cp:coreProperties>
</file>